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B4ACD0-2910-41D2-6053-0DD3E2647C83}" v="6" dt="2022-01-10T17:16:04.103"/>
    <p1510:client id="{4E24AC14-BA98-45FF-8DD9-D9DB1D8EFC72}" v="177" dt="2022-01-10T17:31:22.4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, Nathan" userId="S::leenb1@rose-hulman.edu::df81c307-35dd-42fa-9d3e-d3f7d91d6d98" providerId="AD" clId="Web-{3BB4ACD0-2910-41D2-6053-0DD3E2647C83}"/>
    <pc:docChg chg="modSld">
      <pc:chgData name="Lee, Nathan" userId="S::leenb1@rose-hulman.edu::df81c307-35dd-42fa-9d3e-d3f7d91d6d98" providerId="AD" clId="Web-{3BB4ACD0-2910-41D2-6053-0DD3E2647C83}" dt="2022-01-10T17:16:04.103" v="5" actId="1076"/>
      <pc:docMkLst>
        <pc:docMk/>
      </pc:docMkLst>
      <pc:sldChg chg="modSp">
        <pc:chgData name="Lee, Nathan" userId="S::leenb1@rose-hulman.edu::df81c307-35dd-42fa-9d3e-d3f7d91d6d98" providerId="AD" clId="Web-{3BB4ACD0-2910-41D2-6053-0DD3E2647C83}" dt="2022-01-10T17:16:04.103" v="5" actId="1076"/>
        <pc:sldMkLst>
          <pc:docMk/>
          <pc:sldMk cId="2352179999" sldId="256"/>
        </pc:sldMkLst>
        <pc:spChg chg="mod">
          <ac:chgData name="Lee, Nathan" userId="S::leenb1@rose-hulman.edu::df81c307-35dd-42fa-9d3e-d3f7d91d6d98" providerId="AD" clId="Web-{3BB4ACD0-2910-41D2-6053-0DD3E2647C83}" dt="2022-01-10T17:16:01.587" v="1" actId="1076"/>
          <ac:spMkLst>
            <pc:docMk/>
            <pc:sldMk cId="2352179999" sldId="256"/>
            <ac:spMk id="10" creationId="{E09FE3AA-2165-4E45-9D83-F0DCDC70F5CC}"/>
          </ac:spMkLst>
        </pc:spChg>
        <pc:spChg chg="mod">
          <ac:chgData name="Lee, Nathan" userId="S::leenb1@rose-hulman.edu::df81c307-35dd-42fa-9d3e-d3f7d91d6d98" providerId="AD" clId="Web-{3BB4ACD0-2910-41D2-6053-0DD3E2647C83}" dt="2022-01-10T17:16:04.103" v="5" actId="1076"/>
          <ac:spMkLst>
            <pc:docMk/>
            <pc:sldMk cId="2352179999" sldId="256"/>
            <ac:spMk id="19" creationId="{63D60FB6-1716-4D4D-A524-9D6BE4A47735}"/>
          </ac:spMkLst>
        </pc:spChg>
        <pc:cxnChg chg="mod">
          <ac:chgData name="Lee, Nathan" userId="S::leenb1@rose-hulman.edu::df81c307-35dd-42fa-9d3e-d3f7d91d6d98" providerId="AD" clId="Web-{3BB4ACD0-2910-41D2-6053-0DD3E2647C83}" dt="2022-01-10T17:16:01.587" v="1" actId="1076"/>
          <ac:cxnSpMkLst>
            <pc:docMk/>
            <pc:sldMk cId="2352179999" sldId="256"/>
            <ac:cxnSpMk id="50" creationId="{BA2AEF26-5D7E-46BE-8A2C-BBF68A194C5F}"/>
          </ac:cxnSpMkLst>
        </pc:cxnChg>
        <pc:cxnChg chg="mod">
          <ac:chgData name="Lee, Nathan" userId="S::leenb1@rose-hulman.edu::df81c307-35dd-42fa-9d3e-d3f7d91d6d98" providerId="AD" clId="Web-{3BB4ACD0-2910-41D2-6053-0DD3E2647C83}" dt="2022-01-10T17:16:01.587" v="1" actId="1076"/>
          <ac:cxnSpMkLst>
            <pc:docMk/>
            <pc:sldMk cId="2352179999" sldId="256"/>
            <ac:cxnSpMk id="53" creationId="{4FB80BF3-5483-47FF-A751-2240AFCB6B38}"/>
          </ac:cxnSpMkLst>
        </pc:cxnChg>
        <pc:cxnChg chg="mod">
          <ac:chgData name="Lee, Nathan" userId="S::leenb1@rose-hulman.edu::df81c307-35dd-42fa-9d3e-d3f7d91d6d98" providerId="AD" clId="Web-{3BB4ACD0-2910-41D2-6053-0DD3E2647C83}" dt="2022-01-10T17:16:02.603" v="3" actId="1076"/>
          <ac:cxnSpMkLst>
            <pc:docMk/>
            <pc:sldMk cId="2352179999" sldId="256"/>
            <ac:cxnSpMk id="88" creationId="{723902ED-E2B9-4CB6-AE7F-F3BA941185ED}"/>
          </ac:cxnSpMkLst>
        </pc:cxnChg>
      </pc:sldChg>
    </pc:docChg>
  </pc:docChgLst>
  <pc:docChgLst>
    <pc:chgData name="Nathan Lee" userId="df81c307-35dd-42fa-9d3e-d3f7d91d6d98" providerId="ADAL" clId="{4E24AC14-BA98-45FF-8DD9-D9DB1D8EFC72}"/>
    <pc:docChg chg="undo custSel modSld">
      <pc:chgData name="Nathan Lee" userId="df81c307-35dd-42fa-9d3e-d3f7d91d6d98" providerId="ADAL" clId="{4E24AC14-BA98-45FF-8DD9-D9DB1D8EFC72}" dt="2022-01-10T17:31:22.449" v="176" actId="1076"/>
      <pc:docMkLst>
        <pc:docMk/>
      </pc:docMkLst>
      <pc:sldChg chg="addSp delSp modSp">
        <pc:chgData name="Nathan Lee" userId="df81c307-35dd-42fa-9d3e-d3f7d91d6d98" providerId="ADAL" clId="{4E24AC14-BA98-45FF-8DD9-D9DB1D8EFC72}" dt="2022-01-10T17:31:22.449" v="176" actId="1076"/>
        <pc:sldMkLst>
          <pc:docMk/>
          <pc:sldMk cId="2352179999" sldId="256"/>
        </pc:sldMkLst>
        <pc:spChg chg="add del mod">
          <ac:chgData name="Nathan Lee" userId="df81c307-35dd-42fa-9d3e-d3f7d91d6d98" providerId="ADAL" clId="{4E24AC14-BA98-45FF-8DD9-D9DB1D8EFC72}" dt="2022-01-10T17:17:47.110" v="30" actId="478"/>
          <ac:spMkLst>
            <pc:docMk/>
            <pc:sldMk cId="2352179999" sldId="256"/>
            <ac:spMk id="2" creationId="{080BCC4E-CA7F-4EFF-8013-265AABE1A9A0}"/>
          </ac:spMkLst>
        </pc:spChg>
        <pc:spChg chg="mod">
          <ac:chgData name="Nathan Lee" userId="df81c307-35dd-42fa-9d3e-d3f7d91d6d98" providerId="ADAL" clId="{4E24AC14-BA98-45FF-8DD9-D9DB1D8EFC72}" dt="2022-01-10T17:23:07.034" v="121" actId="1076"/>
          <ac:spMkLst>
            <pc:docMk/>
            <pc:sldMk cId="2352179999" sldId="256"/>
            <ac:spMk id="8" creationId="{09F3131F-F5DF-4672-A32E-9DEB8CACC74B}"/>
          </ac:spMkLst>
        </pc:spChg>
        <pc:spChg chg="mod">
          <ac:chgData name="Nathan Lee" userId="df81c307-35dd-42fa-9d3e-d3f7d91d6d98" providerId="ADAL" clId="{4E24AC14-BA98-45FF-8DD9-D9DB1D8EFC72}" dt="2022-01-10T17:18:41.739" v="35" actId="1076"/>
          <ac:spMkLst>
            <pc:docMk/>
            <pc:sldMk cId="2352179999" sldId="256"/>
            <ac:spMk id="19" creationId="{63D60FB6-1716-4D4D-A524-9D6BE4A47735}"/>
          </ac:spMkLst>
        </pc:spChg>
        <pc:spChg chg="add mod">
          <ac:chgData name="Nathan Lee" userId="df81c307-35dd-42fa-9d3e-d3f7d91d6d98" providerId="ADAL" clId="{4E24AC14-BA98-45FF-8DD9-D9DB1D8EFC72}" dt="2022-01-10T17:23:21.649" v="127" actId="1076"/>
          <ac:spMkLst>
            <pc:docMk/>
            <pc:sldMk cId="2352179999" sldId="256"/>
            <ac:spMk id="36" creationId="{D6F2DD87-04FB-4091-A233-B5AAE3AC0319}"/>
          </ac:spMkLst>
        </pc:spChg>
        <pc:spChg chg="add mod ord">
          <ac:chgData name="Nathan Lee" userId="df81c307-35dd-42fa-9d3e-d3f7d91d6d98" providerId="ADAL" clId="{4E24AC14-BA98-45FF-8DD9-D9DB1D8EFC72}" dt="2022-01-10T17:31:16.417" v="174" actId="1076"/>
          <ac:spMkLst>
            <pc:docMk/>
            <pc:sldMk cId="2352179999" sldId="256"/>
            <ac:spMk id="46" creationId="{319974E9-B41F-4369-A736-289C1EFC3EB5}"/>
          </ac:spMkLst>
        </pc:spChg>
        <pc:spChg chg="add mod">
          <ac:chgData name="Nathan Lee" userId="df81c307-35dd-42fa-9d3e-d3f7d91d6d98" providerId="ADAL" clId="{4E24AC14-BA98-45FF-8DD9-D9DB1D8EFC72}" dt="2022-01-10T17:23:17.262" v="126" actId="14100"/>
          <ac:spMkLst>
            <pc:docMk/>
            <pc:sldMk cId="2352179999" sldId="256"/>
            <ac:spMk id="54" creationId="{67DF81EA-AD35-4876-A04E-0B3634C7C66A}"/>
          </ac:spMkLst>
        </pc:spChg>
        <pc:spChg chg="add mod">
          <ac:chgData name="Nathan Lee" userId="df81c307-35dd-42fa-9d3e-d3f7d91d6d98" providerId="ADAL" clId="{4E24AC14-BA98-45FF-8DD9-D9DB1D8EFC72}" dt="2022-01-10T17:31:22.449" v="176" actId="1076"/>
          <ac:spMkLst>
            <pc:docMk/>
            <pc:sldMk cId="2352179999" sldId="256"/>
            <ac:spMk id="63" creationId="{6BEE6F2E-63C1-4453-AFC1-DEA11FA76A5A}"/>
          </ac:spMkLst>
        </pc:spChg>
        <pc:spChg chg="del">
          <ac:chgData name="Nathan Lee" userId="df81c307-35dd-42fa-9d3e-d3f7d91d6d98" providerId="ADAL" clId="{4E24AC14-BA98-45FF-8DD9-D9DB1D8EFC72}" dt="2022-01-10T17:23:44.483" v="134" actId="478"/>
          <ac:spMkLst>
            <pc:docMk/>
            <pc:sldMk cId="2352179999" sldId="256"/>
            <ac:spMk id="64" creationId="{58BFC712-47E1-41CC-8197-1EE06523ECFE}"/>
          </ac:spMkLst>
        </pc:spChg>
        <pc:spChg chg="del">
          <ac:chgData name="Nathan Lee" userId="df81c307-35dd-42fa-9d3e-d3f7d91d6d98" providerId="ADAL" clId="{4E24AC14-BA98-45FF-8DD9-D9DB1D8EFC72}" dt="2022-01-10T17:17:34.152" v="28" actId="478"/>
          <ac:spMkLst>
            <pc:docMk/>
            <pc:sldMk cId="2352179999" sldId="256"/>
            <ac:spMk id="73" creationId="{0602A705-92E3-42E4-8CBE-BCF3E2CF64C4}"/>
          </ac:spMkLst>
        </pc:spChg>
        <pc:spChg chg="mod">
          <ac:chgData name="Nathan Lee" userId="df81c307-35dd-42fa-9d3e-d3f7d91d6d98" providerId="ADAL" clId="{4E24AC14-BA98-45FF-8DD9-D9DB1D8EFC72}" dt="2022-01-10T17:23:28.881" v="131" actId="1076"/>
          <ac:spMkLst>
            <pc:docMk/>
            <pc:sldMk cId="2352179999" sldId="256"/>
            <ac:spMk id="91" creationId="{E444D76D-3B9D-4D1A-B3BA-4D35D8096C37}"/>
          </ac:spMkLst>
        </pc:spChg>
        <pc:spChg chg="del">
          <ac:chgData name="Nathan Lee" userId="df81c307-35dd-42fa-9d3e-d3f7d91d6d98" providerId="ADAL" clId="{4E24AC14-BA98-45FF-8DD9-D9DB1D8EFC72}" dt="2022-01-10T17:17:52.426" v="31" actId="478"/>
          <ac:spMkLst>
            <pc:docMk/>
            <pc:sldMk cId="2352179999" sldId="256"/>
            <ac:spMk id="93" creationId="{2F1B2C9E-38B0-4A03-8BD7-8B2C4EC7E8E1}"/>
          </ac:spMkLst>
        </pc:spChg>
        <pc:cxnChg chg="add del mod">
          <ac:chgData name="Nathan Lee" userId="df81c307-35dd-42fa-9d3e-d3f7d91d6d98" providerId="ADAL" clId="{4E24AC14-BA98-45FF-8DD9-D9DB1D8EFC72}" dt="2022-01-10T17:18:34.175" v="33" actId="478"/>
          <ac:cxnSpMkLst>
            <pc:docMk/>
            <pc:sldMk cId="2352179999" sldId="256"/>
            <ac:cxnSpMk id="11" creationId="{56BDA676-8E3C-4B9A-99C5-EB63E7E3E7A4}"/>
          </ac:cxnSpMkLst>
        </pc:cxnChg>
        <pc:cxnChg chg="add mod">
          <ac:chgData name="Nathan Lee" userId="df81c307-35dd-42fa-9d3e-d3f7d91d6d98" providerId="ADAL" clId="{4E24AC14-BA98-45FF-8DD9-D9DB1D8EFC72}" dt="2022-01-10T17:19:16.738" v="36" actId="11529"/>
          <ac:cxnSpMkLst>
            <pc:docMk/>
            <pc:sldMk cId="2352179999" sldId="256"/>
            <ac:cxnSpMk id="13" creationId="{766EEDC1-F4E5-4E5D-B5DF-F7F14AF0F42F}"/>
          </ac:cxnSpMkLst>
        </pc:cxnChg>
        <pc:cxnChg chg="add del mod">
          <ac:chgData name="Nathan Lee" userId="df81c307-35dd-42fa-9d3e-d3f7d91d6d98" providerId="ADAL" clId="{4E24AC14-BA98-45FF-8DD9-D9DB1D8EFC72}" dt="2022-01-10T17:19:31.224" v="40" actId="478"/>
          <ac:cxnSpMkLst>
            <pc:docMk/>
            <pc:sldMk cId="2352179999" sldId="256"/>
            <ac:cxnSpMk id="15" creationId="{DAF21615-2642-49ED-81A4-D06929EE2D1B}"/>
          </ac:cxnSpMkLst>
        </pc:cxnChg>
        <pc:cxnChg chg="add del mod">
          <ac:chgData name="Nathan Lee" userId="df81c307-35dd-42fa-9d3e-d3f7d91d6d98" providerId="ADAL" clId="{4E24AC14-BA98-45FF-8DD9-D9DB1D8EFC72}" dt="2022-01-10T17:19:30.634" v="39" actId="478"/>
          <ac:cxnSpMkLst>
            <pc:docMk/>
            <pc:sldMk cId="2352179999" sldId="256"/>
            <ac:cxnSpMk id="17" creationId="{237E7B72-A124-47EC-8E66-EB81AF94D93A}"/>
          </ac:cxnSpMkLst>
        </pc:cxnChg>
        <pc:cxnChg chg="add mod">
          <ac:chgData name="Nathan Lee" userId="df81c307-35dd-42fa-9d3e-d3f7d91d6d98" providerId="ADAL" clId="{4E24AC14-BA98-45FF-8DD9-D9DB1D8EFC72}" dt="2022-01-10T17:19:40.139" v="41" actId="11529"/>
          <ac:cxnSpMkLst>
            <pc:docMk/>
            <pc:sldMk cId="2352179999" sldId="256"/>
            <ac:cxnSpMk id="26" creationId="{765070F0-F255-436E-B9E3-D1B42364A162}"/>
          </ac:cxnSpMkLst>
        </pc:cxnChg>
        <pc:cxnChg chg="add mod">
          <ac:chgData name="Nathan Lee" userId="df81c307-35dd-42fa-9d3e-d3f7d91d6d98" providerId="ADAL" clId="{4E24AC14-BA98-45FF-8DD9-D9DB1D8EFC72}" dt="2022-01-10T17:23:21.649" v="127" actId="1076"/>
          <ac:cxnSpMkLst>
            <pc:docMk/>
            <pc:sldMk cId="2352179999" sldId="256"/>
            <ac:cxnSpMk id="29" creationId="{0A82D75E-28CB-4BFA-ACB0-F1676020A9C5}"/>
          </ac:cxnSpMkLst>
        </pc:cxnChg>
        <pc:cxnChg chg="add mod">
          <ac:chgData name="Nathan Lee" userId="df81c307-35dd-42fa-9d3e-d3f7d91d6d98" providerId="ADAL" clId="{4E24AC14-BA98-45FF-8DD9-D9DB1D8EFC72}" dt="2022-01-10T17:23:37.698" v="132" actId="11529"/>
          <ac:cxnSpMkLst>
            <pc:docMk/>
            <pc:sldMk cId="2352179999" sldId="256"/>
            <ac:cxnSpMk id="38" creationId="{9C5B130D-9DCA-447A-81FB-B8C344648653}"/>
          </ac:cxnSpMkLst>
        </pc:cxnChg>
        <pc:cxnChg chg="add mod">
          <ac:chgData name="Nathan Lee" userId="df81c307-35dd-42fa-9d3e-d3f7d91d6d98" providerId="ADAL" clId="{4E24AC14-BA98-45FF-8DD9-D9DB1D8EFC72}" dt="2022-01-10T17:23:42.064" v="133" actId="11529"/>
          <ac:cxnSpMkLst>
            <pc:docMk/>
            <pc:sldMk cId="2352179999" sldId="256"/>
            <ac:cxnSpMk id="41" creationId="{98FE5E21-F0C6-4FE2-8ACF-D2C7C459F49E}"/>
          </ac:cxnSpMkLst>
        </pc:cxnChg>
        <pc:cxnChg chg="add mod">
          <ac:chgData name="Nathan Lee" userId="df81c307-35dd-42fa-9d3e-d3f7d91d6d98" providerId="ADAL" clId="{4E24AC14-BA98-45FF-8DD9-D9DB1D8EFC72}" dt="2022-01-10T17:25:22.425" v="169" actId="14100"/>
          <ac:cxnSpMkLst>
            <pc:docMk/>
            <pc:sldMk cId="2352179999" sldId="256"/>
            <ac:cxnSpMk id="49" creationId="{9332C5E2-445C-43F4-9A71-7A7AD0ADB04E}"/>
          </ac:cxnSpMkLst>
        </pc:cxnChg>
        <pc:cxnChg chg="mod">
          <ac:chgData name="Nathan Lee" userId="df81c307-35dd-42fa-9d3e-d3f7d91d6d98" providerId="ADAL" clId="{4E24AC14-BA98-45FF-8DD9-D9DB1D8EFC72}" dt="2022-01-10T17:23:54.317" v="136" actId="14100"/>
          <ac:cxnSpMkLst>
            <pc:docMk/>
            <pc:sldMk cId="2352179999" sldId="256"/>
            <ac:cxnSpMk id="50" creationId="{BA2AEF26-5D7E-46BE-8A2C-BBF68A194C5F}"/>
          </ac:cxnSpMkLst>
        </pc:cxnChg>
        <pc:cxnChg chg="mod">
          <ac:chgData name="Nathan Lee" userId="df81c307-35dd-42fa-9d3e-d3f7d91d6d98" providerId="ADAL" clId="{4E24AC14-BA98-45FF-8DD9-D9DB1D8EFC72}" dt="2022-01-10T17:20:17.467" v="48" actId="14100"/>
          <ac:cxnSpMkLst>
            <pc:docMk/>
            <pc:sldMk cId="2352179999" sldId="256"/>
            <ac:cxnSpMk id="53" creationId="{4FB80BF3-5483-47FF-A751-2240AFCB6B38}"/>
          </ac:cxnSpMkLst>
        </pc:cxnChg>
        <pc:cxnChg chg="add mod">
          <ac:chgData name="Nathan Lee" userId="df81c307-35dd-42fa-9d3e-d3f7d91d6d98" providerId="ADAL" clId="{4E24AC14-BA98-45FF-8DD9-D9DB1D8EFC72}" dt="2022-01-10T17:25:29.953" v="171" actId="1076"/>
          <ac:cxnSpMkLst>
            <pc:docMk/>
            <pc:sldMk cId="2352179999" sldId="256"/>
            <ac:cxnSpMk id="55" creationId="{73FD7800-EB60-4A92-912E-7B506FAF16F0}"/>
          </ac:cxnSpMkLst>
        </pc:cxnChg>
        <pc:cxnChg chg="mod">
          <ac:chgData name="Nathan Lee" userId="df81c307-35dd-42fa-9d3e-d3f7d91d6d98" providerId="ADAL" clId="{4E24AC14-BA98-45FF-8DD9-D9DB1D8EFC72}" dt="2022-01-10T17:20:15.283" v="47" actId="14100"/>
          <ac:cxnSpMkLst>
            <pc:docMk/>
            <pc:sldMk cId="2352179999" sldId="256"/>
            <ac:cxnSpMk id="68" creationId="{284BDEA8-FD00-4161-80BE-16CE7197AFDF}"/>
          </ac:cxnSpMkLst>
        </pc:cxnChg>
        <pc:cxnChg chg="mod">
          <ac:chgData name="Nathan Lee" userId="df81c307-35dd-42fa-9d3e-d3f7d91d6d98" providerId="ADAL" clId="{4E24AC14-BA98-45FF-8DD9-D9DB1D8EFC72}" dt="2022-01-10T17:23:26.094" v="130" actId="14100"/>
          <ac:cxnSpMkLst>
            <pc:docMk/>
            <pc:sldMk cId="2352179999" sldId="256"/>
            <ac:cxnSpMk id="88" creationId="{723902ED-E2B9-4CB6-AE7F-F3BA941185E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9921-66E7-43E5-B1C8-27ACFA1E8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5EC5E7-1F01-43EC-8DA9-1F06427A7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D47AF-312C-4C30-A1E9-3E6996823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20F84-648D-43A4-BF91-378500845430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42206-D031-40CA-8318-6E7210484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6B29A-F128-40A7-A770-14B58B804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872E-C46C-4414-AD08-C549E5FC9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361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A4E0C-219D-49E2-933D-2A7240B8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9CF3C7-1836-44DC-ADD5-13C2D4904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AD528-1BBB-45EA-B47A-196745816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20F84-648D-43A4-BF91-378500845430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82C74-C35B-4C37-8A1F-D59AFD9EE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5D38-52B7-4446-8B17-AC5CE1BE9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872E-C46C-4414-AD08-C549E5FC9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03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C8133C-8F88-47DE-B504-68ECA5F0BC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1B0AE2-3B0D-45C8-A71B-8F1AEB4C3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45300-C22F-4D85-8E9B-DC3A0095F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20F84-648D-43A4-BF91-378500845430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9916F-E0ED-4875-B352-BAFDB0C57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78057-0C0E-451A-971D-9F518C73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872E-C46C-4414-AD08-C549E5FC9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82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C3184-A5A4-4E08-843A-6673A0707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42FF5-DF8B-4310-9CFE-577E8698D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B7AF2-9EA7-4814-92BE-B2BBE17A0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20F84-648D-43A4-BF91-378500845430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E7FA9-BF07-4A41-B6B8-FBCAA00A8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974C3-A7FF-4150-BD53-7AAB07BEF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872E-C46C-4414-AD08-C549E5FC9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51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D53FC-7489-4690-BD8E-CB56DB3ED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D8E99-54A7-4BF0-8213-7713082BF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E8C45-B7F3-4CC6-8E15-194681900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20F84-648D-43A4-BF91-378500845430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431C1-DE62-4720-B8A0-D4717E0C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5E44E-6DA3-4854-B81D-ED76FC45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872E-C46C-4414-AD08-C549E5FC9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64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FC0C4-E90D-49C7-94B9-69EACE719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95E0D-33AA-45E1-9AFE-9561748F9F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9DC908-6D6F-4D51-94E1-24CD329C9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5EB89-3036-40EA-8F79-8C40B4E55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20F84-648D-43A4-BF91-378500845430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53873-9ADD-4A27-9B1D-07D961739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C5BC4-2950-4AA2-8E0A-5544CBD9E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872E-C46C-4414-AD08-C549E5FC9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63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FE7C1-1B99-4096-ABE9-38B508785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A3D60-BC1E-4EAE-B936-1C52DAC3C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AC38C-DEDD-408D-AA14-C13A1EF0E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BE50D9-644E-4CBB-9FB1-6907B07735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EF5F7D-4C66-4154-ADF9-E2475AF188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A64DED-2013-4611-B118-3D1919BE8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20F84-648D-43A4-BF91-378500845430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E5F45F-1499-4A11-9E44-E8E858BED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A31691-54DD-47BE-BE58-A5754521F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872E-C46C-4414-AD08-C549E5FC9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6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80E9D-A944-47BD-91A2-89E98C447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EA92F6-F46B-495F-8B63-7DF8BF3C2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20F84-648D-43A4-BF91-378500845430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262B2E-6BD2-4887-A925-0D243A41B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912407-D669-4AF5-8697-6CF723695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872E-C46C-4414-AD08-C549E5FC9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72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36F193-44A4-4734-B7D1-ECA341132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20F84-648D-43A4-BF91-378500845430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67146A-D7E7-4E48-8A28-32420C358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660AFE-F0D9-443A-A6E4-FECB47BC4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872E-C46C-4414-AD08-C549E5FC9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18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456A1-9743-4016-A416-45F79131A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A3FE6-84E4-4677-ACE1-85A3225B0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9D072E-74E0-446D-9919-2FA7C7F18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3B3F5-7F0D-46D8-8D25-7739FA77E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20F84-648D-43A4-BF91-378500845430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1CEE2-10CF-47AA-AFF3-58F0C0117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3D8D4-F49D-49B1-B95C-5161ED80F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872E-C46C-4414-AD08-C549E5FC9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44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3AC81-CC9A-4032-A8E0-FAF74FEE2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0DC00D-E974-484D-BF13-2C56FA4200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FA3FB-4FB1-46C0-AE27-F4B60ED8F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C1506-3BA5-437C-A2DC-D64A0993F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20F84-648D-43A4-BF91-378500845430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54130-1181-4F0F-AEFF-60872F8B0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2586A-338F-4F4C-AE98-E3272A401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872E-C46C-4414-AD08-C549E5FC9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67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F0EC6C-AF4A-489F-AF16-88D011351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A6EF7-315F-42E3-9F7F-38C5DD003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37A3A-2BBF-4AEA-899E-1533B43F37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20F84-648D-43A4-BF91-378500845430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C33D2-6DD9-4BAE-BE24-858F9F6C89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F9C-A0A7-4A86-B3AD-3CE53A47D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A872E-C46C-4414-AD08-C549E5FC9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5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Arrow: U-Turn 45">
            <a:extLst>
              <a:ext uri="{FF2B5EF4-FFF2-40B4-BE49-F238E27FC236}">
                <a16:creationId xmlns:a16="http://schemas.microsoft.com/office/drawing/2014/main" id="{319974E9-B41F-4369-A736-289C1EFC3EB5}"/>
              </a:ext>
            </a:extLst>
          </p:cNvPr>
          <p:cNvSpPr/>
          <p:nvPr/>
        </p:nvSpPr>
        <p:spPr>
          <a:xfrm rot="17955898">
            <a:off x="4333480" y="-38246"/>
            <a:ext cx="694593" cy="1031423"/>
          </a:xfrm>
          <a:prstGeom prst="uturnArrow">
            <a:avLst>
              <a:gd name="adj1" fmla="val 11901"/>
              <a:gd name="adj2" fmla="val 25000"/>
              <a:gd name="adj3" fmla="val 24697"/>
              <a:gd name="adj4" fmla="val 43750"/>
              <a:gd name="adj5" fmla="val 648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71DE4A3-0F28-4F33-A75C-498266ED4382}"/>
              </a:ext>
            </a:extLst>
          </p:cNvPr>
          <p:cNvSpPr/>
          <p:nvPr/>
        </p:nvSpPr>
        <p:spPr>
          <a:xfrm>
            <a:off x="4598377" y="254976"/>
            <a:ext cx="1661746" cy="1652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Wander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27D323C-283E-4091-A0E8-4D39F76EA416}"/>
              </a:ext>
            </a:extLst>
          </p:cNvPr>
          <p:cNvSpPr/>
          <p:nvPr/>
        </p:nvSpPr>
        <p:spPr>
          <a:xfrm>
            <a:off x="2165838" y="2412022"/>
            <a:ext cx="1661746" cy="1652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Follow Left Wall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7663E30-5548-4320-8384-DA75572E9602}"/>
              </a:ext>
            </a:extLst>
          </p:cNvPr>
          <p:cNvSpPr/>
          <p:nvPr/>
        </p:nvSpPr>
        <p:spPr>
          <a:xfrm>
            <a:off x="7110046" y="2412022"/>
            <a:ext cx="1661746" cy="1652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Follow Right Wall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4A77B4C-664E-4DE5-87DC-4C46DACD1AA5}"/>
              </a:ext>
            </a:extLst>
          </p:cNvPr>
          <p:cNvSpPr/>
          <p:nvPr/>
        </p:nvSpPr>
        <p:spPr>
          <a:xfrm>
            <a:off x="4598377" y="2412022"/>
            <a:ext cx="1661746" cy="1652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Follow Center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9F3131F-F5DF-4672-A32E-9DEB8CACC74B}"/>
              </a:ext>
            </a:extLst>
          </p:cNvPr>
          <p:cNvSpPr/>
          <p:nvPr/>
        </p:nvSpPr>
        <p:spPr>
          <a:xfrm>
            <a:off x="10511447" y="2624331"/>
            <a:ext cx="1661746" cy="1652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Inside Corner (collide)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BF854D-8855-4BA4-AD48-B76E093F8078}"/>
              </a:ext>
            </a:extLst>
          </p:cNvPr>
          <p:cNvSpPr/>
          <p:nvPr/>
        </p:nvSpPr>
        <p:spPr>
          <a:xfrm>
            <a:off x="3070714" y="4998361"/>
            <a:ext cx="1661746" cy="1652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Outside Corner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09FE3AA-2165-4E45-9D83-F0DCDC70F5CC}"/>
              </a:ext>
            </a:extLst>
          </p:cNvPr>
          <p:cNvSpPr/>
          <p:nvPr/>
        </p:nvSpPr>
        <p:spPr>
          <a:xfrm>
            <a:off x="10377364" y="4891448"/>
            <a:ext cx="1661746" cy="1652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Avoid Obstacle</a:t>
            </a: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DAB0CF4A-8E03-4562-8C40-AC87D44C12B9}"/>
              </a:ext>
            </a:extLst>
          </p:cNvPr>
          <p:cNvSpPr/>
          <p:nvPr/>
        </p:nvSpPr>
        <p:spPr>
          <a:xfrm rot="5400000">
            <a:off x="6550269" y="838199"/>
            <a:ext cx="1330569" cy="1817076"/>
          </a:xfrm>
          <a:prstGeom prst="bentArrow">
            <a:avLst>
              <a:gd name="adj1" fmla="val 0"/>
              <a:gd name="adj2" fmla="val 14011"/>
              <a:gd name="adj3" fmla="val 18943"/>
              <a:gd name="adj4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D60FB6-1716-4D4D-A524-9D6BE4A47735}"/>
              </a:ext>
            </a:extLst>
          </p:cNvPr>
          <p:cNvSpPr txBox="1"/>
          <p:nvPr/>
        </p:nvSpPr>
        <p:spPr>
          <a:xfrm>
            <a:off x="6506836" y="693029"/>
            <a:ext cx="10799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Only Right sensor trigger</a:t>
            </a: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B3E8DBD0-4C32-4B11-96F2-13B0CD1D34AF}"/>
              </a:ext>
            </a:extLst>
          </p:cNvPr>
          <p:cNvSpPr/>
          <p:nvPr/>
        </p:nvSpPr>
        <p:spPr>
          <a:xfrm rot="16200000" flipH="1">
            <a:off x="3024555" y="803096"/>
            <a:ext cx="1330569" cy="1817076"/>
          </a:xfrm>
          <a:prstGeom prst="bentArrow">
            <a:avLst>
              <a:gd name="adj1" fmla="val 0"/>
              <a:gd name="adj2" fmla="val 14011"/>
              <a:gd name="adj3" fmla="val 24229"/>
              <a:gd name="adj4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FB1991-4772-4E58-8ADD-FAE61C880E03}"/>
              </a:ext>
            </a:extLst>
          </p:cNvPr>
          <p:cNvSpPr txBox="1"/>
          <p:nvPr/>
        </p:nvSpPr>
        <p:spPr>
          <a:xfrm>
            <a:off x="3015761" y="615461"/>
            <a:ext cx="10799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Only Left sensor trigger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262E82-C757-4B9E-B349-87EABB2194DC}"/>
              </a:ext>
            </a:extLst>
          </p:cNvPr>
          <p:cNvSpPr txBox="1"/>
          <p:nvPr/>
        </p:nvSpPr>
        <p:spPr>
          <a:xfrm>
            <a:off x="5580183" y="1926981"/>
            <a:ext cx="10799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Both Left and Right sensor trigger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F532F558-50AA-44BA-B66B-354385C5B078}"/>
              </a:ext>
            </a:extLst>
          </p:cNvPr>
          <p:cNvSpPr/>
          <p:nvPr/>
        </p:nvSpPr>
        <p:spPr>
          <a:xfrm rot="5400000">
            <a:off x="5069121" y="1958111"/>
            <a:ext cx="722435" cy="299688"/>
          </a:xfrm>
          <a:prstGeom prst="rightArrow">
            <a:avLst>
              <a:gd name="adj1" fmla="val 0"/>
              <a:gd name="adj2" fmla="val 562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B66EACA-83B3-4E0E-B670-70D3C69FF84D}"/>
              </a:ext>
            </a:extLst>
          </p:cNvPr>
          <p:cNvCxnSpPr>
            <a:cxnSpLocks/>
            <a:stCxn id="5" idx="4"/>
          </p:cNvCxnSpPr>
          <p:nvPr/>
        </p:nvCxnSpPr>
        <p:spPr>
          <a:xfrm rot="16200000" flipH="1">
            <a:off x="2994180" y="4067507"/>
            <a:ext cx="909938" cy="9048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C01C0B0-C795-43A4-9B2C-316FDF247188}"/>
              </a:ext>
            </a:extLst>
          </p:cNvPr>
          <p:cNvSpPr txBox="1"/>
          <p:nvPr/>
        </p:nvSpPr>
        <p:spPr>
          <a:xfrm>
            <a:off x="2916842" y="4312175"/>
            <a:ext cx="10799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Loses Left Wall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FBD694E8-FA26-41E0-9180-65EFE12D2210}"/>
              </a:ext>
            </a:extLst>
          </p:cNvPr>
          <p:cNvCxnSpPr>
            <a:cxnSpLocks/>
            <a:endCxn id="9" idx="7"/>
          </p:cNvCxnSpPr>
          <p:nvPr/>
        </p:nvCxnSpPr>
        <p:spPr>
          <a:xfrm rot="10800000" flipV="1">
            <a:off x="4489104" y="4497047"/>
            <a:ext cx="950415" cy="7433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D1E547D-03C1-4D52-9512-D3EB20B8519C}"/>
              </a:ext>
            </a:extLst>
          </p:cNvPr>
          <p:cNvSpPr txBox="1"/>
          <p:nvPr/>
        </p:nvSpPr>
        <p:spPr>
          <a:xfrm>
            <a:off x="4399091" y="4277285"/>
            <a:ext cx="10799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Loses One Wall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BEC1E98-2B21-4D03-8198-2E15E385FC0A}"/>
              </a:ext>
            </a:extLst>
          </p:cNvPr>
          <p:cNvSpPr txBox="1"/>
          <p:nvPr/>
        </p:nvSpPr>
        <p:spPr>
          <a:xfrm>
            <a:off x="5696499" y="5746467"/>
            <a:ext cx="11748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Loses Right Wall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586F0D0-26CB-418A-A3D3-FD42881C4F43}"/>
              </a:ext>
            </a:extLst>
          </p:cNvPr>
          <p:cNvSpPr txBox="1"/>
          <p:nvPr/>
        </p:nvSpPr>
        <p:spPr>
          <a:xfrm>
            <a:off x="9501713" y="5314125"/>
            <a:ext cx="826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Sensor Too Close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7B29E69B-5761-4900-9371-F3D417E19A0A}"/>
              </a:ext>
            </a:extLst>
          </p:cNvPr>
          <p:cNvCxnSpPr>
            <a:stCxn id="5" idx="2"/>
          </p:cNvCxnSpPr>
          <p:nvPr/>
        </p:nvCxnSpPr>
        <p:spPr>
          <a:xfrm rot="10800000" flipV="1">
            <a:off x="1810760" y="3238498"/>
            <a:ext cx="355078" cy="35139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BA2AEF26-5D7E-46BE-8A2C-BBF68A194C5F}"/>
              </a:ext>
            </a:extLst>
          </p:cNvPr>
          <p:cNvCxnSpPr>
            <a:cxnSpLocks/>
          </p:cNvCxnSpPr>
          <p:nvPr/>
        </p:nvCxnSpPr>
        <p:spPr>
          <a:xfrm flipV="1">
            <a:off x="1810760" y="5753414"/>
            <a:ext cx="8566604" cy="1006117"/>
          </a:xfrm>
          <a:prstGeom prst="bentConnector3">
            <a:avLst>
              <a:gd name="adj1" fmla="val 711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4FB80BF3-5483-47FF-A751-2240AFCB6B38}"/>
              </a:ext>
            </a:extLst>
          </p:cNvPr>
          <p:cNvCxnSpPr>
            <a:cxnSpLocks/>
          </p:cNvCxnSpPr>
          <p:nvPr/>
        </p:nvCxnSpPr>
        <p:spPr>
          <a:xfrm>
            <a:off x="5427049" y="4704862"/>
            <a:ext cx="4950315" cy="10613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Arrow: Bent 56">
            <a:extLst>
              <a:ext uri="{FF2B5EF4-FFF2-40B4-BE49-F238E27FC236}">
                <a16:creationId xmlns:a16="http://schemas.microsoft.com/office/drawing/2014/main" id="{0B821496-A785-4216-B802-0A9A8A5450F2}"/>
              </a:ext>
            </a:extLst>
          </p:cNvPr>
          <p:cNvSpPr/>
          <p:nvPr/>
        </p:nvSpPr>
        <p:spPr>
          <a:xfrm flipH="1" flipV="1">
            <a:off x="4692909" y="3960934"/>
            <a:ext cx="2909527" cy="2389290"/>
          </a:xfrm>
          <a:prstGeom prst="bentArrow">
            <a:avLst>
              <a:gd name="adj1" fmla="val 2209"/>
              <a:gd name="adj2" fmla="val 14011"/>
              <a:gd name="adj3" fmla="val 18432"/>
              <a:gd name="adj4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CCA3BB74-1655-4639-8005-BF564F2D20DB}"/>
              </a:ext>
            </a:extLst>
          </p:cNvPr>
          <p:cNvCxnSpPr>
            <a:cxnSpLocks/>
            <a:stCxn id="6" idx="6"/>
          </p:cNvCxnSpPr>
          <p:nvPr/>
        </p:nvCxnSpPr>
        <p:spPr>
          <a:xfrm flipH="1">
            <a:off x="8510954" y="3238499"/>
            <a:ext cx="260838" cy="2479427"/>
          </a:xfrm>
          <a:prstGeom prst="bentConnector4">
            <a:avLst>
              <a:gd name="adj1" fmla="val -87641"/>
              <a:gd name="adj2" fmla="val 666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84BDEA8-FD00-4161-80BE-16CE7197AFDF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5429250" y="4064976"/>
            <a:ext cx="8068" cy="650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D6B01DA-EE07-4D16-BF24-FBBBC0F2FBB0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3827584" y="3238499"/>
            <a:ext cx="770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B381C67-8154-4DFD-B4EE-3CAAA1AA9A6A}"/>
              </a:ext>
            </a:extLst>
          </p:cNvPr>
          <p:cNvCxnSpPr>
            <a:cxnSpLocks/>
            <a:stCxn id="6" idx="2"/>
            <a:endCxn id="7" idx="6"/>
          </p:cNvCxnSpPr>
          <p:nvPr/>
        </p:nvCxnSpPr>
        <p:spPr>
          <a:xfrm flipH="1">
            <a:off x="6260123" y="3238499"/>
            <a:ext cx="849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9B6F85E-A188-465A-ACDC-959F902B5593}"/>
              </a:ext>
            </a:extLst>
          </p:cNvPr>
          <p:cNvSpPr txBox="1"/>
          <p:nvPr/>
        </p:nvSpPr>
        <p:spPr>
          <a:xfrm>
            <a:off x="3827584" y="2779033"/>
            <a:ext cx="10799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Right sensor trigger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67D39CC-3EB3-4219-8286-CBC037374B3C}"/>
              </a:ext>
            </a:extLst>
          </p:cNvPr>
          <p:cNvSpPr txBox="1"/>
          <p:nvPr/>
        </p:nvSpPr>
        <p:spPr>
          <a:xfrm>
            <a:off x="6364897" y="2807611"/>
            <a:ext cx="10799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Left sensor trigger</a:t>
            </a:r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723902ED-E2B9-4CB6-AE7F-F3BA941185ED}"/>
              </a:ext>
            </a:extLst>
          </p:cNvPr>
          <p:cNvCxnSpPr>
            <a:cxnSpLocks/>
            <a:endCxn id="8" idx="2"/>
          </p:cNvCxnSpPr>
          <p:nvPr/>
        </p:nvCxnSpPr>
        <p:spPr>
          <a:xfrm rot="5400000" flipH="1" flipV="1">
            <a:off x="8699606" y="4013001"/>
            <a:ext cx="2374033" cy="12496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E444D76D-3B9D-4D1A-B3BA-4D35D8096C37}"/>
              </a:ext>
            </a:extLst>
          </p:cNvPr>
          <p:cNvSpPr txBox="1"/>
          <p:nvPr/>
        </p:nvSpPr>
        <p:spPr>
          <a:xfrm>
            <a:off x="9351738" y="2842243"/>
            <a:ext cx="12823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Front Sensor Triggers with Single Side Sensor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6F2DD87-04FB-4091-A233-B5AAE3AC0319}"/>
              </a:ext>
            </a:extLst>
          </p:cNvPr>
          <p:cNvSpPr/>
          <p:nvPr/>
        </p:nvSpPr>
        <p:spPr>
          <a:xfrm>
            <a:off x="10404259" y="484228"/>
            <a:ext cx="1661746" cy="1652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 of Hall (F,L,R)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766EEDC1-F4E5-4E5D-B5DF-F7F14AF0F42F}"/>
              </a:ext>
            </a:extLst>
          </p:cNvPr>
          <p:cNvCxnSpPr>
            <a:stCxn id="10" idx="6"/>
          </p:cNvCxnSpPr>
          <p:nvPr/>
        </p:nvCxnSpPr>
        <p:spPr>
          <a:xfrm flipV="1">
            <a:off x="12039110" y="-219919"/>
            <a:ext cx="1063432" cy="59378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65070F0-F255-436E-B9E3-D1B42364A162}"/>
              </a:ext>
            </a:extLst>
          </p:cNvPr>
          <p:cNvCxnSpPr>
            <a:endCxn id="4" idx="0"/>
          </p:cNvCxnSpPr>
          <p:nvPr/>
        </p:nvCxnSpPr>
        <p:spPr>
          <a:xfrm rot="10800000" flipV="1">
            <a:off x="5429250" y="-219920"/>
            <a:ext cx="7673292" cy="4748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0A82D75E-28CB-4BFA-ACB0-F1676020A9C5}"/>
              </a:ext>
            </a:extLst>
          </p:cNvPr>
          <p:cNvCxnSpPr>
            <a:cxnSpLocks/>
            <a:endCxn id="36" idx="2"/>
          </p:cNvCxnSpPr>
          <p:nvPr/>
        </p:nvCxnSpPr>
        <p:spPr>
          <a:xfrm rot="5400000" flipH="1" flipV="1">
            <a:off x="7509745" y="3062759"/>
            <a:ext cx="4646567" cy="11424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7DF81EA-AD35-4876-A04E-0B3634C7C66A}"/>
              </a:ext>
            </a:extLst>
          </p:cNvPr>
          <p:cNvSpPr txBox="1"/>
          <p:nvPr/>
        </p:nvSpPr>
        <p:spPr>
          <a:xfrm>
            <a:off x="9234903" y="615461"/>
            <a:ext cx="118795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Front Sensor Triggers with both Side sensors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C5B130D-9DCA-447A-81FB-B8C344648653}"/>
              </a:ext>
            </a:extLst>
          </p:cNvPr>
          <p:cNvCxnSpPr>
            <a:stCxn id="8" idx="6"/>
          </p:cNvCxnSpPr>
          <p:nvPr/>
        </p:nvCxnSpPr>
        <p:spPr>
          <a:xfrm>
            <a:off x="12173193" y="3450808"/>
            <a:ext cx="9293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8FE5E21-F0C6-4FE2-8ACF-D2C7C459F49E}"/>
              </a:ext>
            </a:extLst>
          </p:cNvPr>
          <p:cNvCxnSpPr>
            <a:stCxn id="36" idx="6"/>
          </p:cNvCxnSpPr>
          <p:nvPr/>
        </p:nvCxnSpPr>
        <p:spPr>
          <a:xfrm>
            <a:off x="12066005" y="1310705"/>
            <a:ext cx="10365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BEE6F2E-63C1-4453-AFC1-DEA11FA76A5A}"/>
              </a:ext>
            </a:extLst>
          </p:cNvPr>
          <p:cNvSpPr txBox="1"/>
          <p:nvPr/>
        </p:nvSpPr>
        <p:spPr>
          <a:xfrm>
            <a:off x="3851958" y="-48263"/>
            <a:ext cx="12855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 Sensor Trigger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9332C5E2-445C-43F4-9A71-7A7AD0ADB04E}"/>
              </a:ext>
            </a:extLst>
          </p:cNvPr>
          <p:cNvCxnSpPr>
            <a:cxnSpLocks/>
            <a:stCxn id="9" idx="2"/>
          </p:cNvCxnSpPr>
          <p:nvPr/>
        </p:nvCxnSpPr>
        <p:spPr>
          <a:xfrm rot="10800000">
            <a:off x="1086580" y="-290318"/>
            <a:ext cx="1984134" cy="61151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73FD7800-EB60-4A92-912E-7B506FAF16F0}"/>
              </a:ext>
            </a:extLst>
          </p:cNvPr>
          <p:cNvCxnSpPr>
            <a:cxnSpLocks/>
          </p:cNvCxnSpPr>
          <p:nvPr/>
        </p:nvCxnSpPr>
        <p:spPr>
          <a:xfrm>
            <a:off x="1036845" y="-226733"/>
            <a:ext cx="4390204" cy="5983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179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78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Lee</dc:creator>
  <cp:lastModifiedBy>Nathan Lee</cp:lastModifiedBy>
  <cp:revision>7</cp:revision>
  <dcterms:created xsi:type="dcterms:W3CDTF">2022-01-06T07:20:43Z</dcterms:created>
  <dcterms:modified xsi:type="dcterms:W3CDTF">2022-01-10T17:31:33Z</dcterms:modified>
</cp:coreProperties>
</file>