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4"/>
  </p:notesMasterIdLst>
  <p:sldIdLst>
    <p:sldId id="256" r:id="rId2"/>
    <p:sldId id="257" r:id="rId3"/>
    <p:sldId id="274" r:id="rId4"/>
    <p:sldId id="275" r:id="rId5"/>
    <p:sldId id="277" r:id="rId6"/>
    <p:sldId id="278" r:id="rId7"/>
    <p:sldId id="259" r:id="rId8"/>
    <p:sldId id="261" r:id="rId9"/>
    <p:sldId id="263" r:id="rId10"/>
    <p:sldId id="264" r:id="rId11"/>
    <p:sldId id="262" r:id="rId12"/>
    <p:sldId id="265" r:id="rId13"/>
    <p:sldId id="266" r:id="rId14"/>
    <p:sldId id="267" r:id="rId15"/>
    <p:sldId id="272" r:id="rId16"/>
    <p:sldId id="269" r:id="rId17"/>
    <p:sldId id="270" r:id="rId18"/>
    <p:sldId id="273" r:id="rId19"/>
    <p:sldId id="271" r:id="rId20"/>
    <p:sldId id="260" r:id="rId21"/>
    <p:sldId id="258"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44AD2-9961-4E31-ABF8-25433BC555B9}" v="7641" dt="2023-03-31T04:52:08.599"/>
    <p1510:client id="{374F2BE5-76F1-4E11-9EBE-9B7962EAA8FB}" v="136" dt="2023-03-31T14:14:44.891"/>
    <p1510:client id="{5D9FA5E9-18DC-F178-D7E0-86373AD4F03E}" v="539" dt="2023-03-31T02:12:03.998"/>
    <p1510:client id="{D9E834AE-4805-49D3-4CBD-824FDD8F2E2A}" v="103" dt="2023-03-30T14:56:07.133"/>
    <p1510:client id="{E2782915-9467-6BBF-C91F-3B13DEE7437E}" v="40" vWet="41" dt="2023-03-31T14:10:18.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205668be4588c2972589c1e47289ecaadf7add4689612247353337f1030b440::" providerId="AD" clId="Web-{E2782915-9467-6BBF-C91F-3B13DEE7437E}"/>
    <pc:docChg chg="addSld modSld">
      <pc:chgData name="Guest User" userId="S::urn:spo:anon#3205668be4588c2972589c1e47289ecaadf7add4689612247353337f1030b440::" providerId="AD" clId="Web-{E2782915-9467-6BBF-C91F-3B13DEE7437E}" dt="2023-03-31T14:10:16.736" v="36" actId="20577"/>
      <pc:docMkLst>
        <pc:docMk/>
      </pc:docMkLst>
      <pc:sldChg chg="addSp delSp modSp add replId">
        <pc:chgData name="Guest User" userId="S::urn:spo:anon#3205668be4588c2972589c1e47289ecaadf7add4689612247353337f1030b440::" providerId="AD" clId="Web-{E2782915-9467-6BBF-C91F-3B13DEE7437E}" dt="2023-03-31T14:10:16.736" v="36" actId="20577"/>
        <pc:sldMkLst>
          <pc:docMk/>
          <pc:sldMk cId="909426931" sldId="276"/>
        </pc:sldMkLst>
        <pc:spChg chg="mod">
          <ac:chgData name="Guest User" userId="S::urn:spo:anon#3205668be4588c2972589c1e47289ecaadf7add4689612247353337f1030b440::" providerId="AD" clId="Web-{E2782915-9467-6BBF-C91F-3B13DEE7437E}" dt="2023-03-31T14:10:16.736" v="36" actId="20577"/>
          <ac:spMkLst>
            <pc:docMk/>
            <pc:sldMk cId="909426931" sldId="276"/>
            <ac:spMk id="2" creationId="{F226BFF5-2E85-3AFE-73C9-BE7D526832EE}"/>
          </ac:spMkLst>
        </pc:spChg>
        <pc:spChg chg="mod">
          <ac:chgData name="Guest User" userId="S::urn:spo:anon#3205668be4588c2972589c1e47289ecaadf7add4689612247353337f1030b440::" providerId="AD" clId="Web-{E2782915-9467-6BBF-C91F-3B13DEE7437E}" dt="2023-03-31T14:08:54.562" v="20" actId="1076"/>
          <ac:spMkLst>
            <pc:docMk/>
            <pc:sldMk cId="909426931" sldId="276"/>
            <ac:spMk id="8" creationId="{FF0542F9-D859-157C-1D6C-1928E73F55FA}"/>
          </ac:spMkLst>
        </pc:spChg>
        <pc:spChg chg="add mod">
          <ac:chgData name="Guest User" userId="S::urn:spo:anon#3205668be4588c2972589c1e47289ecaadf7add4689612247353337f1030b440::" providerId="AD" clId="Web-{E2782915-9467-6BBF-C91F-3B13DEE7437E}" dt="2023-03-31T14:10:05.611" v="31" actId="20577"/>
          <ac:spMkLst>
            <pc:docMk/>
            <pc:sldMk cId="909426931" sldId="276"/>
            <ac:spMk id="9" creationId="{6C6BF9E6-AF59-F046-4304-EF72B1E63F50}"/>
          </ac:spMkLst>
        </pc:spChg>
        <pc:picChg chg="add mod">
          <ac:chgData name="Guest User" userId="S::urn:spo:anon#3205668be4588c2972589c1e47289ecaadf7add4689612247353337f1030b440::" providerId="AD" clId="Web-{E2782915-9467-6BBF-C91F-3B13DEE7437E}" dt="2023-03-31T14:09:00.562" v="23" actId="1076"/>
          <ac:picMkLst>
            <pc:docMk/>
            <pc:sldMk cId="909426931" sldId="276"/>
            <ac:picMk id="3" creationId="{40FD660C-0C6A-E1F3-6998-802B7482DD26}"/>
          </ac:picMkLst>
        </pc:picChg>
        <pc:picChg chg="add mod">
          <ac:chgData name="Guest User" userId="S::urn:spo:anon#3205668be4588c2972589c1e47289ecaadf7add4689612247353337f1030b440::" providerId="AD" clId="Web-{E2782915-9467-6BBF-C91F-3B13DEE7437E}" dt="2023-03-31T14:09:16.828" v="27" actId="1076"/>
          <ac:picMkLst>
            <pc:docMk/>
            <pc:sldMk cId="909426931" sldId="276"/>
            <ac:picMk id="4" creationId="{C7566F6A-B0C6-6255-612C-8E42035113AC}"/>
          </ac:picMkLst>
        </pc:picChg>
        <pc:picChg chg="del">
          <ac:chgData name="Guest User" userId="S::urn:spo:anon#3205668be4588c2972589c1e47289ecaadf7add4689612247353337f1030b440::" providerId="AD" clId="Web-{E2782915-9467-6BBF-C91F-3B13DEE7437E}" dt="2023-03-31T14:08:44.577" v="17"/>
          <ac:picMkLst>
            <pc:docMk/>
            <pc:sldMk cId="909426931" sldId="276"/>
            <ac:picMk id="5" creationId="{82996CCD-4403-E192-F472-AD5651BE47BA}"/>
          </ac:picMkLst>
        </pc:picChg>
        <pc:picChg chg="del">
          <ac:chgData name="Guest User" userId="S::urn:spo:anon#3205668be4588c2972589c1e47289ecaadf7add4689612247353337f1030b440::" providerId="AD" clId="Web-{E2782915-9467-6BBF-C91F-3B13DEE7437E}" dt="2023-03-31T14:08:46.109" v="18"/>
          <ac:picMkLst>
            <pc:docMk/>
            <pc:sldMk cId="909426931" sldId="276"/>
            <ac:picMk id="6" creationId="{34B6F671-BD58-6312-FAD2-BD9A78D4C7A8}"/>
          </ac:picMkLst>
        </pc:picChg>
      </pc:sldChg>
    </pc:docChg>
  </pc:docChgLst>
  <pc:docChgLst>
    <pc:chgData name="Guest User" userId="S::urn:spo:anon#3205668be4588c2972589c1e47289ecaadf7add4689612247353337f1030b440::" providerId="AD" clId="Web-{D9E834AE-4805-49D3-4CBD-824FDD8F2E2A}"/>
    <pc:docChg chg="addSld modSld">
      <pc:chgData name="Guest User" userId="S::urn:spo:anon#3205668be4588c2972589c1e47289ecaadf7add4689612247353337f1030b440::" providerId="AD" clId="Web-{D9E834AE-4805-49D3-4CBD-824FDD8F2E2A}" dt="2023-03-30T14:56:05.351" v="99" actId="20577"/>
      <pc:docMkLst>
        <pc:docMk/>
      </pc:docMkLst>
      <pc:sldChg chg="addSp delSp modSp new mod setBg">
        <pc:chgData name="Guest User" userId="S::urn:spo:anon#3205668be4588c2972589c1e47289ecaadf7add4689612247353337f1030b440::" providerId="AD" clId="Web-{D9E834AE-4805-49D3-4CBD-824FDD8F2E2A}" dt="2023-03-30T14:56:05.351" v="99" actId="20577"/>
        <pc:sldMkLst>
          <pc:docMk/>
          <pc:sldMk cId="2123093239" sldId="258"/>
        </pc:sldMkLst>
        <pc:spChg chg="mod">
          <ac:chgData name="Guest User" userId="S::urn:spo:anon#3205668be4588c2972589c1e47289ecaadf7add4689612247353337f1030b440::" providerId="AD" clId="Web-{D9E834AE-4805-49D3-4CBD-824FDD8F2E2A}" dt="2023-03-30T14:55:29.632" v="48"/>
          <ac:spMkLst>
            <pc:docMk/>
            <pc:sldMk cId="2123093239" sldId="258"/>
            <ac:spMk id="2" creationId="{F226BFF5-2E85-3AFE-73C9-BE7D526832EE}"/>
          </ac:spMkLst>
        </pc:spChg>
        <pc:spChg chg="del">
          <ac:chgData name="Guest User" userId="S::urn:spo:anon#3205668be4588c2972589c1e47289ecaadf7add4689612247353337f1030b440::" providerId="AD" clId="Web-{D9E834AE-4805-49D3-4CBD-824FDD8F2E2A}" dt="2023-03-30T14:55:00.974" v="42"/>
          <ac:spMkLst>
            <pc:docMk/>
            <pc:sldMk cId="2123093239" sldId="258"/>
            <ac:spMk id="3" creationId="{6B8FB04B-F19B-0C95-12AE-5D2217E5CB8D}"/>
          </ac:spMkLst>
        </pc:spChg>
        <pc:spChg chg="add mod">
          <ac:chgData name="Guest User" userId="S::urn:spo:anon#3205668be4588c2972589c1e47289ecaadf7add4689612247353337f1030b440::" providerId="AD" clId="Web-{D9E834AE-4805-49D3-4CBD-824FDD8F2E2A}" dt="2023-03-30T14:56:05.351" v="99" actId="20577"/>
          <ac:spMkLst>
            <pc:docMk/>
            <pc:sldMk cId="2123093239" sldId="258"/>
            <ac:spMk id="8" creationId="{FF0542F9-D859-157C-1D6C-1928E73F55FA}"/>
          </ac:spMkLst>
        </pc:spChg>
        <pc:spChg chg="add">
          <ac:chgData name="Guest User" userId="S::urn:spo:anon#3205668be4588c2972589c1e47289ecaadf7add4689612247353337f1030b440::" providerId="AD" clId="Web-{D9E834AE-4805-49D3-4CBD-824FDD8F2E2A}" dt="2023-03-30T14:55:29.632" v="48"/>
          <ac:spMkLst>
            <pc:docMk/>
            <pc:sldMk cId="2123093239" sldId="258"/>
            <ac:spMk id="11" creationId="{7FF47CB7-972F-479F-A36D-9E72D26EC8DA}"/>
          </ac:spMkLst>
        </pc:spChg>
        <pc:spChg chg="add">
          <ac:chgData name="Guest User" userId="S::urn:spo:anon#3205668be4588c2972589c1e47289ecaadf7add4689612247353337f1030b440::" providerId="AD" clId="Web-{D9E834AE-4805-49D3-4CBD-824FDD8F2E2A}" dt="2023-03-30T14:55:29.632" v="48"/>
          <ac:spMkLst>
            <pc:docMk/>
            <pc:sldMk cId="2123093239" sldId="258"/>
            <ac:spMk id="13" creationId="{0D153B68-5844-490D-8E67-F616D6D721CA}"/>
          </ac:spMkLst>
        </pc:spChg>
        <pc:spChg chg="add">
          <ac:chgData name="Guest User" userId="S::urn:spo:anon#3205668be4588c2972589c1e47289ecaadf7add4689612247353337f1030b440::" providerId="AD" clId="Web-{D9E834AE-4805-49D3-4CBD-824FDD8F2E2A}" dt="2023-03-30T14:55:29.632" v="48"/>
          <ac:spMkLst>
            <pc:docMk/>
            <pc:sldMk cId="2123093239" sldId="258"/>
            <ac:spMk id="15" creationId="{C64E267B-3F5A-4357-9E7F-C5FBE5D3B1E0}"/>
          </ac:spMkLst>
        </pc:spChg>
        <pc:picChg chg="add mod ord">
          <ac:chgData name="Guest User" userId="S::urn:spo:anon#3205668be4588c2972589c1e47289ecaadf7add4689612247353337f1030b440::" providerId="AD" clId="Web-{D9E834AE-4805-49D3-4CBD-824FDD8F2E2A}" dt="2023-03-30T14:55:29.632" v="48"/>
          <ac:picMkLst>
            <pc:docMk/>
            <pc:sldMk cId="2123093239" sldId="258"/>
            <ac:picMk id="4" creationId="{C3C7DED4-607F-CF70-0500-3BDD707F8670}"/>
          </ac:picMkLst>
        </pc:picChg>
      </pc:sldChg>
    </pc:docChg>
  </pc:docChgLst>
  <pc:docChgLst>
    <pc:chgData name="Adrowski, Chris" userId="c540856c-a9b6-4148-9bb3-cf982cae212d" providerId="ADAL" clId="{01944AD2-9961-4E31-ABF8-25433BC555B9}"/>
    <pc:docChg chg="undo custSel addSld delSld modSld sldOrd">
      <pc:chgData name="Adrowski, Chris" userId="c540856c-a9b6-4148-9bb3-cf982cae212d" providerId="ADAL" clId="{01944AD2-9961-4E31-ABF8-25433BC555B9}" dt="2023-03-31T04:52:08.599" v="7640" actId="20577"/>
      <pc:docMkLst>
        <pc:docMk/>
      </pc:docMkLst>
      <pc:sldChg chg="addSp delSp modSp mod modNotesTx">
        <pc:chgData name="Adrowski, Chris" userId="c540856c-a9b6-4148-9bb3-cf982cae212d" providerId="ADAL" clId="{01944AD2-9961-4E31-ABF8-25433BC555B9}" dt="2023-03-31T04:24:56.414" v="1190" actId="20577"/>
        <pc:sldMkLst>
          <pc:docMk/>
          <pc:sldMk cId="1716521257" sldId="259"/>
        </pc:sldMkLst>
        <pc:spChg chg="del">
          <ac:chgData name="Adrowski, Chris" userId="c540856c-a9b6-4148-9bb3-cf982cae212d" providerId="ADAL" clId="{01944AD2-9961-4E31-ABF8-25433BC555B9}" dt="2023-03-31T03:37:37.298" v="3" actId="478"/>
          <ac:spMkLst>
            <pc:docMk/>
            <pc:sldMk cId="1716521257" sldId="259"/>
            <ac:spMk id="3" creationId="{EC482E36-7F3F-5BC1-1688-359EAEC3EB00}"/>
          </ac:spMkLst>
        </pc:spChg>
        <pc:picChg chg="add mod">
          <ac:chgData name="Adrowski, Chris" userId="c540856c-a9b6-4148-9bb3-cf982cae212d" providerId="ADAL" clId="{01944AD2-9961-4E31-ABF8-25433BC555B9}" dt="2023-03-31T03:39:56.432" v="30" actId="1076"/>
          <ac:picMkLst>
            <pc:docMk/>
            <pc:sldMk cId="1716521257" sldId="259"/>
            <ac:picMk id="5" creationId="{51378AFD-3221-3C94-FAE1-6180FBDD99DF}"/>
          </ac:picMkLst>
        </pc:picChg>
        <pc:picChg chg="add mod">
          <ac:chgData name="Adrowski, Chris" userId="c540856c-a9b6-4148-9bb3-cf982cae212d" providerId="ADAL" clId="{01944AD2-9961-4E31-ABF8-25433BC555B9}" dt="2023-03-31T03:39:42.257" v="27" actId="1076"/>
          <ac:picMkLst>
            <pc:docMk/>
            <pc:sldMk cId="1716521257" sldId="259"/>
            <ac:picMk id="7" creationId="{AE94128E-22F7-19F4-3C3D-B7F6B285FD0A}"/>
          </ac:picMkLst>
        </pc:picChg>
        <pc:picChg chg="add mod">
          <ac:chgData name="Adrowski, Chris" userId="c540856c-a9b6-4148-9bb3-cf982cae212d" providerId="ADAL" clId="{01944AD2-9961-4E31-ABF8-25433BC555B9}" dt="2023-03-31T03:39:28.503" v="25" actId="1076"/>
          <ac:picMkLst>
            <pc:docMk/>
            <pc:sldMk cId="1716521257" sldId="259"/>
            <ac:picMk id="9" creationId="{7558AA38-D7A7-E08F-6D30-B942921AE86A}"/>
          </ac:picMkLst>
        </pc:picChg>
        <pc:picChg chg="add mod">
          <ac:chgData name="Adrowski, Chris" userId="c540856c-a9b6-4148-9bb3-cf982cae212d" providerId="ADAL" clId="{01944AD2-9961-4E31-ABF8-25433BC555B9}" dt="2023-03-31T03:39:49.136" v="29" actId="1076"/>
          <ac:picMkLst>
            <pc:docMk/>
            <pc:sldMk cId="1716521257" sldId="259"/>
            <ac:picMk id="11" creationId="{06683721-F81A-627C-808B-058B318626AF}"/>
          </ac:picMkLst>
        </pc:picChg>
      </pc:sldChg>
      <pc:sldChg chg="addSp delSp modSp new mod modNotesTx">
        <pc:chgData name="Adrowski, Chris" userId="c540856c-a9b6-4148-9bb3-cf982cae212d" providerId="ADAL" clId="{01944AD2-9961-4E31-ABF8-25433BC555B9}" dt="2023-03-31T04:27:00.803" v="1689" actId="20577"/>
        <pc:sldMkLst>
          <pc:docMk/>
          <pc:sldMk cId="223234544" sldId="261"/>
        </pc:sldMkLst>
        <pc:spChg chg="mod">
          <ac:chgData name="Adrowski, Chris" userId="c540856c-a9b6-4148-9bb3-cf982cae212d" providerId="ADAL" clId="{01944AD2-9961-4E31-ABF8-25433BC555B9}" dt="2023-03-31T03:41:25.823" v="50" actId="20577"/>
          <ac:spMkLst>
            <pc:docMk/>
            <pc:sldMk cId="223234544" sldId="261"/>
            <ac:spMk id="2" creationId="{065538EA-3172-84A5-74FD-7719AA086A7C}"/>
          </ac:spMkLst>
        </pc:spChg>
        <pc:spChg chg="del">
          <ac:chgData name="Adrowski, Chris" userId="c540856c-a9b6-4148-9bb3-cf982cae212d" providerId="ADAL" clId="{01944AD2-9961-4E31-ABF8-25433BC555B9}" dt="2023-03-31T03:40:34.938" v="42" actId="478"/>
          <ac:spMkLst>
            <pc:docMk/>
            <pc:sldMk cId="223234544" sldId="261"/>
            <ac:spMk id="3" creationId="{299D2895-0C4F-0F7E-2A42-536E5F31D09E}"/>
          </ac:spMkLst>
        </pc:spChg>
        <pc:picChg chg="add mod">
          <ac:chgData name="Adrowski, Chris" userId="c540856c-a9b6-4148-9bb3-cf982cae212d" providerId="ADAL" clId="{01944AD2-9961-4E31-ABF8-25433BC555B9}" dt="2023-03-31T03:41:11.795" v="46" actId="1076"/>
          <ac:picMkLst>
            <pc:docMk/>
            <pc:sldMk cId="223234544" sldId="261"/>
            <ac:picMk id="4" creationId="{E0196C92-E513-DD15-1C8F-5A126279F4E6}"/>
          </ac:picMkLst>
        </pc:picChg>
        <pc:picChg chg="add mod">
          <ac:chgData name="Adrowski, Chris" userId="c540856c-a9b6-4148-9bb3-cf982cae212d" providerId="ADAL" clId="{01944AD2-9961-4E31-ABF8-25433BC555B9}" dt="2023-03-31T03:41:07.995" v="44" actId="1076"/>
          <ac:picMkLst>
            <pc:docMk/>
            <pc:sldMk cId="223234544" sldId="261"/>
            <ac:picMk id="6" creationId="{7F81E808-BF55-81D7-19F3-A492EEB6FBB4}"/>
          </ac:picMkLst>
        </pc:picChg>
      </pc:sldChg>
      <pc:sldChg chg="addSp delSp modSp new mod ord modNotesTx">
        <pc:chgData name="Adrowski, Chris" userId="c540856c-a9b6-4148-9bb3-cf982cae212d" providerId="ADAL" clId="{01944AD2-9961-4E31-ABF8-25433BC555B9}" dt="2023-03-31T04:31:02.161" v="2721" actId="20577"/>
        <pc:sldMkLst>
          <pc:docMk/>
          <pc:sldMk cId="3359467104" sldId="262"/>
        </pc:sldMkLst>
        <pc:spChg chg="mod">
          <ac:chgData name="Adrowski, Chris" userId="c540856c-a9b6-4148-9bb3-cf982cae212d" providerId="ADAL" clId="{01944AD2-9961-4E31-ABF8-25433BC555B9}" dt="2023-03-31T03:41:34.761" v="51"/>
          <ac:spMkLst>
            <pc:docMk/>
            <pc:sldMk cId="3359467104" sldId="262"/>
            <ac:spMk id="2" creationId="{0628DA19-220B-E805-C602-7C4F14AB436B}"/>
          </ac:spMkLst>
        </pc:spChg>
        <pc:spChg chg="del">
          <ac:chgData name="Adrowski, Chris" userId="c540856c-a9b6-4148-9bb3-cf982cae212d" providerId="ADAL" clId="{01944AD2-9961-4E31-ABF8-25433BC555B9}" dt="2023-03-31T03:41:37.326" v="52" actId="478"/>
          <ac:spMkLst>
            <pc:docMk/>
            <pc:sldMk cId="3359467104" sldId="262"/>
            <ac:spMk id="3" creationId="{9A5F2255-66FB-AB8B-1D44-54B0F73DED84}"/>
          </ac:spMkLst>
        </pc:spChg>
        <pc:spChg chg="add mod">
          <ac:chgData name="Adrowski, Chris" userId="c540856c-a9b6-4148-9bb3-cf982cae212d" providerId="ADAL" clId="{01944AD2-9961-4E31-ABF8-25433BC555B9}" dt="2023-03-31T03:46:55.723" v="169" actId="14100"/>
          <ac:spMkLst>
            <pc:docMk/>
            <pc:sldMk cId="3359467104" sldId="262"/>
            <ac:spMk id="13" creationId="{0F3220E9-94DC-EB09-BEB3-552ED1AD85A1}"/>
          </ac:spMkLst>
        </pc:spChg>
        <pc:picChg chg="add mod">
          <ac:chgData name="Adrowski, Chris" userId="c540856c-a9b6-4148-9bb3-cf982cae212d" providerId="ADAL" clId="{01944AD2-9961-4E31-ABF8-25433BC555B9}" dt="2023-03-31T03:43:21.323" v="64" actId="1076"/>
          <ac:picMkLst>
            <pc:docMk/>
            <pc:sldMk cId="3359467104" sldId="262"/>
            <ac:picMk id="5" creationId="{1EFE976A-B2C6-0F8E-FF42-7C68F516A6B3}"/>
          </ac:picMkLst>
        </pc:picChg>
        <pc:picChg chg="add mod">
          <ac:chgData name="Adrowski, Chris" userId="c540856c-a9b6-4148-9bb3-cf982cae212d" providerId="ADAL" clId="{01944AD2-9961-4E31-ABF8-25433BC555B9}" dt="2023-03-31T03:43:28.252" v="66" actId="1076"/>
          <ac:picMkLst>
            <pc:docMk/>
            <pc:sldMk cId="3359467104" sldId="262"/>
            <ac:picMk id="7" creationId="{EAB8F0AA-CC6A-2098-F2FE-C3E712A12A2F}"/>
          </ac:picMkLst>
        </pc:picChg>
        <pc:picChg chg="add del mod">
          <ac:chgData name="Adrowski, Chris" userId="c540856c-a9b6-4148-9bb3-cf982cae212d" providerId="ADAL" clId="{01944AD2-9961-4E31-ABF8-25433BC555B9}" dt="2023-03-31T03:44:18.693" v="73" actId="478"/>
          <ac:picMkLst>
            <pc:docMk/>
            <pc:sldMk cId="3359467104" sldId="262"/>
            <ac:picMk id="9" creationId="{5A6FD891-4C3F-5B78-FB20-2AF868BD95F7}"/>
          </ac:picMkLst>
        </pc:picChg>
        <pc:picChg chg="add del mod">
          <ac:chgData name="Adrowski, Chris" userId="c540856c-a9b6-4148-9bb3-cf982cae212d" providerId="ADAL" clId="{01944AD2-9961-4E31-ABF8-25433BC555B9}" dt="2023-03-31T03:44:15.011" v="71"/>
          <ac:picMkLst>
            <pc:docMk/>
            <pc:sldMk cId="3359467104" sldId="262"/>
            <ac:picMk id="10" creationId="{58273CC2-A002-BC77-F303-FB7DA6F13C17}"/>
          </ac:picMkLst>
        </pc:picChg>
        <pc:picChg chg="add mod">
          <ac:chgData name="Adrowski, Chris" userId="c540856c-a9b6-4148-9bb3-cf982cae212d" providerId="ADAL" clId="{01944AD2-9961-4E31-ABF8-25433BC555B9}" dt="2023-03-31T03:44:36.443" v="75" actId="1076"/>
          <ac:picMkLst>
            <pc:docMk/>
            <pc:sldMk cId="3359467104" sldId="262"/>
            <ac:picMk id="12" creationId="{FEC2D168-4220-5621-032E-21CD3C5115C0}"/>
          </ac:picMkLst>
        </pc:picChg>
      </pc:sldChg>
      <pc:sldChg chg="addSp delSp modSp add mod modNotesTx">
        <pc:chgData name="Adrowski, Chris" userId="c540856c-a9b6-4148-9bb3-cf982cae212d" providerId="ADAL" clId="{01944AD2-9961-4E31-ABF8-25433BC555B9}" dt="2023-03-31T04:28:06.176" v="1956" actId="20577"/>
        <pc:sldMkLst>
          <pc:docMk/>
          <pc:sldMk cId="842283934" sldId="263"/>
        </pc:sldMkLst>
        <pc:spChg chg="add mod">
          <ac:chgData name="Adrowski, Chris" userId="c540856c-a9b6-4148-9bb3-cf982cae212d" providerId="ADAL" clId="{01944AD2-9961-4E31-ABF8-25433BC555B9}" dt="2023-03-31T03:46:29.043" v="162" actId="207"/>
          <ac:spMkLst>
            <pc:docMk/>
            <pc:sldMk cId="842283934" sldId="263"/>
            <ac:spMk id="6" creationId="{3FE2B867-01B9-42A2-2CA5-19DF742985E5}"/>
          </ac:spMkLst>
        </pc:spChg>
        <pc:picChg chg="add mod">
          <ac:chgData name="Adrowski, Chris" userId="c540856c-a9b6-4148-9bb3-cf982cae212d" providerId="ADAL" clId="{01944AD2-9961-4E31-ABF8-25433BC555B9}" dt="2023-03-31T03:45:20.963" v="82" actId="1076"/>
          <ac:picMkLst>
            <pc:docMk/>
            <pc:sldMk cId="842283934" sldId="263"/>
            <ac:picMk id="4" creationId="{D9101425-D557-90A6-2B67-806F136E00F9}"/>
          </ac:picMkLst>
        </pc:picChg>
        <pc:picChg chg="del">
          <ac:chgData name="Adrowski, Chris" userId="c540856c-a9b6-4148-9bb3-cf982cae212d" providerId="ADAL" clId="{01944AD2-9961-4E31-ABF8-25433BC555B9}" dt="2023-03-31T03:45:07.117" v="79" actId="478"/>
          <ac:picMkLst>
            <pc:docMk/>
            <pc:sldMk cId="842283934" sldId="263"/>
            <ac:picMk id="9" creationId="{5A6FD891-4C3F-5B78-FB20-2AF868BD95F7}"/>
          </ac:picMkLst>
        </pc:picChg>
      </pc:sldChg>
      <pc:sldChg chg="addSp modSp add mod modNotesTx">
        <pc:chgData name="Adrowski, Chris" userId="c540856c-a9b6-4148-9bb3-cf982cae212d" providerId="ADAL" clId="{01944AD2-9961-4E31-ABF8-25433BC555B9}" dt="2023-03-31T04:29:12.424" v="2225" actId="20577"/>
        <pc:sldMkLst>
          <pc:docMk/>
          <pc:sldMk cId="2250613721" sldId="264"/>
        </pc:sldMkLst>
        <pc:spChg chg="add mod">
          <ac:chgData name="Adrowski, Chris" userId="c540856c-a9b6-4148-9bb3-cf982cae212d" providerId="ADAL" clId="{01944AD2-9961-4E31-ABF8-25433BC555B9}" dt="2023-03-31T03:46:44.259" v="165" actId="14100"/>
          <ac:spMkLst>
            <pc:docMk/>
            <pc:sldMk cId="2250613721" sldId="264"/>
            <ac:spMk id="3" creationId="{70A5A032-26F2-F124-3095-A3A6407510FF}"/>
          </ac:spMkLst>
        </pc:spChg>
      </pc:sldChg>
      <pc:sldChg chg="addSp delSp modSp add mod setBg modNotesTx">
        <pc:chgData name="Adrowski, Chris" userId="c540856c-a9b6-4148-9bb3-cf982cae212d" providerId="ADAL" clId="{01944AD2-9961-4E31-ABF8-25433BC555B9}" dt="2023-03-31T04:31:47.774" v="2910" actId="20577"/>
        <pc:sldMkLst>
          <pc:docMk/>
          <pc:sldMk cId="1289969764" sldId="265"/>
        </pc:sldMkLst>
        <pc:spChg chg="mod">
          <ac:chgData name="Adrowski, Chris" userId="c540856c-a9b6-4148-9bb3-cf982cae212d" providerId="ADAL" clId="{01944AD2-9961-4E31-ABF8-25433BC555B9}" dt="2023-03-31T03:48:22.939" v="185" actId="26606"/>
          <ac:spMkLst>
            <pc:docMk/>
            <pc:sldMk cId="1289969764" sldId="265"/>
            <ac:spMk id="2" creationId="{0628DA19-220B-E805-C602-7C4F14AB436B}"/>
          </ac:spMkLst>
        </pc:spChg>
        <pc:spChg chg="add mod">
          <ac:chgData name="Adrowski, Chris" userId="c540856c-a9b6-4148-9bb3-cf982cae212d" providerId="ADAL" clId="{01944AD2-9961-4E31-ABF8-25433BC555B9}" dt="2023-03-31T03:50:39.348" v="234" actId="1076"/>
          <ac:spMkLst>
            <pc:docMk/>
            <pc:sldMk cId="1289969764" sldId="265"/>
            <ac:spMk id="11" creationId="{D04E3E6F-963D-335E-F714-3824DF29FCE3}"/>
          </ac:spMkLst>
        </pc:spChg>
        <pc:spChg chg="del">
          <ac:chgData name="Adrowski, Chris" userId="c540856c-a9b6-4148-9bb3-cf982cae212d" providerId="ADAL" clId="{01944AD2-9961-4E31-ABF8-25433BC555B9}" dt="2023-03-31T03:47:35.933" v="172" actId="478"/>
          <ac:spMkLst>
            <pc:docMk/>
            <pc:sldMk cId="1289969764" sldId="265"/>
            <ac:spMk id="13" creationId="{0F3220E9-94DC-EB09-BEB3-552ED1AD85A1}"/>
          </ac:spMkLst>
        </pc:spChg>
        <pc:spChg chg="add mod">
          <ac:chgData name="Adrowski, Chris" userId="c540856c-a9b6-4148-9bb3-cf982cae212d" providerId="ADAL" clId="{01944AD2-9961-4E31-ABF8-25433BC555B9}" dt="2023-03-31T03:50:55.829" v="240" actId="20577"/>
          <ac:spMkLst>
            <pc:docMk/>
            <pc:sldMk cId="1289969764" sldId="265"/>
            <ac:spMk id="14" creationId="{F1B321E1-07B1-B322-7B13-CCA0B7383016}"/>
          </ac:spMkLst>
        </pc:spChg>
        <pc:spChg chg="add mod">
          <ac:chgData name="Adrowski, Chris" userId="c540856c-a9b6-4148-9bb3-cf982cae212d" providerId="ADAL" clId="{01944AD2-9961-4E31-ABF8-25433BC555B9}" dt="2023-03-31T03:50:53.645" v="239" actId="20577"/>
          <ac:spMkLst>
            <pc:docMk/>
            <pc:sldMk cId="1289969764" sldId="265"/>
            <ac:spMk id="16" creationId="{08FBBC04-15D3-2937-6616-E9CC10E2D5FB}"/>
          </ac:spMkLst>
        </pc:spChg>
        <pc:spChg chg="add del">
          <ac:chgData name="Adrowski, Chris" userId="c540856c-a9b6-4148-9bb3-cf982cae212d" providerId="ADAL" clId="{01944AD2-9961-4E31-ABF8-25433BC555B9}" dt="2023-03-31T03:48:22.939" v="185" actId="26606"/>
          <ac:spMkLst>
            <pc:docMk/>
            <pc:sldMk cId="1289969764" sldId="265"/>
            <ac:spMk id="19" creationId="{D8B87011-5A8C-4EB7-B894-857AA7E38681}"/>
          </ac:spMkLst>
        </pc:spChg>
        <pc:spChg chg="add del">
          <ac:chgData name="Adrowski, Chris" userId="c540856c-a9b6-4148-9bb3-cf982cae212d" providerId="ADAL" clId="{01944AD2-9961-4E31-ABF8-25433BC555B9}" dt="2023-03-31T03:48:22.939" v="185" actId="26606"/>
          <ac:spMkLst>
            <pc:docMk/>
            <pc:sldMk cId="1289969764" sldId="265"/>
            <ac:spMk id="21" creationId="{5BD394B4-9980-49BA-93BF-5526D8834B74}"/>
          </ac:spMkLst>
        </pc:spChg>
        <pc:spChg chg="add del">
          <ac:chgData name="Adrowski, Chris" userId="c540856c-a9b6-4148-9bb3-cf982cae212d" providerId="ADAL" clId="{01944AD2-9961-4E31-ABF8-25433BC555B9}" dt="2023-03-31T03:48:22.939" v="185" actId="26606"/>
          <ac:spMkLst>
            <pc:docMk/>
            <pc:sldMk cId="1289969764" sldId="265"/>
            <ac:spMk id="23" creationId="{5636FA64-44D9-44BE-B68D-97A8A1411A42}"/>
          </ac:spMkLst>
        </pc:spChg>
        <pc:spChg chg="add del">
          <ac:chgData name="Adrowski, Chris" userId="c540856c-a9b6-4148-9bb3-cf982cae212d" providerId="ADAL" clId="{01944AD2-9961-4E31-ABF8-25433BC555B9}" dt="2023-03-31T03:48:22.939" v="185" actId="26606"/>
          <ac:spMkLst>
            <pc:docMk/>
            <pc:sldMk cId="1289969764" sldId="265"/>
            <ac:spMk id="25" creationId="{80BF25D1-A923-42D0-A9B4-C28F0B33843F}"/>
          </ac:spMkLst>
        </pc:spChg>
        <pc:picChg chg="add mod">
          <ac:chgData name="Adrowski, Chris" userId="c540856c-a9b6-4148-9bb3-cf982cae212d" providerId="ADAL" clId="{01944AD2-9961-4E31-ABF8-25433BC555B9}" dt="2023-03-31T03:49:54.403" v="214" actId="1076"/>
          <ac:picMkLst>
            <pc:docMk/>
            <pc:sldMk cId="1289969764" sldId="265"/>
            <ac:picMk id="4" creationId="{E4BFC8D9-920E-75DA-F1BF-F52313267731}"/>
          </ac:picMkLst>
        </pc:picChg>
        <pc:picChg chg="del">
          <ac:chgData name="Adrowski, Chris" userId="c540856c-a9b6-4148-9bb3-cf982cae212d" providerId="ADAL" clId="{01944AD2-9961-4E31-ABF8-25433BC555B9}" dt="2023-03-31T03:47:36.926" v="174" actId="478"/>
          <ac:picMkLst>
            <pc:docMk/>
            <pc:sldMk cId="1289969764" sldId="265"/>
            <ac:picMk id="5" creationId="{1EFE976A-B2C6-0F8E-FF42-7C68F516A6B3}"/>
          </ac:picMkLst>
        </pc:picChg>
        <pc:picChg chg="del">
          <ac:chgData name="Adrowski, Chris" userId="c540856c-a9b6-4148-9bb3-cf982cae212d" providerId="ADAL" clId="{01944AD2-9961-4E31-ABF8-25433BC555B9}" dt="2023-03-31T03:47:35.374" v="171" actId="478"/>
          <ac:picMkLst>
            <pc:docMk/>
            <pc:sldMk cId="1289969764" sldId="265"/>
            <ac:picMk id="7" creationId="{EAB8F0AA-CC6A-2098-F2FE-C3E712A12A2F}"/>
          </ac:picMkLst>
        </pc:picChg>
        <pc:picChg chg="add mod">
          <ac:chgData name="Adrowski, Chris" userId="c540856c-a9b6-4148-9bb3-cf982cae212d" providerId="ADAL" clId="{01944AD2-9961-4E31-ABF8-25433BC555B9}" dt="2023-03-31T03:50:16.099" v="221" actId="1076"/>
          <ac:picMkLst>
            <pc:docMk/>
            <pc:sldMk cId="1289969764" sldId="265"/>
            <ac:picMk id="8" creationId="{AC8F1567-C173-B3DD-770F-803BA2616377}"/>
          </ac:picMkLst>
        </pc:picChg>
        <pc:picChg chg="add mod">
          <ac:chgData name="Adrowski, Chris" userId="c540856c-a9b6-4148-9bb3-cf982cae212d" providerId="ADAL" clId="{01944AD2-9961-4E31-ABF8-25433BC555B9}" dt="2023-03-31T03:50:14.819" v="220" actId="1076"/>
          <ac:picMkLst>
            <pc:docMk/>
            <pc:sldMk cId="1289969764" sldId="265"/>
            <ac:picMk id="10" creationId="{4828ED86-0823-FD2A-27F8-823D4B012378}"/>
          </ac:picMkLst>
        </pc:picChg>
        <pc:picChg chg="del">
          <ac:chgData name="Adrowski, Chris" userId="c540856c-a9b6-4148-9bb3-cf982cae212d" providerId="ADAL" clId="{01944AD2-9961-4E31-ABF8-25433BC555B9}" dt="2023-03-31T03:47:36.301" v="173" actId="478"/>
          <ac:picMkLst>
            <pc:docMk/>
            <pc:sldMk cId="1289969764" sldId="265"/>
            <ac:picMk id="12" creationId="{FEC2D168-4220-5621-032E-21CD3C5115C0}"/>
          </ac:picMkLst>
        </pc:picChg>
        <pc:picChg chg="add del">
          <ac:chgData name="Adrowski, Chris" userId="c540856c-a9b6-4148-9bb3-cf982cae212d" providerId="ADAL" clId="{01944AD2-9961-4E31-ABF8-25433BC555B9}" dt="2023-03-31T03:48:22.939" v="185" actId="26606"/>
          <ac:picMkLst>
            <pc:docMk/>
            <pc:sldMk cId="1289969764" sldId="265"/>
            <ac:picMk id="15" creationId="{DEB2E8C4-C3E7-4048-A43D-9859510CFA98}"/>
          </ac:picMkLst>
        </pc:picChg>
        <pc:inkChg chg="add del">
          <ac:chgData name="Adrowski, Chris" userId="c540856c-a9b6-4148-9bb3-cf982cae212d" providerId="ADAL" clId="{01944AD2-9961-4E31-ABF8-25433BC555B9}" dt="2023-03-31T03:48:22.939" v="185" actId="26606"/>
          <ac:inkMkLst>
            <pc:docMk/>
            <pc:sldMk cId="1289969764" sldId="265"/>
            <ac:inkMk id="17" creationId="{24D29CCB-7956-4E3E-8880-304085F04BF4}"/>
          </ac:inkMkLst>
        </pc:inkChg>
      </pc:sldChg>
      <pc:sldChg chg="addSp delSp modSp add mod modNotesTx">
        <pc:chgData name="Adrowski, Chris" userId="c540856c-a9b6-4148-9bb3-cf982cae212d" providerId="ADAL" clId="{01944AD2-9961-4E31-ABF8-25433BC555B9}" dt="2023-03-31T04:37:08.422" v="4176" actId="20577"/>
        <pc:sldMkLst>
          <pc:docMk/>
          <pc:sldMk cId="1318797663" sldId="266"/>
        </pc:sldMkLst>
        <pc:spChg chg="add mod">
          <ac:chgData name="Adrowski, Chris" userId="c540856c-a9b6-4148-9bb3-cf982cae212d" providerId="ADAL" clId="{01944AD2-9961-4E31-ABF8-25433BC555B9}" dt="2023-03-31T04:02:18.275" v="467" actId="1076"/>
          <ac:spMkLst>
            <pc:docMk/>
            <pc:sldMk cId="1318797663" sldId="266"/>
            <ac:spMk id="5" creationId="{8BA2ABE5-8C06-6EFB-125F-CAD50F135773}"/>
          </ac:spMkLst>
        </pc:spChg>
        <pc:spChg chg="del">
          <ac:chgData name="Adrowski, Chris" userId="c540856c-a9b6-4148-9bb3-cf982cae212d" providerId="ADAL" clId="{01944AD2-9961-4E31-ABF8-25433BC555B9}" dt="2023-03-31T03:52:00.118" v="242" actId="478"/>
          <ac:spMkLst>
            <pc:docMk/>
            <pc:sldMk cId="1318797663" sldId="266"/>
            <ac:spMk id="11" creationId="{D04E3E6F-963D-335E-F714-3824DF29FCE3}"/>
          </ac:spMkLst>
        </pc:spChg>
        <pc:spChg chg="del">
          <ac:chgData name="Adrowski, Chris" userId="c540856c-a9b6-4148-9bb3-cf982cae212d" providerId="ADAL" clId="{01944AD2-9961-4E31-ABF8-25433BC555B9}" dt="2023-03-31T03:52:00.118" v="242" actId="478"/>
          <ac:spMkLst>
            <pc:docMk/>
            <pc:sldMk cId="1318797663" sldId="266"/>
            <ac:spMk id="14" creationId="{F1B321E1-07B1-B322-7B13-CCA0B7383016}"/>
          </ac:spMkLst>
        </pc:spChg>
        <pc:spChg chg="del">
          <ac:chgData name="Adrowski, Chris" userId="c540856c-a9b6-4148-9bb3-cf982cae212d" providerId="ADAL" clId="{01944AD2-9961-4E31-ABF8-25433BC555B9}" dt="2023-03-31T03:52:00.118" v="242" actId="478"/>
          <ac:spMkLst>
            <pc:docMk/>
            <pc:sldMk cId="1318797663" sldId="266"/>
            <ac:spMk id="16" creationId="{08FBBC04-15D3-2937-6616-E9CC10E2D5FB}"/>
          </ac:spMkLst>
        </pc:spChg>
        <pc:graphicFrameChg chg="add mod modGraphic">
          <ac:chgData name="Adrowski, Chris" userId="c540856c-a9b6-4148-9bb3-cf982cae212d" providerId="ADAL" clId="{01944AD2-9961-4E31-ABF8-25433BC555B9}" dt="2023-03-31T04:01:00.628" v="427"/>
          <ac:graphicFrameMkLst>
            <pc:docMk/>
            <pc:sldMk cId="1318797663" sldId="266"/>
            <ac:graphicFrameMk id="6" creationId="{5A6CDA7E-4CE2-9C5B-2CCA-039E24A3B600}"/>
          </ac:graphicFrameMkLst>
        </pc:graphicFrameChg>
        <pc:picChg chg="add mod">
          <ac:chgData name="Adrowski, Chris" userId="c540856c-a9b6-4148-9bb3-cf982cae212d" providerId="ADAL" clId="{01944AD2-9961-4E31-ABF8-25433BC555B9}" dt="2023-03-31T03:56:56.026" v="279" actId="1076"/>
          <ac:picMkLst>
            <pc:docMk/>
            <pc:sldMk cId="1318797663" sldId="266"/>
            <ac:picMk id="3" creationId="{BE4B5120-7C2F-006C-2CFD-76FD24912A32}"/>
          </ac:picMkLst>
        </pc:picChg>
        <pc:picChg chg="del">
          <ac:chgData name="Adrowski, Chris" userId="c540856c-a9b6-4148-9bb3-cf982cae212d" providerId="ADAL" clId="{01944AD2-9961-4E31-ABF8-25433BC555B9}" dt="2023-03-31T03:52:00.118" v="242" actId="478"/>
          <ac:picMkLst>
            <pc:docMk/>
            <pc:sldMk cId="1318797663" sldId="266"/>
            <ac:picMk id="4" creationId="{E4BFC8D9-920E-75DA-F1BF-F52313267731}"/>
          </ac:picMkLst>
        </pc:picChg>
        <pc:picChg chg="del">
          <ac:chgData name="Adrowski, Chris" userId="c540856c-a9b6-4148-9bb3-cf982cae212d" providerId="ADAL" clId="{01944AD2-9961-4E31-ABF8-25433BC555B9}" dt="2023-03-31T03:52:00.118" v="242" actId="478"/>
          <ac:picMkLst>
            <pc:docMk/>
            <pc:sldMk cId="1318797663" sldId="266"/>
            <ac:picMk id="8" creationId="{AC8F1567-C173-B3DD-770F-803BA2616377}"/>
          </ac:picMkLst>
        </pc:picChg>
        <pc:picChg chg="del">
          <ac:chgData name="Adrowski, Chris" userId="c540856c-a9b6-4148-9bb3-cf982cae212d" providerId="ADAL" clId="{01944AD2-9961-4E31-ABF8-25433BC555B9}" dt="2023-03-31T03:52:00.118" v="242" actId="478"/>
          <ac:picMkLst>
            <pc:docMk/>
            <pc:sldMk cId="1318797663" sldId="266"/>
            <ac:picMk id="10" creationId="{4828ED86-0823-FD2A-27F8-823D4B012378}"/>
          </ac:picMkLst>
        </pc:picChg>
      </pc:sldChg>
      <pc:sldChg chg="addSp modSp add mod modNotesTx">
        <pc:chgData name="Adrowski, Chris" userId="c540856c-a9b6-4148-9bb3-cf982cae212d" providerId="ADAL" clId="{01944AD2-9961-4E31-ABF8-25433BC555B9}" dt="2023-03-31T04:38:06.020" v="4348" actId="20577"/>
        <pc:sldMkLst>
          <pc:docMk/>
          <pc:sldMk cId="3182991338" sldId="267"/>
        </pc:sldMkLst>
        <pc:spChg chg="add mod">
          <ac:chgData name="Adrowski, Chris" userId="c540856c-a9b6-4148-9bb3-cf982cae212d" providerId="ADAL" clId="{01944AD2-9961-4E31-ABF8-25433BC555B9}" dt="2023-03-31T04:05:13.675" v="502" actId="1076"/>
          <ac:spMkLst>
            <pc:docMk/>
            <pc:sldMk cId="3182991338" sldId="267"/>
            <ac:spMk id="5" creationId="{2A5AF8E0-DE4A-5815-875D-67C50B8870C8}"/>
          </ac:spMkLst>
        </pc:spChg>
        <pc:spChg chg="add mod">
          <ac:chgData name="Adrowski, Chris" userId="c540856c-a9b6-4148-9bb3-cf982cae212d" providerId="ADAL" clId="{01944AD2-9961-4E31-ABF8-25433BC555B9}" dt="2023-03-31T04:05:17.835" v="503" actId="1076"/>
          <ac:spMkLst>
            <pc:docMk/>
            <pc:sldMk cId="3182991338" sldId="267"/>
            <ac:spMk id="6" creationId="{BAEA98AE-4E67-729C-9389-60698E10A553}"/>
          </ac:spMkLst>
        </pc:spChg>
        <pc:spChg chg="add mod">
          <ac:chgData name="Adrowski, Chris" userId="c540856c-a9b6-4148-9bb3-cf982cae212d" providerId="ADAL" clId="{01944AD2-9961-4E31-ABF8-25433BC555B9}" dt="2023-03-31T04:18:43.521" v="736" actId="20577"/>
          <ac:spMkLst>
            <pc:docMk/>
            <pc:sldMk cId="3182991338" sldId="267"/>
            <ac:spMk id="7" creationId="{21675365-B481-B0BF-AFCB-53D357F657F9}"/>
          </ac:spMkLst>
        </pc:spChg>
        <pc:spChg chg="add mod">
          <ac:chgData name="Adrowski, Chris" userId="c540856c-a9b6-4148-9bb3-cf982cae212d" providerId="ADAL" clId="{01944AD2-9961-4E31-ABF8-25433BC555B9}" dt="2023-03-31T04:19:18.875" v="749" actId="1076"/>
          <ac:spMkLst>
            <pc:docMk/>
            <pc:sldMk cId="3182991338" sldId="267"/>
            <ac:spMk id="8" creationId="{4A7FECA9-F0BB-C30B-B9CE-D4F23B2970FD}"/>
          </ac:spMkLst>
        </pc:spChg>
        <pc:picChg chg="add mod">
          <ac:chgData name="Adrowski, Chris" userId="c540856c-a9b6-4148-9bb3-cf982cae212d" providerId="ADAL" clId="{01944AD2-9961-4E31-ABF8-25433BC555B9}" dt="2023-03-31T04:05:10.091" v="501" actId="1076"/>
          <ac:picMkLst>
            <pc:docMk/>
            <pc:sldMk cId="3182991338" sldId="267"/>
            <ac:picMk id="3" creationId="{F989707D-E331-E162-D4B2-3E491D9EC9D4}"/>
          </ac:picMkLst>
        </pc:picChg>
        <pc:picChg chg="add mod">
          <ac:chgData name="Adrowski, Chris" userId="c540856c-a9b6-4148-9bb3-cf982cae212d" providerId="ADAL" clId="{01944AD2-9961-4E31-ABF8-25433BC555B9}" dt="2023-03-31T04:05:08.091" v="500" actId="1076"/>
          <ac:picMkLst>
            <pc:docMk/>
            <pc:sldMk cId="3182991338" sldId="267"/>
            <ac:picMk id="4" creationId="{0EF0B00C-A3E7-5FE0-52D8-3FA625E7C128}"/>
          </ac:picMkLst>
        </pc:picChg>
      </pc:sldChg>
      <pc:sldChg chg="addSp modSp add del mod">
        <pc:chgData name="Adrowski, Chris" userId="c540856c-a9b6-4148-9bb3-cf982cae212d" providerId="ADAL" clId="{01944AD2-9961-4E31-ABF8-25433BC555B9}" dt="2023-03-31T04:19:45.605" v="764" actId="47"/>
        <pc:sldMkLst>
          <pc:docMk/>
          <pc:sldMk cId="1946505027" sldId="268"/>
        </pc:sldMkLst>
        <pc:spChg chg="add mod">
          <ac:chgData name="Adrowski, Chris" userId="c540856c-a9b6-4148-9bb3-cf982cae212d" providerId="ADAL" clId="{01944AD2-9961-4E31-ABF8-25433BC555B9}" dt="2023-03-31T04:05:49.411" v="505" actId="1076"/>
          <ac:spMkLst>
            <pc:docMk/>
            <pc:sldMk cId="1946505027" sldId="268"/>
            <ac:spMk id="5" creationId="{027C803F-A31F-8683-8072-A0CB24725DC5}"/>
          </ac:spMkLst>
        </pc:spChg>
        <pc:graphicFrameChg chg="add mod modGraphic">
          <ac:chgData name="Adrowski, Chris" userId="c540856c-a9b6-4148-9bb3-cf982cae212d" providerId="ADAL" clId="{01944AD2-9961-4E31-ABF8-25433BC555B9}" dt="2023-03-31T04:10:11.064" v="558" actId="13926"/>
          <ac:graphicFrameMkLst>
            <pc:docMk/>
            <pc:sldMk cId="1946505027" sldId="268"/>
            <ac:graphicFrameMk id="3" creationId="{A90AC719-1827-9EF5-D72B-49C13415BCAB}"/>
          </ac:graphicFrameMkLst>
        </pc:graphicFrameChg>
        <pc:graphicFrameChg chg="add mod modGraphic">
          <ac:chgData name="Adrowski, Chris" userId="c540856c-a9b6-4148-9bb3-cf982cae212d" providerId="ADAL" clId="{01944AD2-9961-4E31-ABF8-25433BC555B9}" dt="2023-03-31T04:09:53.380" v="556" actId="13926"/>
          <ac:graphicFrameMkLst>
            <pc:docMk/>
            <pc:sldMk cId="1946505027" sldId="268"/>
            <ac:graphicFrameMk id="4" creationId="{C10AFFA6-C48E-68EF-6F8E-7D31CD626140}"/>
          </ac:graphicFrameMkLst>
        </pc:graphicFrameChg>
      </pc:sldChg>
      <pc:sldChg chg="addSp delSp modSp add mod modNotesTx">
        <pc:chgData name="Adrowski, Chris" userId="c540856c-a9b6-4148-9bb3-cf982cae212d" providerId="ADAL" clId="{01944AD2-9961-4E31-ABF8-25433BC555B9}" dt="2023-03-31T04:40:28.011" v="4965" actId="20577"/>
        <pc:sldMkLst>
          <pc:docMk/>
          <pc:sldMk cId="1044294186" sldId="269"/>
        </pc:sldMkLst>
        <pc:spChg chg="add mod">
          <ac:chgData name="Adrowski, Chris" userId="c540856c-a9b6-4148-9bb3-cf982cae212d" providerId="ADAL" clId="{01944AD2-9961-4E31-ABF8-25433BC555B9}" dt="2023-03-31T04:09:15.147" v="552" actId="1076"/>
          <ac:spMkLst>
            <pc:docMk/>
            <pc:sldMk cId="1044294186" sldId="269"/>
            <ac:spMk id="8" creationId="{334498CF-BBF6-6C62-1989-05F1DA11298C}"/>
          </ac:spMkLst>
        </pc:spChg>
        <pc:spChg chg="add mod">
          <ac:chgData name="Adrowski, Chris" userId="c540856c-a9b6-4148-9bb3-cf982cae212d" providerId="ADAL" clId="{01944AD2-9961-4E31-ABF8-25433BC555B9}" dt="2023-03-31T04:09:23.483" v="554" actId="1076"/>
          <ac:spMkLst>
            <pc:docMk/>
            <pc:sldMk cId="1044294186" sldId="269"/>
            <ac:spMk id="9" creationId="{B4EE7BE0-84C4-CC1A-71D6-C6C670634808}"/>
          </ac:spMkLst>
        </pc:spChg>
        <pc:spChg chg="add mod">
          <ac:chgData name="Adrowski, Chris" userId="c540856c-a9b6-4148-9bb3-cf982cae212d" providerId="ADAL" clId="{01944AD2-9961-4E31-ABF8-25433BC555B9}" dt="2023-03-31T04:13:08.008" v="615" actId="20577"/>
          <ac:spMkLst>
            <pc:docMk/>
            <pc:sldMk cId="1044294186" sldId="269"/>
            <ac:spMk id="10" creationId="{C9A98FE3-3D18-03F5-4113-E4D9278DA1D7}"/>
          </ac:spMkLst>
        </pc:spChg>
        <pc:spChg chg="add mod">
          <ac:chgData name="Adrowski, Chris" userId="c540856c-a9b6-4148-9bb3-cf982cae212d" providerId="ADAL" clId="{01944AD2-9961-4E31-ABF8-25433BC555B9}" dt="2023-03-31T04:39:21.682" v="4677" actId="1076"/>
          <ac:spMkLst>
            <pc:docMk/>
            <pc:sldMk cId="1044294186" sldId="269"/>
            <ac:spMk id="11" creationId="{2ED68467-F028-0279-DCB1-F5778D4E329C}"/>
          </ac:spMkLst>
        </pc:spChg>
        <pc:picChg chg="add mod">
          <ac:chgData name="Adrowski, Chris" userId="c540856c-a9b6-4148-9bb3-cf982cae212d" providerId="ADAL" clId="{01944AD2-9961-4E31-ABF8-25433BC555B9}" dt="2023-03-31T04:09:05.380" v="549" actId="1076"/>
          <ac:picMkLst>
            <pc:docMk/>
            <pc:sldMk cId="1044294186" sldId="269"/>
            <ac:picMk id="3" creationId="{55FD8218-0616-98C6-E357-8A67425C0D2F}"/>
          </ac:picMkLst>
        </pc:picChg>
        <pc:picChg chg="add del mod">
          <ac:chgData name="Adrowski, Chris" userId="c540856c-a9b6-4148-9bb3-cf982cae212d" providerId="ADAL" clId="{01944AD2-9961-4E31-ABF8-25433BC555B9}" dt="2023-03-31T04:08:22.709" v="534" actId="478"/>
          <ac:picMkLst>
            <pc:docMk/>
            <pc:sldMk cId="1044294186" sldId="269"/>
            <ac:picMk id="4" creationId="{361D7457-24F4-C14D-65B3-952BCF8F812D}"/>
          </ac:picMkLst>
        </pc:picChg>
        <pc:picChg chg="add mod">
          <ac:chgData name="Adrowski, Chris" userId="c540856c-a9b6-4148-9bb3-cf982cae212d" providerId="ADAL" clId="{01944AD2-9961-4E31-ABF8-25433BC555B9}" dt="2023-03-31T04:09:01.380" v="547" actId="1076"/>
          <ac:picMkLst>
            <pc:docMk/>
            <pc:sldMk cId="1044294186" sldId="269"/>
            <ac:picMk id="5" creationId="{957C05FA-8D37-B6CC-9E10-7F4219EBEB7B}"/>
          </ac:picMkLst>
        </pc:picChg>
        <pc:picChg chg="add del mod">
          <ac:chgData name="Adrowski, Chris" userId="c540856c-a9b6-4148-9bb3-cf982cae212d" providerId="ADAL" clId="{01944AD2-9961-4E31-ABF8-25433BC555B9}" dt="2023-03-31T04:08:49.058" v="544"/>
          <ac:picMkLst>
            <pc:docMk/>
            <pc:sldMk cId="1044294186" sldId="269"/>
            <ac:picMk id="6" creationId="{C8B3D876-1CE9-B30C-B5B8-D0F726AC266F}"/>
          </ac:picMkLst>
        </pc:picChg>
        <pc:picChg chg="add del mod">
          <ac:chgData name="Adrowski, Chris" userId="c540856c-a9b6-4148-9bb3-cf982cae212d" providerId="ADAL" clId="{01944AD2-9961-4E31-ABF8-25433BC555B9}" dt="2023-03-31T04:09:02.606" v="548" actId="478"/>
          <ac:picMkLst>
            <pc:docMk/>
            <pc:sldMk cId="1044294186" sldId="269"/>
            <ac:picMk id="7" creationId="{960E66B9-029E-37F1-2DDC-A05519191D96}"/>
          </ac:picMkLst>
        </pc:picChg>
      </pc:sldChg>
      <pc:sldChg chg="addSp delSp modSp add mod modNotesTx">
        <pc:chgData name="Adrowski, Chris" userId="c540856c-a9b6-4148-9bb3-cf982cae212d" providerId="ADAL" clId="{01944AD2-9961-4E31-ABF8-25433BC555B9}" dt="2023-03-31T04:42:07.458" v="5384" actId="20577"/>
        <pc:sldMkLst>
          <pc:docMk/>
          <pc:sldMk cId="2647468661" sldId="270"/>
        </pc:sldMkLst>
        <pc:spChg chg="add mod">
          <ac:chgData name="Adrowski, Chris" userId="c540856c-a9b6-4148-9bb3-cf982cae212d" providerId="ADAL" clId="{01944AD2-9961-4E31-ABF8-25433BC555B9}" dt="2023-03-31T04:15:15.982" v="640"/>
          <ac:spMkLst>
            <pc:docMk/>
            <pc:sldMk cId="2647468661" sldId="270"/>
            <ac:spMk id="4" creationId="{44AF3B6B-4420-C98C-AC8A-6AE3087C8050}"/>
          </ac:spMkLst>
        </pc:spChg>
        <pc:spChg chg="add mod">
          <ac:chgData name="Adrowski, Chris" userId="c540856c-a9b6-4148-9bb3-cf982cae212d" providerId="ADAL" clId="{01944AD2-9961-4E31-ABF8-25433BC555B9}" dt="2023-03-31T04:16:51.608" v="698" actId="20577"/>
          <ac:spMkLst>
            <pc:docMk/>
            <pc:sldMk cId="2647468661" sldId="270"/>
            <ac:spMk id="5" creationId="{F3BD6EBF-BEA5-C6BE-EEB3-70987FA0C3DB}"/>
          </ac:spMkLst>
        </pc:spChg>
        <pc:spChg chg="add mod">
          <ac:chgData name="Adrowski, Chris" userId="c540856c-a9b6-4148-9bb3-cf982cae212d" providerId="ADAL" clId="{01944AD2-9961-4E31-ABF8-25433BC555B9}" dt="2023-03-31T04:16:33.076" v="692" actId="1076"/>
          <ac:spMkLst>
            <pc:docMk/>
            <pc:sldMk cId="2647468661" sldId="270"/>
            <ac:spMk id="8" creationId="{A5D3BF8D-6BEB-0E5D-E157-9A551A7BE362}"/>
          </ac:spMkLst>
        </pc:spChg>
        <pc:spChg chg="add mod">
          <ac:chgData name="Adrowski, Chris" userId="c540856c-a9b6-4148-9bb3-cf982cae212d" providerId="ADAL" clId="{01944AD2-9961-4E31-ABF8-25433BC555B9}" dt="2023-03-31T04:17:08.749" v="716" actId="20577"/>
          <ac:spMkLst>
            <pc:docMk/>
            <pc:sldMk cId="2647468661" sldId="270"/>
            <ac:spMk id="9" creationId="{E2933DA8-4B3F-6538-7526-704BCAF38DE6}"/>
          </ac:spMkLst>
        </pc:spChg>
        <pc:picChg chg="add del mod">
          <ac:chgData name="Adrowski, Chris" userId="c540856c-a9b6-4148-9bb3-cf982cae212d" providerId="ADAL" clId="{01944AD2-9961-4E31-ABF8-25433BC555B9}" dt="2023-03-31T04:15:43.713" v="649" actId="478"/>
          <ac:picMkLst>
            <pc:docMk/>
            <pc:sldMk cId="2647468661" sldId="270"/>
            <ac:picMk id="3" creationId="{CB861B4C-9EF9-710C-3758-600FC8FF3639}"/>
          </ac:picMkLst>
        </pc:picChg>
        <pc:picChg chg="add mod">
          <ac:chgData name="Adrowski, Chris" userId="c540856c-a9b6-4148-9bb3-cf982cae212d" providerId="ADAL" clId="{01944AD2-9961-4E31-ABF8-25433BC555B9}" dt="2023-03-31T04:21:30.155" v="777" actId="1076"/>
          <ac:picMkLst>
            <pc:docMk/>
            <pc:sldMk cId="2647468661" sldId="270"/>
            <ac:picMk id="6" creationId="{4E96A85D-C9F8-A779-9FAB-2B58D4FE9EC3}"/>
          </ac:picMkLst>
        </pc:picChg>
        <pc:picChg chg="add mod">
          <ac:chgData name="Adrowski, Chris" userId="c540856c-a9b6-4148-9bb3-cf982cae212d" providerId="ADAL" clId="{01944AD2-9961-4E31-ABF8-25433BC555B9}" dt="2023-03-31T04:16:21.666" v="690" actId="1076"/>
          <ac:picMkLst>
            <pc:docMk/>
            <pc:sldMk cId="2647468661" sldId="270"/>
            <ac:picMk id="7" creationId="{92C161BD-F987-9EE2-904F-6A47F4AB05FD}"/>
          </ac:picMkLst>
        </pc:picChg>
      </pc:sldChg>
      <pc:sldChg chg="addSp delSp modSp add mod modNotesTx">
        <pc:chgData name="Adrowski, Chris" userId="c540856c-a9b6-4148-9bb3-cf982cae212d" providerId="ADAL" clId="{01944AD2-9961-4E31-ABF8-25433BC555B9}" dt="2023-03-31T04:52:08.599" v="7640" actId="20577"/>
        <pc:sldMkLst>
          <pc:docMk/>
          <pc:sldMk cId="2834525860" sldId="271"/>
        </pc:sldMkLst>
        <pc:spChg chg="add mod">
          <ac:chgData name="Adrowski, Chris" userId="c540856c-a9b6-4148-9bb3-cf982cae212d" providerId="ADAL" clId="{01944AD2-9961-4E31-ABF8-25433BC555B9}" dt="2023-03-31T04:20:48.122" v="765"/>
          <ac:spMkLst>
            <pc:docMk/>
            <pc:sldMk cId="2834525860" sldId="271"/>
            <ac:spMk id="3" creationId="{3C70A8B0-2CE0-8142-CC3F-C22569FE823A}"/>
          </ac:spMkLst>
        </pc:spChg>
        <pc:spChg chg="add mod">
          <ac:chgData name="Adrowski, Chris" userId="c540856c-a9b6-4148-9bb3-cf982cae212d" providerId="ADAL" clId="{01944AD2-9961-4E31-ABF8-25433BC555B9}" dt="2023-03-31T04:21:15.144" v="776" actId="20577"/>
          <ac:spMkLst>
            <pc:docMk/>
            <pc:sldMk cId="2834525860" sldId="271"/>
            <ac:spMk id="4" creationId="{5150E6C8-728E-97AB-051E-B8BB920172DC}"/>
          </ac:spMkLst>
        </pc:spChg>
        <pc:spChg chg="add mod">
          <ac:chgData name="Adrowski, Chris" userId="c540856c-a9b6-4148-9bb3-cf982cae212d" providerId="ADAL" clId="{01944AD2-9961-4E31-ABF8-25433BC555B9}" dt="2023-03-31T04:21:40.941" v="779"/>
          <ac:spMkLst>
            <pc:docMk/>
            <pc:sldMk cId="2834525860" sldId="271"/>
            <ac:spMk id="7" creationId="{B5110EA8-9D6F-E091-A636-F8EE31FC4EFE}"/>
          </ac:spMkLst>
        </pc:spChg>
        <pc:spChg chg="add mod">
          <ac:chgData name="Adrowski, Chris" userId="c540856c-a9b6-4148-9bb3-cf982cae212d" providerId="ADAL" clId="{01944AD2-9961-4E31-ABF8-25433BC555B9}" dt="2023-03-31T04:21:54.622" v="790" actId="20577"/>
          <ac:spMkLst>
            <pc:docMk/>
            <pc:sldMk cId="2834525860" sldId="271"/>
            <ac:spMk id="8" creationId="{C39680AD-45C7-8154-3106-D30CAD91AF37}"/>
          </ac:spMkLst>
        </pc:spChg>
        <pc:picChg chg="add del mod">
          <ac:chgData name="Adrowski, Chris" userId="c540856c-a9b6-4148-9bb3-cf982cae212d" providerId="ADAL" clId="{01944AD2-9961-4E31-ABF8-25433BC555B9}" dt="2023-03-31T04:21:02.194" v="770" actId="478"/>
          <ac:picMkLst>
            <pc:docMk/>
            <pc:sldMk cId="2834525860" sldId="271"/>
            <ac:picMk id="5" creationId="{E6293760-CF22-5D57-1E64-E1CBA8D5DBA9}"/>
          </ac:picMkLst>
        </pc:picChg>
        <pc:picChg chg="add mod">
          <ac:chgData name="Adrowski, Chris" userId="c540856c-a9b6-4148-9bb3-cf982cae212d" providerId="ADAL" clId="{01944AD2-9961-4E31-ABF8-25433BC555B9}" dt="2023-03-31T04:21:32.483" v="778" actId="1076"/>
          <ac:picMkLst>
            <pc:docMk/>
            <pc:sldMk cId="2834525860" sldId="271"/>
            <ac:picMk id="6" creationId="{6590CF2C-1051-F07E-1979-117C382DCB3B}"/>
          </ac:picMkLst>
        </pc:picChg>
        <pc:picChg chg="add mod">
          <ac:chgData name="Adrowski, Chris" userId="c540856c-a9b6-4148-9bb3-cf982cae212d" providerId="ADAL" clId="{01944AD2-9961-4E31-ABF8-25433BC555B9}" dt="2023-03-31T04:22:38.282" v="797" actId="1076"/>
          <ac:picMkLst>
            <pc:docMk/>
            <pc:sldMk cId="2834525860" sldId="271"/>
            <ac:picMk id="9" creationId="{7CE1A0B5-936B-DB68-C757-8F6CE7695C80}"/>
          </ac:picMkLst>
        </pc:picChg>
      </pc:sldChg>
      <pc:sldChg chg="addSp delSp modSp add mod modNotesTx">
        <pc:chgData name="Adrowski, Chris" userId="c540856c-a9b6-4148-9bb3-cf982cae212d" providerId="ADAL" clId="{01944AD2-9961-4E31-ABF8-25433BC555B9}" dt="2023-03-31T04:38:31.214" v="4483" actId="20577"/>
        <pc:sldMkLst>
          <pc:docMk/>
          <pc:sldMk cId="1504302664" sldId="272"/>
        </pc:sldMkLst>
        <pc:spChg chg="mod">
          <ac:chgData name="Adrowski, Chris" userId="c540856c-a9b6-4148-9bb3-cf982cae212d" providerId="ADAL" clId="{01944AD2-9961-4E31-ABF8-25433BC555B9}" dt="2023-03-31T04:14:22.090" v="637" actId="1076"/>
          <ac:spMkLst>
            <pc:docMk/>
            <pc:sldMk cId="1504302664" sldId="272"/>
            <ac:spMk id="5" creationId="{2A5AF8E0-DE4A-5815-875D-67C50B8870C8}"/>
          </ac:spMkLst>
        </pc:spChg>
        <pc:spChg chg="add mod">
          <ac:chgData name="Adrowski, Chris" userId="c540856c-a9b6-4148-9bb3-cf982cae212d" providerId="ADAL" clId="{01944AD2-9961-4E31-ABF8-25433BC555B9}" dt="2023-03-31T04:19:21.067" v="750"/>
          <ac:spMkLst>
            <pc:docMk/>
            <pc:sldMk cId="1504302664" sldId="272"/>
            <ac:spMk id="8" creationId="{56556675-B947-E070-5846-C074097F9ADC}"/>
          </ac:spMkLst>
        </pc:spChg>
        <pc:spChg chg="add mod">
          <ac:chgData name="Adrowski, Chris" userId="c540856c-a9b6-4148-9bb3-cf982cae212d" providerId="ADAL" clId="{01944AD2-9961-4E31-ABF8-25433BC555B9}" dt="2023-03-31T04:19:43.534" v="763" actId="20577"/>
          <ac:spMkLst>
            <pc:docMk/>
            <pc:sldMk cId="1504302664" sldId="272"/>
            <ac:spMk id="9" creationId="{A4569305-BDED-3B8C-A765-619197685CAB}"/>
          </ac:spMkLst>
        </pc:spChg>
        <pc:picChg chg="del">
          <ac:chgData name="Adrowski, Chris" userId="c540856c-a9b6-4148-9bb3-cf982cae212d" providerId="ADAL" clId="{01944AD2-9961-4E31-ABF8-25433BC555B9}" dt="2023-03-31T04:13:57.717" v="631" actId="478"/>
          <ac:picMkLst>
            <pc:docMk/>
            <pc:sldMk cId="1504302664" sldId="272"/>
            <ac:picMk id="3" creationId="{F989707D-E331-E162-D4B2-3E491D9EC9D4}"/>
          </ac:picMkLst>
        </pc:picChg>
        <pc:picChg chg="add mod">
          <ac:chgData name="Adrowski, Chris" userId="c540856c-a9b6-4148-9bb3-cf982cae212d" providerId="ADAL" clId="{01944AD2-9961-4E31-ABF8-25433BC555B9}" dt="2023-03-31T04:14:25.786" v="638" actId="1076"/>
          <ac:picMkLst>
            <pc:docMk/>
            <pc:sldMk cId="1504302664" sldId="272"/>
            <ac:picMk id="7" creationId="{8842906F-0673-FD67-E372-BB6F0B327357}"/>
          </ac:picMkLst>
        </pc:picChg>
      </pc:sldChg>
      <pc:sldChg chg="addSp delSp modSp add mod modNotesTx">
        <pc:chgData name="Adrowski, Chris" userId="c540856c-a9b6-4148-9bb3-cf982cae212d" providerId="ADAL" clId="{01944AD2-9961-4E31-ABF8-25433BC555B9}" dt="2023-03-31T04:45:54.615" v="6187" actId="313"/>
        <pc:sldMkLst>
          <pc:docMk/>
          <pc:sldMk cId="866324637" sldId="273"/>
        </pc:sldMkLst>
        <pc:spChg chg="mod">
          <ac:chgData name="Adrowski, Chris" userId="c540856c-a9b6-4148-9bb3-cf982cae212d" providerId="ADAL" clId="{01944AD2-9961-4E31-ABF8-25433BC555B9}" dt="2023-03-31T04:17:52.870" v="724" actId="20577"/>
          <ac:spMkLst>
            <pc:docMk/>
            <pc:sldMk cId="866324637" sldId="273"/>
            <ac:spMk id="4" creationId="{44AF3B6B-4420-C98C-AC8A-6AE3087C8050}"/>
          </ac:spMkLst>
        </pc:spChg>
        <pc:spChg chg="mod">
          <ac:chgData name="Adrowski, Chris" userId="c540856c-a9b6-4148-9bb3-cf982cae212d" providerId="ADAL" clId="{01944AD2-9961-4E31-ABF8-25433BC555B9}" dt="2023-03-31T04:18:01.158" v="733" actId="20577"/>
          <ac:spMkLst>
            <pc:docMk/>
            <pc:sldMk cId="866324637" sldId="273"/>
            <ac:spMk id="5" creationId="{F3BD6EBF-BEA5-C6BE-EEB3-70987FA0C3DB}"/>
          </ac:spMkLst>
        </pc:spChg>
        <pc:picChg chg="add mod">
          <ac:chgData name="Adrowski, Chris" userId="c540856c-a9b6-4148-9bb3-cf982cae212d" providerId="ADAL" clId="{01944AD2-9961-4E31-ABF8-25433BC555B9}" dt="2023-03-31T04:22:19.643" v="795" actId="1076"/>
          <ac:picMkLst>
            <pc:docMk/>
            <pc:sldMk cId="866324637" sldId="273"/>
            <ac:picMk id="3" creationId="{EC8D8248-CA60-8285-52F6-2C83C6E981CF}"/>
          </ac:picMkLst>
        </pc:picChg>
        <pc:picChg chg="del">
          <ac:chgData name="Adrowski, Chris" userId="c540856c-a9b6-4148-9bb3-cf982cae212d" providerId="ADAL" clId="{01944AD2-9961-4E31-ABF8-25433BC555B9}" dt="2023-03-31T04:17:36.939" v="718" actId="478"/>
          <ac:picMkLst>
            <pc:docMk/>
            <pc:sldMk cId="866324637" sldId="273"/>
            <ac:picMk id="6" creationId="{4E96A85D-C9F8-A779-9FAB-2B58D4FE9EC3}"/>
          </ac:picMkLst>
        </pc:picChg>
        <pc:picChg chg="mod">
          <ac:chgData name="Adrowski, Chris" userId="c540856c-a9b6-4148-9bb3-cf982cae212d" providerId="ADAL" clId="{01944AD2-9961-4E31-ABF8-25433BC555B9}" dt="2023-03-31T04:22:21.723" v="796" actId="1076"/>
          <ac:picMkLst>
            <pc:docMk/>
            <pc:sldMk cId="866324637" sldId="273"/>
            <ac:picMk id="7" creationId="{92C161BD-F987-9EE2-904F-6A47F4AB05FD}"/>
          </ac:picMkLst>
        </pc:picChg>
      </pc:sldChg>
      <pc:sldChg chg="add del">
        <pc:chgData name="Adrowski, Chris" userId="c540856c-a9b6-4148-9bb3-cf982cae212d" providerId="ADAL" clId="{01944AD2-9961-4E31-ABF8-25433BC555B9}" dt="2023-03-31T04:17:38.676" v="720"/>
        <pc:sldMkLst>
          <pc:docMk/>
          <pc:sldMk cId="535468645" sldId="274"/>
        </pc:sldMkLst>
      </pc:sldChg>
    </pc:docChg>
  </pc:docChgLst>
  <pc:docChgLst>
    <pc:chgData name="Guest User" userId="S::urn:spo:anon#3205668be4588c2972589c1e47289ecaadf7add4689612247353337f1030b440::" providerId="AD" clId="Web-{A0D811FA-855A-4C7C-A2A5-016597715ACC}"/>
    <pc:docChg chg="modSld">
      <pc:chgData name="Guest User" userId="S::urn:spo:anon#3205668be4588c2972589c1e47289ecaadf7add4689612247353337f1030b440::" providerId="AD" clId="Web-{A0D811FA-855A-4C7C-A2A5-016597715ACC}" dt="2023-03-30T13:54:03.030" v="9" actId="20577"/>
      <pc:docMkLst>
        <pc:docMk/>
      </pc:docMkLst>
      <pc:sldChg chg="modSp">
        <pc:chgData name="Guest User" userId="S::urn:spo:anon#3205668be4588c2972589c1e47289ecaadf7add4689612247353337f1030b440::" providerId="AD" clId="Web-{A0D811FA-855A-4C7C-A2A5-016597715ACC}" dt="2023-03-30T13:54:03.030" v="9" actId="20577"/>
        <pc:sldMkLst>
          <pc:docMk/>
          <pc:sldMk cId="2811935155" sldId="256"/>
        </pc:sldMkLst>
        <pc:spChg chg="mod">
          <ac:chgData name="Guest User" userId="S::urn:spo:anon#3205668be4588c2972589c1e47289ecaadf7add4689612247353337f1030b440::" providerId="AD" clId="Web-{A0D811FA-855A-4C7C-A2A5-016597715ACC}" dt="2023-03-30T13:54:03.030" v="9" actId="20577"/>
          <ac:spMkLst>
            <pc:docMk/>
            <pc:sldMk cId="2811935155" sldId="256"/>
            <ac:spMk id="3" creationId="{382090E8-10EF-BA80-282F-BD3DF10E29C3}"/>
          </ac:spMkLst>
        </pc:spChg>
      </pc:sldChg>
    </pc:docChg>
  </pc:docChgLst>
  <pc:docChgLst>
    <pc:chgData name="Martin, Tony" userId="b1bd46c3-4005-4c25-a278-03e5f4aa714e" providerId="ADAL" clId="{374F2BE5-76F1-4E11-9EBE-9B7962EAA8FB}"/>
    <pc:docChg chg="undo custSel addSld modSld addMainMaster delMainMaster">
      <pc:chgData name="Martin, Tony" userId="b1bd46c3-4005-4c25-a278-03e5f4aa714e" providerId="ADAL" clId="{374F2BE5-76F1-4E11-9EBE-9B7962EAA8FB}" dt="2023-03-31T14:14:44.891" v="700" actId="1076"/>
      <pc:docMkLst>
        <pc:docMk/>
      </pc:docMkLst>
      <pc:sldChg chg="addSp modSp mod setBg modClrScheme chgLayout">
        <pc:chgData name="Martin, Tony" userId="b1bd46c3-4005-4c25-a278-03e5f4aa714e" providerId="ADAL" clId="{374F2BE5-76F1-4E11-9EBE-9B7962EAA8FB}" dt="2023-03-30T13:51:10.917" v="49" actId="27636"/>
        <pc:sldMkLst>
          <pc:docMk/>
          <pc:sldMk cId="2811935155" sldId="256"/>
        </pc:sldMkLst>
        <pc:spChg chg="mod">
          <ac:chgData name="Martin, Tony" userId="b1bd46c3-4005-4c25-a278-03e5f4aa714e" providerId="ADAL" clId="{374F2BE5-76F1-4E11-9EBE-9B7962EAA8FB}" dt="2023-03-30T13:48:46.359" v="0" actId="26606"/>
          <ac:spMkLst>
            <pc:docMk/>
            <pc:sldMk cId="2811935155" sldId="256"/>
            <ac:spMk id="2" creationId="{EBD8D630-2D33-9C42-26B9-6B0FDF6769FB}"/>
          </ac:spMkLst>
        </pc:spChg>
        <pc:spChg chg="mod">
          <ac:chgData name="Martin, Tony" userId="b1bd46c3-4005-4c25-a278-03e5f4aa714e" providerId="ADAL" clId="{374F2BE5-76F1-4E11-9EBE-9B7962EAA8FB}" dt="2023-03-30T13:51:10.917" v="49" actId="27636"/>
          <ac:spMkLst>
            <pc:docMk/>
            <pc:sldMk cId="2811935155" sldId="256"/>
            <ac:spMk id="3" creationId="{382090E8-10EF-BA80-282F-BD3DF10E29C3}"/>
          </ac:spMkLst>
        </pc:spChg>
        <pc:spChg chg="add">
          <ac:chgData name="Martin, Tony" userId="b1bd46c3-4005-4c25-a278-03e5f4aa714e" providerId="ADAL" clId="{374F2BE5-76F1-4E11-9EBE-9B7962EAA8FB}" dt="2023-03-30T13:48:46.359" v="0" actId="26606"/>
          <ac:spMkLst>
            <pc:docMk/>
            <pc:sldMk cId="2811935155" sldId="256"/>
            <ac:spMk id="9" creationId="{7DA3C418-758E-4180-A5D0-8655D6804587}"/>
          </ac:spMkLst>
        </pc:spChg>
        <pc:spChg chg="add">
          <ac:chgData name="Martin, Tony" userId="b1bd46c3-4005-4c25-a278-03e5f4aa714e" providerId="ADAL" clId="{374F2BE5-76F1-4E11-9EBE-9B7962EAA8FB}" dt="2023-03-30T13:48:46.359" v="0" actId="26606"/>
          <ac:spMkLst>
            <pc:docMk/>
            <pc:sldMk cId="2811935155" sldId="256"/>
            <ac:spMk id="11" creationId="{28C8EF06-5EC3-4883-AFAF-D74FF46550FB}"/>
          </ac:spMkLst>
        </pc:spChg>
        <pc:picChg chg="add mod">
          <ac:chgData name="Martin, Tony" userId="b1bd46c3-4005-4c25-a278-03e5f4aa714e" providerId="ADAL" clId="{374F2BE5-76F1-4E11-9EBE-9B7962EAA8FB}" dt="2023-03-30T13:49:23.581" v="1" actId="27614"/>
          <ac:picMkLst>
            <pc:docMk/>
            <pc:sldMk cId="2811935155" sldId="256"/>
            <ac:picMk id="4" creationId="{AABEB4FB-A493-C5CB-AE8B-0FF8F8CEFDCD}"/>
          </ac:picMkLst>
        </pc:picChg>
      </pc:sldChg>
      <pc:sldChg chg="addSp delSp modSp new mod setBg">
        <pc:chgData name="Martin, Tony" userId="b1bd46c3-4005-4c25-a278-03e5f4aa714e" providerId="ADAL" clId="{374F2BE5-76F1-4E11-9EBE-9B7962EAA8FB}" dt="2023-03-31T10:23:40.235" v="610" actId="20577"/>
        <pc:sldMkLst>
          <pc:docMk/>
          <pc:sldMk cId="3127641343" sldId="257"/>
        </pc:sldMkLst>
        <pc:spChg chg="mod">
          <ac:chgData name="Martin, Tony" userId="b1bd46c3-4005-4c25-a278-03e5f4aa714e" providerId="ADAL" clId="{374F2BE5-76F1-4E11-9EBE-9B7962EAA8FB}" dt="2023-03-31T10:20:13.911" v="497" actId="1037"/>
          <ac:spMkLst>
            <pc:docMk/>
            <pc:sldMk cId="3127641343" sldId="257"/>
            <ac:spMk id="2" creationId="{556A5D17-3788-79FB-8877-A35F46FEC1C3}"/>
          </ac:spMkLst>
        </pc:spChg>
        <pc:spChg chg="mod ord">
          <ac:chgData name="Martin, Tony" userId="b1bd46c3-4005-4c25-a278-03e5f4aa714e" providerId="ADAL" clId="{374F2BE5-76F1-4E11-9EBE-9B7962EAA8FB}" dt="2023-03-31T10:23:40.235" v="610" actId="20577"/>
          <ac:spMkLst>
            <pc:docMk/>
            <pc:sldMk cId="3127641343" sldId="257"/>
            <ac:spMk id="3" creationId="{7FE39BC9-954B-70C9-55B8-CA3DD6F2DA77}"/>
          </ac:spMkLst>
        </pc:spChg>
        <pc:spChg chg="add del">
          <ac:chgData name="Martin, Tony" userId="b1bd46c3-4005-4c25-a278-03e5f4aa714e" providerId="ADAL" clId="{374F2BE5-76F1-4E11-9EBE-9B7962EAA8FB}" dt="2023-03-31T09:47:38.544" v="55" actId="26606"/>
          <ac:spMkLst>
            <pc:docMk/>
            <pc:sldMk cId="3127641343" sldId="257"/>
            <ac:spMk id="12" creationId="{DD68B093-D5D0-413E-B63F-4E732B9D0FE7}"/>
          </ac:spMkLst>
        </pc:spChg>
        <pc:spChg chg="add del">
          <ac:chgData name="Martin, Tony" userId="b1bd46c3-4005-4c25-a278-03e5f4aa714e" providerId="ADAL" clId="{374F2BE5-76F1-4E11-9EBE-9B7962EAA8FB}" dt="2023-03-31T09:47:38.544" v="55" actId="26606"/>
          <ac:spMkLst>
            <pc:docMk/>
            <pc:sldMk cId="3127641343" sldId="257"/>
            <ac:spMk id="14" creationId="{AD476645-8D91-4AA1-99AA-A41FB38973AC}"/>
          </ac:spMkLst>
        </pc:spChg>
        <pc:spChg chg="add del">
          <ac:chgData name="Martin, Tony" userId="b1bd46c3-4005-4c25-a278-03e5f4aa714e" providerId="ADAL" clId="{374F2BE5-76F1-4E11-9EBE-9B7962EAA8FB}" dt="2023-03-31T09:48:03.841" v="62" actId="26606"/>
          <ac:spMkLst>
            <pc:docMk/>
            <pc:sldMk cId="3127641343" sldId="257"/>
            <ac:spMk id="16" creationId="{1BBFDD63-AD5F-4E42-979B-2FBDE3450982}"/>
          </ac:spMkLst>
        </pc:spChg>
        <pc:spChg chg="add del">
          <ac:chgData name="Martin, Tony" userId="b1bd46c3-4005-4c25-a278-03e5f4aa714e" providerId="ADAL" clId="{374F2BE5-76F1-4E11-9EBE-9B7962EAA8FB}" dt="2023-03-31T09:48:03.841" v="62" actId="26606"/>
          <ac:spMkLst>
            <pc:docMk/>
            <pc:sldMk cId="3127641343" sldId="257"/>
            <ac:spMk id="17" creationId="{31AA1E1C-DA67-488F-A983-F3ABD792C3BE}"/>
          </ac:spMkLst>
        </pc:spChg>
        <pc:spChg chg="add del">
          <ac:chgData name="Martin, Tony" userId="b1bd46c3-4005-4c25-a278-03e5f4aa714e" providerId="ADAL" clId="{374F2BE5-76F1-4E11-9EBE-9B7962EAA8FB}" dt="2023-03-31T09:48:03.841" v="62" actId="26606"/>
          <ac:spMkLst>
            <pc:docMk/>
            <pc:sldMk cId="3127641343" sldId="257"/>
            <ac:spMk id="18" creationId="{AABDB02C-700D-4121-B1D1-CCB58F4BE5E0}"/>
          </ac:spMkLst>
        </pc:spChg>
        <pc:spChg chg="add del">
          <ac:chgData name="Martin, Tony" userId="b1bd46c3-4005-4c25-a278-03e5f4aa714e" providerId="ADAL" clId="{374F2BE5-76F1-4E11-9EBE-9B7962EAA8FB}" dt="2023-03-31T09:48:03.841" v="62" actId="26606"/>
          <ac:spMkLst>
            <pc:docMk/>
            <pc:sldMk cId="3127641343" sldId="257"/>
            <ac:spMk id="19" creationId="{DC46DA5A-CECD-42F0-A57E-8D5BAE36270E}"/>
          </ac:spMkLst>
        </pc:spChg>
        <pc:spChg chg="add del">
          <ac:chgData name="Martin, Tony" userId="b1bd46c3-4005-4c25-a278-03e5f4aa714e" providerId="ADAL" clId="{374F2BE5-76F1-4E11-9EBE-9B7962EAA8FB}" dt="2023-03-31T09:48:03.827" v="61" actId="26606"/>
          <ac:spMkLst>
            <pc:docMk/>
            <pc:sldMk cId="3127641343" sldId="257"/>
            <ac:spMk id="24" creationId="{05921802-0622-4962-A3B3-3482F4370DA8}"/>
          </ac:spMkLst>
        </pc:spChg>
        <pc:spChg chg="add del">
          <ac:chgData name="Martin, Tony" userId="b1bd46c3-4005-4c25-a278-03e5f4aa714e" providerId="ADAL" clId="{374F2BE5-76F1-4E11-9EBE-9B7962EAA8FB}" dt="2023-03-31T09:48:03.827" v="61" actId="26606"/>
          <ac:spMkLst>
            <pc:docMk/>
            <pc:sldMk cId="3127641343" sldId="257"/>
            <ac:spMk id="26" creationId="{1B1F4A36-746F-4D35-8BAB-02B98F2B8B87}"/>
          </ac:spMkLst>
        </pc:spChg>
        <pc:spChg chg="add">
          <ac:chgData name="Martin, Tony" userId="b1bd46c3-4005-4c25-a278-03e5f4aa714e" providerId="ADAL" clId="{374F2BE5-76F1-4E11-9EBE-9B7962EAA8FB}" dt="2023-03-31T09:48:03.841" v="62" actId="26606"/>
          <ac:spMkLst>
            <pc:docMk/>
            <pc:sldMk cId="3127641343" sldId="257"/>
            <ac:spMk id="28" creationId="{DD68B093-D5D0-413E-B63F-4E732B9D0FE7}"/>
          </ac:spMkLst>
        </pc:spChg>
        <pc:spChg chg="add">
          <ac:chgData name="Martin, Tony" userId="b1bd46c3-4005-4c25-a278-03e5f4aa714e" providerId="ADAL" clId="{374F2BE5-76F1-4E11-9EBE-9B7962EAA8FB}" dt="2023-03-31T09:48:03.841" v="62" actId="26606"/>
          <ac:spMkLst>
            <pc:docMk/>
            <pc:sldMk cId="3127641343" sldId="257"/>
            <ac:spMk id="29" creationId="{AD476645-8D91-4AA1-99AA-A41FB38973AC}"/>
          </ac:spMkLst>
        </pc:spChg>
        <pc:picChg chg="add mod">
          <ac:chgData name="Martin, Tony" userId="b1bd46c3-4005-4c25-a278-03e5f4aa714e" providerId="ADAL" clId="{374F2BE5-76F1-4E11-9EBE-9B7962EAA8FB}" dt="2023-03-31T09:49:00.331" v="70" actId="1076"/>
          <ac:picMkLst>
            <pc:docMk/>
            <pc:sldMk cId="3127641343" sldId="257"/>
            <ac:picMk id="5" creationId="{78B61DF9-79F5-BF47-7964-8E62BEA5A26F}"/>
          </ac:picMkLst>
        </pc:picChg>
        <pc:picChg chg="add mod">
          <ac:chgData name="Martin, Tony" userId="b1bd46c3-4005-4c25-a278-03e5f4aa714e" providerId="ADAL" clId="{374F2BE5-76F1-4E11-9EBE-9B7962EAA8FB}" dt="2023-03-31T09:49:02.588" v="71" actId="1076"/>
          <ac:picMkLst>
            <pc:docMk/>
            <pc:sldMk cId="3127641343" sldId="257"/>
            <ac:picMk id="7" creationId="{DB026666-7945-33D7-A618-0698C6C54254}"/>
          </ac:picMkLst>
        </pc:picChg>
        <pc:picChg chg="add mod">
          <ac:chgData name="Martin, Tony" userId="b1bd46c3-4005-4c25-a278-03e5f4aa714e" providerId="ADAL" clId="{374F2BE5-76F1-4E11-9EBE-9B7962EAA8FB}" dt="2023-03-31T10:21:16.213" v="527" actId="1076"/>
          <ac:picMkLst>
            <pc:docMk/>
            <pc:sldMk cId="3127641343" sldId="257"/>
            <ac:picMk id="9" creationId="{04533963-E037-D2DA-EC5D-C31A7B960631}"/>
          </ac:picMkLst>
        </pc:picChg>
      </pc:sldChg>
      <pc:sldChg chg="addSp delSp modSp add mod">
        <pc:chgData name="Martin, Tony" userId="b1bd46c3-4005-4c25-a278-03e5f4aa714e" providerId="ADAL" clId="{374F2BE5-76F1-4E11-9EBE-9B7962EAA8FB}" dt="2023-03-31T10:20:28.423" v="501" actId="1037"/>
        <pc:sldMkLst>
          <pc:docMk/>
          <pc:sldMk cId="3357121471" sldId="274"/>
        </pc:sldMkLst>
        <pc:spChg chg="mod">
          <ac:chgData name="Martin, Tony" userId="b1bd46c3-4005-4c25-a278-03e5f4aa714e" providerId="ADAL" clId="{374F2BE5-76F1-4E11-9EBE-9B7962EAA8FB}" dt="2023-03-31T10:20:28.423" v="501" actId="1037"/>
          <ac:spMkLst>
            <pc:docMk/>
            <pc:sldMk cId="3357121471" sldId="274"/>
            <ac:spMk id="2" creationId="{556A5D17-3788-79FB-8877-A35F46FEC1C3}"/>
          </ac:spMkLst>
        </pc:spChg>
        <pc:spChg chg="mod">
          <ac:chgData name="Martin, Tony" userId="b1bd46c3-4005-4c25-a278-03e5f4aa714e" providerId="ADAL" clId="{374F2BE5-76F1-4E11-9EBE-9B7962EAA8FB}" dt="2023-03-31T10:18:05.438" v="471" actId="20577"/>
          <ac:spMkLst>
            <pc:docMk/>
            <pc:sldMk cId="3357121471" sldId="274"/>
            <ac:spMk id="3" creationId="{7FE39BC9-954B-70C9-55B8-CA3DD6F2DA77}"/>
          </ac:spMkLst>
        </pc:spChg>
        <pc:picChg chg="del">
          <ac:chgData name="Martin, Tony" userId="b1bd46c3-4005-4c25-a278-03e5f4aa714e" providerId="ADAL" clId="{374F2BE5-76F1-4E11-9EBE-9B7962EAA8FB}" dt="2023-03-31T10:05:52.560" v="100" actId="478"/>
          <ac:picMkLst>
            <pc:docMk/>
            <pc:sldMk cId="3357121471" sldId="274"/>
            <ac:picMk id="5" creationId="{78B61DF9-79F5-BF47-7964-8E62BEA5A26F}"/>
          </ac:picMkLst>
        </pc:picChg>
        <pc:picChg chg="add mod">
          <ac:chgData name="Martin, Tony" userId="b1bd46c3-4005-4c25-a278-03e5f4aa714e" providerId="ADAL" clId="{374F2BE5-76F1-4E11-9EBE-9B7962EAA8FB}" dt="2023-03-31T10:06:02.192" v="102" actId="14100"/>
          <ac:picMkLst>
            <pc:docMk/>
            <pc:sldMk cId="3357121471" sldId="274"/>
            <ac:picMk id="6" creationId="{1ECD2913-F578-8DAF-0ED6-4D73FAD80B86}"/>
          </ac:picMkLst>
        </pc:picChg>
        <pc:picChg chg="add del">
          <ac:chgData name="Martin, Tony" userId="b1bd46c3-4005-4c25-a278-03e5f4aa714e" providerId="ADAL" clId="{374F2BE5-76F1-4E11-9EBE-9B7962EAA8FB}" dt="2023-03-31T10:07:11.754" v="112" actId="478"/>
          <ac:picMkLst>
            <pc:docMk/>
            <pc:sldMk cId="3357121471" sldId="274"/>
            <ac:picMk id="7" creationId="{DB026666-7945-33D7-A618-0698C6C54254}"/>
          </ac:picMkLst>
        </pc:picChg>
        <pc:picChg chg="add del mod">
          <ac:chgData name="Martin, Tony" userId="b1bd46c3-4005-4c25-a278-03e5f4aa714e" providerId="ADAL" clId="{374F2BE5-76F1-4E11-9EBE-9B7962EAA8FB}" dt="2023-03-31T10:07:02.335" v="107" actId="22"/>
          <ac:picMkLst>
            <pc:docMk/>
            <pc:sldMk cId="3357121471" sldId="274"/>
            <ac:picMk id="9" creationId="{2E37D9CA-02FD-07A0-6C94-B03D58ED5C44}"/>
          </ac:picMkLst>
        </pc:picChg>
        <pc:picChg chg="add mod">
          <ac:chgData name="Martin, Tony" userId="b1bd46c3-4005-4c25-a278-03e5f4aa714e" providerId="ADAL" clId="{374F2BE5-76F1-4E11-9EBE-9B7962EAA8FB}" dt="2023-03-31T10:07:14.979" v="113" actId="14100"/>
          <ac:picMkLst>
            <pc:docMk/>
            <pc:sldMk cId="3357121471" sldId="274"/>
            <ac:picMk id="11" creationId="{D3DB2B7A-DD5F-3779-5138-D688BACB2AE4}"/>
          </ac:picMkLst>
        </pc:picChg>
        <pc:picChg chg="add mod">
          <ac:chgData name="Martin, Tony" userId="b1bd46c3-4005-4c25-a278-03e5f4aa714e" providerId="ADAL" clId="{374F2BE5-76F1-4E11-9EBE-9B7962EAA8FB}" dt="2023-03-31T10:15:38.632" v="367" actId="1076"/>
          <ac:picMkLst>
            <pc:docMk/>
            <pc:sldMk cId="3357121471" sldId="274"/>
            <ac:picMk id="13" creationId="{FF949724-7C53-0518-E8AF-E6353E8AC448}"/>
          </ac:picMkLst>
        </pc:picChg>
        <pc:picChg chg="add mod modCrop">
          <ac:chgData name="Martin, Tony" userId="b1bd46c3-4005-4c25-a278-03e5f4aa714e" providerId="ADAL" clId="{374F2BE5-76F1-4E11-9EBE-9B7962EAA8FB}" dt="2023-03-31T10:18:39.199" v="476" actId="732"/>
          <ac:picMkLst>
            <pc:docMk/>
            <pc:sldMk cId="3357121471" sldId="274"/>
            <ac:picMk id="15" creationId="{98CD47CB-D19D-5C39-9A28-DE01FF8256BF}"/>
          </ac:picMkLst>
        </pc:picChg>
      </pc:sldChg>
      <pc:sldChg chg="addSp delSp modSp add mod">
        <pc:chgData name="Martin, Tony" userId="b1bd46c3-4005-4c25-a278-03e5f4aa714e" providerId="ADAL" clId="{374F2BE5-76F1-4E11-9EBE-9B7962EAA8FB}" dt="2023-03-31T14:06:15.534" v="635" actId="14100"/>
        <pc:sldMkLst>
          <pc:docMk/>
          <pc:sldMk cId="547596241" sldId="275"/>
        </pc:sldMkLst>
        <pc:picChg chg="add mod">
          <ac:chgData name="Martin, Tony" userId="b1bd46c3-4005-4c25-a278-03e5f4aa714e" providerId="ADAL" clId="{374F2BE5-76F1-4E11-9EBE-9B7962EAA8FB}" dt="2023-03-31T14:05:38.056" v="628" actId="14100"/>
          <ac:picMkLst>
            <pc:docMk/>
            <pc:sldMk cId="547596241" sldId="275"/>
            <ac:picMk id="5" creationId="{22398C2E-BC61-D1DA-4617-F40F1975BF2C}"/>
          </ac:picMkLst>
        </pc:picChg>
        <pc:picChg chg="del">
          <ac:chgData name="Martin, Tony" userId="b1bd46c3-4005-4c25-a278-03e5f4aa714e" providerId="ADAL" clId="{374F2BE5-76F1-4E11-9EBE-9B7962EAA8FB}" dt="2023-03-31T14:05:32.593" v="627" actId="478"/>
          <ac:picMkLst>
            <pc:docMk/>
            <pc:sldMk cId="547596241" sldId="275"/>
            <ac:picMk id="6" creationId="{1ECD2913-F578-8DAF-0ED6-4D73FAD80B86}"/>
          </ac:picMkLst>
        </pc:picChg>
        <pc:picChg chg="add mod">
          <ac:chgData name="Martin, Tony" userId="b1bd46c3-4005-4c25-a278-03e5f4aa714e" providerId="ADAL" clId="{374F2BE5-76F1-4E11-9EBE-9B7962EAA8FB}" dt="2023-03-31T14:06:15.534" v="635" actId="14100"/>
          <ac:picMkLst>
            <pc:docMk/>
            <pc:sldMk cId="547596241" sldId="275"/>
            <ac:picMk id="8" creationId="{35B84912-CACE-8D15-350E-93E7160A1880}"/>
          </ac:picMkLst>
        </pc:picChg>
        <pc:picChg chg="del">
          <ac:chgData name="Martin, Tony" userId="b1bd46c3-4005-4c25-a278-03e5f4aa714e" providerId="ADAL" clId="{374F2BE5-76F1-4E11-9EBE-9B7962EAA8FB}" dt="2023-03-31T14:06:11.057" v="634" actId="478"/>
          <ac:picMkLst>
            <pc:docMk/>
            <pc:sldMk cId="547596241" sldId="275"/>
            <ac:picMk id="11" creationId="{D3DB2B7A-DD5F-3779-5138-D688BACB2AE4}"/>
          </ac:picMkLst>
        </pc:picChg>
      </pc:sldChg>
      <pc:sldChg chg="addSp delSp modSp add mod">
        <pc:chgData name="Martin, Tony" userId="b1bd46c3-4005-4c25-a278-03e5f4aa714e" providerId="ADAL" clId="{374F2BE5-76F1-4E11-9EBE-9B7962EAA8FB}" dt="2023-03-31T14:08:29.947" v="639" actId="1076"/>
        <pc:sldMkLst>
          <pc:docMk/>
          <pc:sldMk cId="1148940179" sldId="277"/>
        </pc:sldMkLst>
        <pc:spChg chg="add del mod">
          <ac:chgData name="Martin, Tony" userId="b1bd46c3-4005-4c25-a278-03e5f4aa714e" providerId="ADAL" clId="{374F2BE5-76F1-4E11-9EBE-9B7962EAA8FB}" dt="2023-03-31T14:08:24.919" v="637" actId="478"/>
          <ac:spMkLst>
            <pc:docMk/>
            <pc:sldMk cId="1148940179" sldId="277"/>
            <ac:spMk id="9" creationId="{6FF1DC6F-AA83-F080-D166-D788BCDEEE2B}"/>
          </ac:spMkLst>
        </pc:spChg>
        <pc:picChg chg="add mod">
          <ac:chgData name="Martin, Tony" userId="b1bd46c3-4005-4c25-a278-03e5f4aa714e" providerId="ADAL" clId="{374F2BE5-76F1-4E11-9EBE-9B7962EAA8FB}" dt="2023-03-31T14:04:31.653" v="618" actId="14100"/>
          <ac:picMkLst>
            <pc:docMk/>
            <pc:sldMk cId="1148940179" sldId="277"/>
            <ac:picMk id="5" creationId="{2BF2E20D-525E-7BCE-C65C-A909185C4EAC}"/>
          </ac:picMkLst>
        </pc:picChg>
        <pc:picChg chg="del">
          <ac:chgData name="Martin, Tony" userId="b1bd46c3-4005-4c25-a278-03e5f4aa714e" providerId="ADAL" clId="{374F2BE5-76F1-4E11-9EBE-9B7962EAA8FB}" dt="2023-03-31T14:04:27.964" v="617" actId="478"/>
          <ac:picMkLst>
            <pc:docMk/>
            <pc:sldMk cId="1148940179" sldId="277"/>
            <ac:picMk id="6" creationId="{1ECD2913-F578-8DAF-0ED6-4D73FAD80B86}"/>
          </ac:picMkLst>
        </pc:picChg>
        <pc:picChg chg="add mod">
          <ac:chgData name="Martin, Tony" userId="b1bd46c3-4005-4c25-a278-03e5f4aa714e" providerId="ADAL" clId="{374F2BE5-76F1-4E11-9EBE-9B7962EAA8FB}" dt="2023-03-31T14:05:12.914" v="623" actId="14100"/>
          <ac:picMkLst>
            <pc:docMk/>
            <pc:sldMk cId="1148940179" sldId="277"/>
            <ac:picMk id="8" creationId="{752FEE40-BA12-10DF-9211-635C82E077F6}"/>
          </ac:picMkLst>
        </pc:picChg>
        <pc:picChg chg="del">
          <ac:chgData name="Martin, Tony" userId="b1bd46c3-4005-4c25-a278-03e5f4aa714e" providerId="ADAL" clId="{374F2BE5-76F1-4E11-9EBE-9B7962EAA8FB}" dt="2023-03-31T14:05:09.310" v="622" actId="478"/>
          <ac:picMkLst>
            <pc:docMk/>
            <pc:sldMk cId="1148940179" sldId="277"/>
            <ac:picMk id="11" creationId="{D3DB2B7A-DD5F-3779-5138-D688BACB2AE4}"/>
          </ac:picMkLst>
        </pc:picChg>
        <pc:picChg chg="add mod">
          <ac:chgData name="Martin, Tony" userId="b1bd46c3-4005-4c25-a278-03e5f4aa714e" providerId="ADAL" clId="{374F2BE5-76F1-4E11-9EBE-9B7962EAA8FB}" dt="2023-03-31T14:08:29.947" v="639" actId="1076"/>
          <ac:picMkLst>
            <pc:docMk/>
            <pc:sldMk cId="1148940179" sldId="277"/>
            <ac:picMk id="12" creationId="{03E12A7C-FC16-318B-ED22-6418D33AE424}"/>
          </ac:picMkLst>
        </pc:picChg>
      </pc:sldChg>
      <pc:sldChg chg="addSp delSp modSp new mod">
        <pc:chgData name="Martin, Tony" userId="b1bd46c3-4005-4c25-a278-03e5f4aa714e" providerId="ADAL" clId="{374F2BE5-76F1-4E11-9EBE-9B7962EAA8FB}" dt="2023-03-31T14:14:44.891" v="700" actId="1076"/>
        <pc:sldMkLst>
          <pc:docMk/>
          <pc:sldMk cId="3354044968" sldId="278"/>
        </pc:sldMkLst>
        <pc:spChg chg="del">
          <ac:chgData name="Martin, Tony" userId="b1bd46c3-4005-4c25-a278-03e5f4aa714e" providerId="ADAL" clId="{374F2BE5-76F1-4E11-9EBE-9B7962EAA8FB}" dt="2023-03-31T14:09:04.685" v="644" actId="478"/>
          <ac:spMkLst>
            <pc:docMk/>
            <pc:sldMk cId="3354044968" sldId="278"/>
            <ac:spMk id="2" creationId="{DAF85E16-2057-DCF5-D95C-E769CDB8498A}"/>
          </ac:spMkLst>
        </pc:spChg>
        <pc:spChg chg="del">
          <ac:chgData name="Martin, Tony" userId="b1bd46c3-4005-4c25-a278-03e5f4aa714e" providerId="ADAL" clId="{374F2BE5-76F1-4E11-9EBE-9B7962EAA8FB}" dt="2023-03-31T14:09:03.303" v="643" actId="478"/>
          <ac:spMkLst>
            <pc:docMk/>
            <pc:sldMk cId="3354044968" sldId="278"/>
            <ac:spMk id="3" creationId="{49D47281-2562-A17F-75F3-39CAA7BDF775}"/>
          </ac:spMkLst>
        </pc:spChg>
        <pc:picChg chg="add mod">
          <ac:chgData name="Martin, Tony" userId="b1bd46c3-4005-4c25-a278-03e5f4aa714e" providerId="ADAL" clId="{374F2BE5-76F1-4E11-9EBE-9B7962EAA8FB}" dt="2023-03-31T14:14:32.125" v="696" actId="1076"/>
          <ac:picMkLst>
            <pc:docMk/>
            <pc:sldMk cId="3354044968" sldId="278"/>
            <ac:picMk id="4" creationId="{D85F2452-6C23-7BC6-A4CA-44FFDBD81118}"/>
          </ac:picMkLst>
        </pc:picChg>
        <pc:picChg chg="add mod">
          <ac:chgData name="Martin, Tony" userId="b1bd46c3-4005-4c25-a278-03e5f4aa714e" providerId="ADAL" clId="{374F2BE5-76F1-4E11-9EBE-9B7962EAA8FB}" dt="2023-03-31T14:14:32.125" v="696" actId="1076"/>
          <ac:picMkLst>
            <pc:docMk/>
            <pc:sldMk cId="3354044968" sldId="278"/>
            <ac:picMk id="5" creationId="{011EC9A9-9D28-5353-2CE3-FFC023742DAB}"/>
          </ac:picMkLst>
        </pc:picChg>
        <pc:picChg chg="add mod">
          <ac:chgData name="Martin, Tony" userId="b1bd46c3-4005-4c25-a278-03e5f4aa714e" providerId="ADAL" clId="{374F2BE5-76F1-4E11-9EBE-9B7962EAA8FB}" dt="2023-03-31T14:14:32.125" v="696" actId="1076"/>
          <ac:picMkLst>
            <pc:docMk/>
            <pc:sldMk cId="3354044968" sldId="278"/>
            <ac:picMk id="6" creationId="{807B2BFE-79D1-D35D-F1EF-F1E7427C0A12}"/>
          </ac:picMkLst>
        </pc:picChg>
        <pc:picChg chg="add mod">
          <ac:chgData name="Martin, Tony" userId="b1bd46c3-4005-4c25-a278-03e5f4aa714e" providerId="ADAL" clId="{374F2BE5-76F1-4E11-9EBE-9B7962EAA8FB}" dt="2023-03-31T14:14:32.125" v="696" actId="1076"/>
          <ac:picMkLst>
            <pc:docMk/>
            <pc:sldMk cId="3354044968" sldId="278"/>
            <ac:picMk id="8" creationId="{5F4B35BC-C7EA-8B49-00C0-39B63D7F52F9}"/>
          </ac:picMkLst>
        </pc:picChg>
        <pc:picChg chg="add mod">
          <ac:chgData name="Martin, Tony" userId="b1bd46c3-4005-4c25-a278-03e5f4aa714e" providerId="ADAL" clId="{374F2BE5-76F1-4E11-9EBE-9B7962EAA8FB}" dt="2023-03-31T14:14:32.125" v="696" actId="1076"/>
          <ac:picMkLst>
            <pc:docMk/>
            <pc:sldMk cId="3354044968" sldId="278"/>
            <ac:picMk id="10" creationId="{F8D6DA0C-2471-7F47-3D0E-B004A6DE1F24}"/>
          </ac:picMkLst>
        </pc:picChg>
        <pc:picChg chg="add mod">
          <ac:chgData name="Martin, Tony" userId="b1bd46c3-4005-4c25-a278-03e5f4aa714e" providerId="ADAL" clId="{374F2BE5-76F1-4E11-9EBE-9B7962EAA8FB}" dt="2023-03-31T14:14:43.134" v="699" actId="1076"/>
          <ac:picMkLst>
            <pc:docMk/>
            <pc:sldMk cId="3354044968" sldId="278"/>
            <ac:picMk id="12" creationId="{FD886B13-14AA-36AB-9094-28D34AC7BA46}"/>
          </ac:picMkLst>
        </pc:picChg>
        <pc:picChg chg="add mod">
          <ac:chgData name="Martin, Tony" userId="b1bd46c3-4005-4c25-a278-03e5f4aa714e" providerId="ADAL" clId="{374F2BE5-76F1-4E11-9EBE-9B7962EAA8FB}" dt="2023-03-31T14:14:44.891" v="700" actId="1076"/>
          <ac:picMkLst>
            <pc:docMk/>
            <pc:sldMk cId="3354044968" sldId="278"/>
            <ac:picMk id="14" creationId="{2EB18372-358C-162B-3B9A-B8A3E30768DA}"/>
          </ac:picMkLst>
        </pc:picChg>
        <pc:picChg chg="add mod">
          <ac:chgData name="Martin, Tony" userId="b1bd46c3-4005-4c25-a278-03e5f4aa714e" providerId="ADAL" clId="{374F2BE5-76F1-4E11-9EBE-9B7962EAA8FB}" dt="2023-03-31T14:14:32.125" v="696" actId="1076"/>
          <ac:picMkLst>
            <pc:docMk/>
            <pc:sldMk cId="3354044968" sldId="278"/>
            <ac:picMk id="16" creationId="{038536F9-A7B5-2535-F403-41E00F6E66F0}"/>
          </ac:picMkLst>
        </pc:picChg>
        <pc:picChg chg="add mod">
          <ac:chgData name="Martin, Tony" userId="b1bd46c3-4005-4c25-a278-03e5f4aa714e" providerId="ADAL" clId="{374F2BE5-76F1-4E11-9EBE-9B7962EAA8FB}" dt="2023-03-31T14:14:32.125" v="696" actId="1076"/>
          <ac:picMkLst>
            <pc:docMk/>
            <pc:sldMk cId="3354044968" sldId="278"/>
            <ac:picMk id="18" creationId="{29788A66-880F-76AD-5B9E-9AC927BC6581}"/>
          </ac:picMkLst>
        </pc:picChg>
      </pc:sldChg>
      <pc:sldMasterChg chg="del delSldLayout">
        <pc:chgData name="Martin, Tony" userId="b1bd46c3-4005-4c25-a278-03e5f4aa714e" providerId="ADAL" clId="{374F2BE5-76F1-4E11-9EBE-9B7962EAA8FB}" dt="2023-03-30T13:48:46.359" v="0" actId="26606"/>
        <pc:sldMasterMkLst>
          <pc:docMk/>
          <pc:sldMasterMk cId="2160597219" sldId="2147483648"/>
        </pc:sldMasterMkLst>
        <pc:sldLayoutChg chg="del">
          <pc:chgData name="Martin, Tony" userId="b1bd46c3-4005-4c25-a278-03e5f4aa714e" providerId="ADAL" clId="{374F2BE5-76F1-4E11-9EBE-9B7962EAA8FB}" dt="2023-03-30T13:48:46.359" v="0" actId="26606"/>
          <pc:sldLayoutMkLst>
            <pc:docMk/>
            <pc:sldMasterMk cId="2160597219" sldId="2147483648"/>
            <pc:sldLayoutMk cId="3116702663" sldId="2147483649"/>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1754167331" sldId="2147483650"/>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4056219512" sldId="2147483651"/>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763546159" sldId="2147483652"/>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2573616877" sldId="2147483653"/>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1359451752" sldId="2147483654"/>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133089991" sldId="2147483655"/>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2836695149" sldId="2147483656"/>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1713379291" sldId="2147483657"/>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599831737" sldId="2147483658"/>
          </pc:sldLayoutMkLst>
        </pc:sldLayoutChg>
        <pc:sldLayoutChg chg="del">
          <pc:chgData name="Martin, Tony" userId="b1bd46c3-4005-4c25-a278-03e5f4aa714e" providerId="ADAL" clId="{374F2BE5-76F1-4E11-9EBE-9B7962EAA8FB}" dt="2023-03-30T13:48:46.359" v="0" actId="26606"/>
          <pc:sldLayoutMkLst>
            <pc:docMk/>
            <pc:sldMasterMk cId="2160597219" sldId="2147483648"/>
            <pc:sldLayoutMk cId="2299409273" sldId="2147483659"/>
          </pc:sldLayoutMkLst>
        </pc:sldLayoutChg>
      </pc:sldMasterChg>
      <pc:sldMasterChg chg="add addSldLayout">
        <pc:chgData name="Martin, Tony" userId="b1bd46c3-4005-4c25-a278-03e5f4aa714e" providerId="ADAL" clId="{374F2BE5-76F1-4E11-9EBE-9B7962EAA8FB}" dt="2023-03-30T13:48:46.359" v="0" actId="26606"/>
        <pc:sldMasterMkLst>
          <pc:docMk/>
          <pc:sldMasterMk cId="952230773" sldId="2147483738"/>
        </pc:sldMasterMkLst>
        <pc:sldLayoutChg chg="add">
          <pc:chgData name="Martin, Tony" userId="b1bd46c3-4005-4c25-a278-03e5f4aa714e" providerId="ADAL" clId="{374F2BE5-76F1-4E11-9EBE-9B7962EAA8FB}" dt="2023-03-30T13:48:46.359" v="0" actId="26606"/>
          <pc:sldLayoutMkLst>
            <pc:docMk/>
            <pc:sldMasterMk cId="952230773" sldId="2147483738"/>
            <pc:sldLayoutMk cId="3728699756" sldId="2147483727"/>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428251815" sldId="2147483728"/>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3281254789" sldId="2147483729"/>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2290375541" sldId="2147483730"/>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1655376569" sldId="2147483731"/>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1783789333" sldId="2147483732"/>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1317719977" sldId="2147483733"/>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1092493659" sldId="2147483734"/>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1696583432" sldId="2147483735"/>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591293285" sldId="2147483736"/>
          </pc:sldLayoutMkLst>
        </pc:sldLayoutChg>
        <pc:sldLayoutChg chg="add">
          <pc:chgData name="Martin, Tony" userId="b1bd46c3-4005-4c25-a278-03e5f4aa714e" providerId="ADAL" clId="{374F2BE5-76F1-4E11-9EBE-9B7962EAA8FB}" dt="2023-03-30T13:48:46.359" v="0" actId="26606"/>
          <pc:sldLayoutMkLst>
            <pc:docMk/>
            <pc:sldMasterMk cId="952230773" sldId="2147483738"/>
            <pc:sldLayoutMk cId="2763636680" sldId="2147483737"/>
          </pc:sldLayoutMkLst>
        </pc:sldLayoutChg>
      </pc:sldMasterChg>
    </pc:docChg>
  </pc:docChgLst>
  <pc:docChgLst>
    <pc:chgData name="Guest User" userId="S::urn:spo:anon#3205668be4588c2972589c1e47289ecaadf7add4689612247353337f1030b440::" providerId="AD" clId="Web-{5D9FA5E9-18DC-F178-D7E0-86373AD4F03E}"/>
    <pc:docChg chg="addSld modSld sldOrd">
      <pc:chgData name="Guest User" userId="S::urn:spo:anon#3205668be4588c2972589c1e47289ecaadf7add4689612247353337f1030b440::" providerId="AD" clId="Web-{5D9FA5E9-18DC-F178-D7E0-86373AD4F03E}" dt="2023-03-31T02:12:03.998" v="533" actId="20577"/>
      <pc:docMkLst>
        <pc:docMk/>
      </pc:docMkLst>
      <pc:sldChg chg="addSp delSp modSp ord">
        <pc:chgData name="Guest User" userId="S::urn:spo:anon#3205668be4588c2972589c1e47289ecaadf7add4689612247353337f1030b440::" providerId="AD" clId="Web-{5D9FA5E9-18DC-F178-D7E0-86373AD4F03E}" dt="2023-03-31T02:12:03.998" v="533" actId="20577"/>
        <pc:sldMkLst>
          <pc:docMk/>
          <pc:sldMk cId="2123093239" sldId="258"/>
        </pc:sldMkLst>
        <pc:spChg chg="mod">
          <ac:chgData name="Guest User" userId="S::urn:spo:anon#3205668be4588c2972589c1e47289ecaadf7add4689612247353337f1030b440::" providerId="AD" clId="Web-{5D9FA5E9-18DC-F178-D7E0-86373AD4F03E}" dt="2023-03-31T02:06:03.908" v="244" actId="20577"/>
          <ac:spMkLst>
            <pc:docMk/>
            <pc:sldMk cId="2123093239" sldId="258"/>
            <ac:spMk id="2" creationId="{F226BFF5-2E85-3AFE-73C9-BE7D526832EE}"/>
          </ac:spMkLst>
        </pc:spChg>
        <pc:spChg chg="mod">
          <ac:chgData name="Guest User" userId="S::urn:spo:anon#3205668be4588c2972589c1e47289ecaadf7add4689612247353337f1030b440::" providerId="AD" clId="Web-{5D9FA5E9-18DC-F178-D7E0-86373AD4F03E}" dt="2023-03-31T02:12:03.998" v="533" actId="20577"/>
          <ac:spMkLst>
            <pc:docMk/>
            <pc:sldMk cId="2123093239" sldId="258"/>
            <ac:spMk id="8" creationId="{FF0542F9-D859-157C-1D6C-1928E73F55FA}"/>
          </ac:spMkLst>
        </pc:spChg>
        <pc:picChg chg="add del mod">
          <ac:chgData name="Guest User" userId="S::urn:spo:anon#3205668be4588c2972589c1e47289ecaadf7add4689612247353337f1030b440::" providerId="AD" clId="Web-{5D9FA5E9-18DC-F178-D7E0-86373AD4F03E}" dt="2023-03-31T02:03:29.653" v="225"/>
          <ac:picMkLst>
            <pc:docMk/>
            <pc:sldMk cId="2123093239" sldId="258"/>
            <ac:picMk id="3" creationId="{64DC31FD-2928-20F8-7B70-A3A802B9A506}"/>
          </ac:picMkLst>
        </pc:picChg>
        <pc:picChg chg="del mod">
          <ac:chgData name="Guest User" userId="S::urn:spo:anon#3205668be4588c2972589c1e47289ecaadf7add4689612247353337f1030b440::" providerId="AD" clId="Web-{5D9FA5E9-18DC-F178-D7E0-86373AD4F03E}" dt="2023-03-31T02:02:07.213" v="217"/>
          <ac:picMkLst>
            <pc:docMk/>
            <pc:sldMk cId="2123093239" sldId="258"/>
            <ac:picMk id="4" creationId="{C3C7DED4-607F-CF70-0500-3BDD707F8670}"/>
          </ac:picMkLst>
        </pc:picChg>
        <pc:picChg chg="add mod">
          <ac:chgData name="Guest User" userId="S::urn:spo:anon#3205668be4588c2972589c1e47289ecaadf7add4689612247353337f1030b440::" providerId="AD" clId="Web-{5D9FA5E9-18DC-F178-D7E0-86373AD4F03E}" dt="2023-03-31T02:07:13.442" v="255" actId="1076"/>
          <ac:picMkLst>
            <pc:docMk/>
            <pc:sldMk cId="2123093239" sldId="258"/>
            <ac:picMk id="5" creationId="{82996CCD-4403-E192-F472-AD5651BE47BA}"/>
          </ac:picMkLst>
        </pc:picChg>
        <pc:picChg chg="add mod">
          <ac:chgData name="Guest User" userId="S::urn:spo:anon#3205668be4588c2972589c1e47289ecaadf7add4689612247353337f1030b440::" providerId="AD" clId="Web-{5D9FA5E9-18DC-F178-D7E0-86373AD4F03E}" dt="2023-03-31T02:06:59.816" v="253" actId="1076"/>
          <ac:picMkLst>
            <pc:docMk/>
            <pc:sldMk cId="2123093239" sldId="258"/>
            <ac:picMk id="6" creationId="{34B6F671-BD58-6312-FAD2-BD9A78D4C7A8}"/>
          </ac:picMkLst>
        </pc:picChg>
      </pc:sldChg>
      <pc:sldChg chg="modSp add replId">
        <pc:chgData name="Guest User" userId="S::urn:spo:anon#3205668be4588c2972589c1e47289ecaadf7add4689612247353337f1030b440::" providerId="AD" clId="Web-{5D9FA5E9-18DC-F178-D7E0-86373AD4F03E}" dt="2023-03-31T01:46:21.589" v="215" actId="20577"/>
        <pc:sldMkLst>
          <pc:docMk/>
          <pc:sldMk cId="4290075758" sldId="260"/>
        </pc:sldMkLst>
        <pc:spChg chg="mod">
          <ac:chgData name="Guest User" userId="S::urn:spo:anon#3205668be4588c2972589c1e47289ecaadf7add4689612247353337f1030b440::" providerId="AD" clId="Web-{5D9FA5E9-18DC-F178-D7E0-86373AD4F03E}" dt="2023-03-31T01:46:21.589" v="215" actId="20577"/>
          <ac:spMkLst>
            <pc:docMk/>
            <pc:sldMk cId="4290075758" sldId="260"/>
            <ac:spMk id="8" creationId="{FF0542F9-D859-157C-1D6C-1928E73F55FA}"/>
          </ac:spMkLst>
        </pc:spChg>
      </pc:sldChg>
    </pc:docChg>
  </pc:docChgLst>
  <pc:docChgLst>
    <pc:chgData name="Martin, Tony" userId="b1bd46c3-4005-4c25-a278-03e5f4aa714e" providerId="ADAL" clId="{00EE004F-7DFB-D04D-A137-C4513362CFD9}"/>
    <pc:docChg chg="addSld modSld sldOrd">
      <pc:chgData name="Martin, Tony" userId="b1bd46c3-4005-4c25-a278-03e5f4aa714e" providerId="ADAL" clId="{00EE004F-7DFB-D04D-A137-C4513362CFD9}" dt="2023-03-30T13:55:38.530" v="47" actId="20577"/>
      <pc:docMkLst>
        <pc:docMk/>
      </pc:docMkLst>
      <pc:sldChg chg="modSp">
        <pc:chgData name="Martin, Tony" userId="b1bd46c3-4005-4c25-a278-03e5f4aa714e" providerId="ADAL" clId="{00EE004F-7DFB-D04D-A137-C4513362CFD9}" dt="2023-03-30T13:55:09.191" v="12" actId="1076"/>
        <pc:sldMkLst>
          <pc:docMk/>
          <pc:sldMk cId="3127641343" sldId="257"/>
        </pc:sldMkLst>
        <pc:spChg chg="mod">
          <ac:chgData name="Martin, Tony" userId="b1bd46c3-4005-4c25-a278-03e5f4aa714e" providerId="ADAL" clId="{00EE004F-7DFB-D04D-A137-C4513362CFD9}" dt="2023-03-30T13:55:07.972" v="11" actId="20577"/>
          <ac:spMkLst>
            <pc:docMk/>
            <pc:sldMk cId="3127641343" sldId="257"/>
            <ac:spMk id="2" creationId="{556A5D17-3788-79FB-8877-A35F46FEC1C3}"/>
          </ac:spMkLst>
        </pc:spChg>
        <pc:spChg chg="mod">
          <ac:chgData name="Martin, Tony" userId="b1bd46c3-4005-4c25-a278-03e5f4aa714e" providerId="ADAL" clId="{00EE004F-7DFB-D04D-A137-C4513362CFD9}" dt="2023-03-30T13:55:09.191" v="12" actId="1076"/>
          <ac:spMkLst>
            <pc:docMk/>
            <pc:sldMk cId="3127641343" sldId="257"/>
            <ac:spMk id="3" creationId="{7FE39BC9-954B-70C9-55B8-CA3DD6F2DA77}"/>
          </ac:spMkLst>
        </pc:spChg>
      </pc:sldChg>
      <pc:sldChg chg="modSp new ord">
        <pc:chgData name="Martin, Tony" userId="b1bd46c3-4005-4c25-a278-03e5f4aa714e" providerId="ADAL" clId="{00EE004F-7DFB-D04D-A137-C4513362CFD9}" dt="2023-03-30T13:55:38.530" v="47" actId="20577"/>
        <pc:sldMkLst>
          <pc:docMk/>
          <pc:sldMk cId="1716521257" sldId="259"/>
        </pc:sldMkLst>
        <pc:spChg chg="mod">
          <ac:chgData name="Martin, Tony" userId="b1bd46c3-4005-4c25-a278-03e5f4aa714e" providerId="ADAL" clId="{00EE004F-7DFB-D04D-A137-C4513362CFD9}" dt="2023-03-30T13:55:38.530" v="47" actId="20577"/>
          <ac:spMkLst>
            <pc:docMk/>
            <pc:sldMk cId="1716521257" sldId="259"/>
            <ac:spMk id="2" creationId="{C0167D60-1C62-A7DA-3853-0E8694CC6AE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9426F-B67C-4434-A914-0631AF270740}"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E9548-49FB-4000-827F-E726A0C25A00}" type="slidenum">
              <a:rPr lang="en-US" smtClean="0"/>
              <a:t>‹#›</a:t>
            </a:fld>
            <a:endParaRPr lang="en-US"/>
          </a:p>
        </p:txBody>
      </p:sp>
    </p:spTree>
    <p:extLst>
      <p:ext uri="{BB962C8B-B14F-4D97-AF65-F5344CB8AC3E}">
        <p14:creationId xmlns:p14="http://schemas.microsoft.com/office/powerpoint/2010/main" val="2281765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Looking at models 10.7 and 10.8, basic solvers were implemented to ensure that the </a:t>
            </a:r>
            <a:r>
              <a:rPr lang="en-US" err="1"/>
              <a:t>ddesd</a:t>
            </a:r>
            <a:r>
              <a:rPr lang="en-US"/>
              <a:t> function in </a:t>
            </a:r>
            <a:r>
              <a:rPr lang="en-US" err="1"/>
              <a:t>matlab</a:t>
            </a:r>
            <a:r>
              <a:rPr lang="en-US"/>
              <a:t> could be properly utilized when looking at the El Niño and La Niña modeling. The response predicted for times greater than 0 was created via the models using tau=10</a:t>
            </a:r>
          </a:p>
        </p:txBody>
      </p:sp>
      <p:sp>
        <p:nvSpPr>
          <p:cNvPr id="4" name="Slide Number Placeholder 3"/>
          <p:cNvSpPr>
            <a:spLocks noGrp="1"/>
          </p:cNvSpPr>
          <p:nvPr>
            <p:ph type="sldNum" sz="quarter" idx="5"/>
          </p:nvPr>
        </p:nvSpPr>
        <p:spPr/>
        <p:txBody>
          <a:bodyPr/>
          <a:lstStyle/>
          <a:p>
            <a:fld id="{033E9548-49FB-4000-827F-E726A0C25A00}" type="slidenum">
              <a:rPr lang="en-US" smtClean="0"/>
              <a:t>7</a:t>
            </a:fld>
            <a:endParaRPr lang="en-US"/>
          </a:p>
        </p:txBody>
      </p:sp>
    </p:spTree>
    <p:extLst>
      <p:ext uri="{BB962C8B-B14F-4D97-AF65-F5344CB8AC3E}">
        <p14:creationId xmlns:p14="http://schemas.microsoft.com/office/powerpoint/2010/main" val="3031138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we looked at the next decade where our history was from 1960-1970 and our comparison data the next 10 years, once again our infinity- and 1-norm solutions don’t match up. Our 1-norm solution, which also matches our 2-norm solution, does not seem to fit the data well at all whereas the infinity-norm, while it does a poor job at directly matching the data, does somewhat fit the oscillatory nature of the data. </a:t>
            </a:r>
          </a:p>
        </p:txBody>
      </p:sp>
      <p:sp>
        <p:nvSpPr>
          <p:cNvPr id="4" name="Slide Number Placeholder 3"/>
          <p:cNvSpPr>
            <a:spLocks noGrp="1"/>
          </p:cNvSpPr>
          <p:nvPr>
            <p:ph type="sldNum" sz="quarter" idx="5"/>
          </p:nvPr>
        </p:nvSpPr>
        <p:spPr/>
        <p:txBody>
          <a:bodyPr/>
          <a:lstStyle/>
          <a:p>
            <a:fld id="{033E9548-49FB-4000-827F-E726A0C25A00}" type="slidenum">
              <a:rPr lang="en-US" smtClean="0"/>
              <a:t>16</a:t>
            </a:fld>
            <a:endParaRPr lang="en-US"/>
          </a:p>
        </p:txBody>
      </p:sp>
    </p:spTree>
    <p:extLst>
      <p:ext uri="{BB962C8B-B14F-4D97-AF65-F5344CB8AC3E}">
        <p14:creationId xmlns:p14="http://schemas.microsoft.com/office/powerpoint/2010/main" val="4236114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looking at predicting 10 years of data, we tried to predict 20 years to see how good the results would be. For this case, both the responses shown have an oscillatory nature yet, once again, the infinity-norm seems to fit the best. However, when looking 20 years out, something interesting happened. </a:t>
            </a:r>
          </a:p>
        </p:txBody>
      </p:sp>
      <p:sp>
        <p:nvSpPr>
          <p:cNvPr id="4" name="Slide Number Placeholder 3"/>
          <p:cNvSpPr>
            <a:spLocks noGrp="1"/>
          </p:cNvSpPr>
          <p:nvPr>
            <p:ph type="sldNum" sz="quarter" idx="5"/>
          </p:nvPr>
        </p:nvSpPr>
        <p:spPr/>
        <p:txBody>
          <a:bodyPr/>
          <a:lstStyle/>
          <a:p>
            <a:fld id="{033E9548-49FB-4000-827F-E726A0C25A00}" type="slidenum">
              <a:rPr lang="en-US" smtClean="0"/>
              <a:t>17</a:t>
            </a:fld>
            <a:endParaRPr lang="en-US"/>
          </a:p>
        </p:txBody>
      </p:sp>
    </p:spTree>
    <p:extLst>
      <p:ext uri="{BB962C8B-B14F-4D97-AF65-F5344CB8AC3E}">
        <p14:creationId xmlns:p14="http://schemas.microsoft.com/office/powerpoint/2010/main" val="3113174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normally the 1- and 2-norms match relatively closely, looking 20 years out severely changes the “best” parameter values between the 1- and 2-norm responses. The 2-norm in this case looks very odd and does not seem to match the data much at all yet that was found to be the “best” solution. Within all of these tests, the range of initial test parameters was alphas between 0 and 5 and tau values between 0 and 2. Increasing this range to 0 to 15 for both ensured us that we were not simply finding local minima and rather that we were finding global minima such that we found the “best” possible solution to the </a:t>
            </a:r>
            <a:r>
              <a:rPr lang="en-US" err="1"/>
              <a:t>paraemters</a:t>
            </a:r>
            <a:r>
              <a:rPr lang="en-US"/>
              <a:t>. </a:t>
            </a:r>
          </a:p>
        </p:txBody>
      </p:sp>
      <p:sp>
        <p:nvSpPr>
          <p:cNvPr id="4" name="Slide Number Placeholder 3"/>
          <p:cNvSpPr>
            <a:spLocks noGrp="1"/>
          </p:cNvSpPr>
          <p:nvPr>
            <p:ph type="sldNum" sz="quarter" idx="5"/>
          </p:nvPr>
        </p:nvSpPr>
        <p:spPr/>
        <p:txBody>
          <a:bodyPr/>
          <a:lstStyle/>
          <a:p>
            <a:fld id="{033E9548-49FB-4000-827F-E726A0C25A00}" type="slidenum">
              <a:rPr lang="en-US" smtClean="0"/>
              <a:t>18</a:t>
            </a:fld>
            <a:endParaRPr lang="en-US"/>
          </a:p>
        </p:txBody>
      </p:sp>
    </p:spTree>
    <p:extLst>
      <p:ext uri="{BB962C8B-B14F-4D97-AF65-F5344CB8AC3E}">
        <p14:creationId xmlns:p14="http://schemas.microsoft.com/office/powerpoint/2010/main" val="665282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the new ranges, checking a 20 year span the following responses were created. The infinity-norm did not look good in this version even though the alpha is only 0.2 less than the previous 20 year prediction and the tau is 0.1 less. However, looking at the 1-norm, the “best” tau value found was actually outside our range for the 20 year prediction and the nest tau was found to be nearly 4. Looking at the response, it does not look great and has lost its oscillatory nature that was seen previously. Overall, with all of this data, it seems that the infinity-norm yields the best solutions or at least the closest since minimizing the infinity-norm minimizes the maximum gap between the predicted response and the physical data. Knowing this, the efforts to optimize alpha, tau1, beta, and tau2 in model 10.9 will primarily focus on optimizing the infinity-norm. That optimization has not been completed by our team for that model yet so we cannot say what the optimal parameters are for specifically although we plan on exploring that. </a:t>
            </a:r>
          </a:p>
        </p:txBody>
      </p:sp>
      <p:sp>
        <p:nvSpPr>
          <p:cNvPr id="4" name="Slide Number Placeholder 3"/>
          <p:cNvSpPr>
            <a:spLocks noGrp="1"/>
          </p:cNvSpPr>
          <p:nvPr>
            <p:ph type="sldNum" sz="quarter" idx="5"/>
          </p:nvPr>
        </p:nvSpPr>
        <p:spPr/>
        <p:txBody>
          <a:bodyPr/>
          <a:lstStyle/>
          <a:p>
            <a:fld id="{033E9548-49FB-4000-827F-E726A0C25A00}" type="slidenum">
              <a:rPr lang="en-US" smtClean="0"/>
              <a:t>19</a:t>
            </a:fld>
            <a:endParaRPr lang="en-US"/>
          </a:p>
        </p:txBody>
      </p:sp>
    </p:spTree>
    <p:extLst>
      <p:ext uri="{BB962C8B-B14F-4D97-AF65-F5344CB8AC3E}">
        <p14:creationId xmlns:p14="http://schemas.microsoft.com/office/powerpoint/2010/main" val="287627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the modes with constant functions for histories were figured out, the physical El Niño and La Niña data was implemented into our model as the history and a natural spline was used to create a history function that the delayed diff </a:t>
            </a:r>
            <a:r>
              <a:rPr lang="en-US" err="1"/>
              <a:t>eqn</a:t>
            </a:r>
            <a:r>
              <a:rPr lang="en-US"/>
              <a:t> solver could use. This was again done assuming tau=10. After a history was implanted, a new model was used to explore the affects of trig functions in the delayed diff eqn</a:t>
            </a:r>
          </a:p>
        </p:txBody>
      </p:sp>
      <p:sp>
        <p:nvSpPr>
          <p:cNvPr id="4" name="Slide Number Placeholder 3"/>
          <p:cNvSpPr>
            <a:spLocks noGrp="1"/>
          </p:cNvSpPr>
          <p:nvPr>
            <p:ph type="sldNum" sz="quarter" idx="5"/>
          </p:nvPr>
        </p:nvSpPr>
        <p:spPr/>
        <p:txBody>
          <a:bodyPr/>
          <a:lstStyle/>
          <a:p>
            <a:fld id="{033E9548-49FB-4000-827F-E726A0C25A00}" type="slidenum">
              <a:rPr lang="en-US" smtClean="0"/>
              <a:t>8</a:t>
            </a:fld>
            <a:endParaRPr lang="en-US"/>
          </a:p>
        </p:txBody>
      </p:sp>
    </p:spTree>
    <p:extLst>
      <p:ext uri="{BB962C8B-B14F-4D97-AF65-F5344CB8AC3E}">
        <p14:creationId xmlns:p14="http://schemas.microsoft.com/office/powerpoint/2010/main" val="771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variety of instances were used with multiple different history functions and the responses varied for the various instances. For instance 1, the line seemed to die down and oscillate slightly above and below 0. </a:t>
            </a:r>
          </a:p>
        </p:txBody>
      </p:sp>
      <p:sp>
        <p:nvSpPr>
          <p:cNvPr id="4" name="Slide Number Placeholder 3"/>
          <p:cNvSpPr>
            <a:spLocks noGrp="1"/>
          </p:cNvSpPr>
          <p:nvPr>
            <p:ph type="sldNum" sz="quarter" idx="5"/>
          </p:nvPr>
        </p:nvSpPr>
        <p:spPr/>
        <p:txBody>
          <a:bodyPr/>
          <a:lstStyle/>
          <a:p>
            <a:fld id="{033E9548-49FB-4000-827F-E726A0C25A00}" type="slidenum">
              <a:rPr lang="en-US" smtClean="0"/>
              <a:t>9</a:t>
            </a:fld>
            <a:endParaRPr lang="en-US"/>
          </a:p>
        </p:txBody>
      </p:sp>
    </p:spTree>
    <p:extLst>
      <p:ext uri="{BB962C8B-B14F-4D97-AF65-F5344CB8AC3E}">
        <p14:creationId xmlns:p14="http://schemas.microsoft.com/office/powerpoint/2010/main" val="2459473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was different than the response of instance 3 where the oscillations were shifted depending on the history as well as having a response similar to that of a combined wave with multiple frequencies. </a:t>
            </a:r>
          </a:p>
        </p:txBody>
      </p:sp>
      <p:sp>
        <p:nvSpPr>
          <p:cNvPr id="4" name="Slide Number Placeholder 3"/>
          <p:cNvSpPr>
            <a:spLocks noGrp="1"/>
          </p:cNvSpPr>
          <p:nvPr>
            <p:ph type="sldNum" sz="quarter" idx="5"/>
          </p:nvPr>
        </p:nvSpPr>
        <p:spPr/>
        <p:txBody>
          <a:bodyPr/>
          <a:lstStyle/>
          <a:p>
            <a:fld id="{033E9548-49FB-4000-827F-E726A0C25A00}" type="slidenum">
              <a:rPr lang="en-US" smtClean="0"/>
              <a:t>10</a:t>
            </a:fld>
            <a:endParaRPr lang="en-US"/>
          </a:p>
        </p:txBody>
      </p:sp>
    </p:spTree>
    <p:extLst>
      <p:ext uri="{BB962C8B-B14F-4D97-AF65-F5344CB8AC3E}">
        <p14:creationId xmlns:p14="http://schemas.microsoft.com/office/powerpoint/2010/main" val="13179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to instance 1, the solution for instance 5 settled although the time to settle to the steady state oscillation was significantly longer than that observed in instance 1. This was due to the beta value in Model 10.9 being non-zero. Once the new model was tested, we implemented this model with our data for the history. </a:t>
            </a:r>
          </a:p>
        </p:txBody>
      </p:sp>
      <p:sp>
        <p:nvSpPr>
          <p:cNvPr id="4" name="Slide Number Placeholder 3"/>
          <p:cNvSpPr>
            <a:spLocks noGrp="1"/>
          </p:cNvSpPr>
          <p:nvPr>
            <p:ph type="sldNum" sz="quarter" idx="5"/>
          </p:nvPr>
        </p:nvSpPr>
        <p:spPr/>
        <p:txBody>
          <a:bodyPr/>
          <a:lstStyle/>
          <a:p>
            <a:fld id="{033E9548-49FB-4000-827F-E726A0C25A00}" type="slidenum">
              <a:rPr lang="en-US" smtClean="0"/>
              <a:t>11</a:t>
            </a:fld>
            <a:endParaRPr lang="en-US"/>
          </a:p>
        </p:txBody>
      </p:sp>
    </p:spTree>
    <p:extLst>
      <p:ext uri="{BB962C8B-B14F-4D97-AF65-F5344CB8AC3E}">
        <p14:creationId xmlns:p14="http://schemas.microsoft.com/office/powerpoint/2010/main" val="39910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the histories yielded very similar responses where instance 1 settled quickly, instance 5 settle slower, and instance 3 had multiple frequencies present in the response wave. </a:t>
            </a:r>
          </a:p>
        </p:txBody>
      </p:sp>
      <p:sp>
        <p:nvSpPr>
          <p:cNvPr id="4" name="Slide Number Placeholder 3"/>
          <p:cNvSpPr>
            <a:spLocks noGrp="1"/>
          </p:cNvSpPr>
          <p:nvPr>
            <p:ph type="sldNum" sz="quarter" idx="5"/>
          </p:nvPr>
        </p:nvSpPr>
        <p:spPr/>
        <p:txBody>
          <a:bodyPr/>
          <a:lstStyle/>
          <a:p>
            <a:fld id="{033E9548-49FB-4000-827F-E726A0C25A00}" type="slidenum">
              <a:rPr lang="en-US" smtClean="0"/>
              <a:t>12</a:t>
            </a:fld>
            <a:endParaRPr lang="en-US"/>
          </a:p>
        </p:txBody>
      </p:sp>
    </p:spTree>
    <p:extLst>
      <p:ext uri="{BB962C8B-B14F-4D97-AF65-F5344CB8AC3E}">
        <p14:creationId xmlns:p14="http://schemas.microsoft.com/office/powerpoint/2010/main" val="1923741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Expanding on model 10.8 more, we wanted to see if we could optimize the values for alpha and tau such that we could match our response with our known history. To check how “chose” we were, we used the 1-, 2-, and infinity-norms to see how close our solution was. By defining the vector v as the difference between our response and our history at known points, the norms could be calculated and the best value that minimizes the norm documented. The 1-norm is the summation of all of the differences, the 2-norm is the </a:t>
            </a:r>
            <a:r>
              <a:rPr lang="en-US" err="1"/>
              <a:t>ecludian</a:t>
            </a:r>
            <a:r>
              <a:rPr lang="en-US"/>
              <a:t> norm of all of the differences (the root sum squared), and the infinity-norm is the maximum difference. Minimize these different norms should yield different values for the “best” alpha and tau</a:t>
            </a:r>
          </a:p>
        </p:txBody>
      </p:sp>
      <p:sp>
        <p:nvSpPr>
          <p:cNvPr id="4" name="Slide Number Placeholder 3"/>
          <p:cNvSpPr>
            <a:spLocks noGrp="1"/>
          </p:cNvSpPr>
          <p:nvPr>
            <p:ph type="sldNum" sz="quarter" idx="5"/>
          </p:nvPr>
        </p:nvSpPr>
        <p:spPr/>
        <p:txBody>
          <a:bodyPr/>
          <a:lstStyle/>
          <a:p>
            <a:fld id="{033E9548-49FB-4000-827F-E726A0C25A00}" type="slidenum">
              <a:rPr lang="en-US" smtClean="0"/>
              <a:t>13</a:t>
            </a:fld>
            <a:endParaRPr lang="en-US"/>
          </a:p>
        </p:txBody>
      </p:sp>
    </p:spTree>
    <p:extLst>
      <p:ext uri="{BB962C8B-B14F-4D97-AF65-F5344CB8AC3E}">
        <p14:creationId xmlns:p14="http://schemas.microsoft.com/office/powerpoint/2010/main" val="71407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Starting with our history ranging from 1950-1960 and our data to compare being the 10 years following, we found the “best” alpha and tau values to minimize the infinity- and 1-norm. The graphs are very different, as expected yet they both have some oscillation which matches the data sort-of</a:t>
            </a:r>
          </a:p>
        </p:txBody>
      </p:sp>
      <p:sp>
        <p:nvSpPr>
          <p:cNvPr id="4" name="Slide Number Placeholder 3"/>
          <p:cNvSpPr>
            <a:spLocks noGrp="1"/>
          </p:cNvSpPr>
          <p:nvPr>
            <p:ph type="sldNum" sz="quarter" idx="5"/>
          </p:nvPr>
        </p:nvSpPr>
        <p:spPr/>
        <p:txBody>
          <a:bodyPr/>
          <a:lstStyle/>
          <a:p>
            <a:fld id="{033E9548-49FB-4000-827F-E726A0C25A00}" type="slidenum">
              <a:rPr lang="en-US" smtClean="0"/>
              <a:t>14</a:t>
            </a:fld>
            <a:endParaRPr lang="en-US"/>
          </a:p>
        </p:txBody>
      </p:sp>
    </p:spTree>
    <p:extLst>
      <p:ext uri="{BB962C8B-B14F-4D97-AF65-F5344CB8AC3E}">
        <p14:creationId xmlns:p14="http://schemas.microsoft.com/office/powerpoint/2010/main" val="189524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case, and many other, the 2- and 1-norms had very similar results and plots for the “best” parameter values. </a:t>
            </a:r>
          </a:p>
        </p:txBody>
      </p:sp>
      <p:sp>
        <p:nvSpPr>
          <p:cNvPr id="4" name="Slide Number Placeholder 3"/>
          <p:cNvSpPr>
            <a:spLocks noGrp="1"/>
          </p:cNvSpPr>
          <p:nvPr>
            <p:ph type="sldNum" sz="quarter" idx="5"/>
          </p:nvPr>
        </p:nvSpPr>
        <p:spPr/>
        <p:txBody>
          <a:bodyPr/>
          <a:lstStyle/>
          <a:p>
            <a:fld id="{033E9548-49FB-4000-827F-E726A0C25A00}" type="slidenum">
              <a:rPr lang="en-US" smtClean="0"/>
              <a:t>15</a:t>
            </a:fld>
            <a:endParaRPr lang="en-US"/>
          </a:p>
        </p:txBody>
      </p:sp>
    </p:spTree>
    <p:extLst>
      <p:ext uri="{BB962C8B-B14F-4D97-AF65-F5344CB8AC3E}">
        <p14:creationId xmlns:p14="http://schemas.microsoft.com/office/powerpoint/2010/main" val="209340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31,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28699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31,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658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31,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9129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31,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825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31,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8125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31, 2023</a:t>
            </a:fld>
            <a:endParaRPr lang="en-US"/>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9037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31,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537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31,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378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31,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6363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31,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1771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31,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9249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31, 2023</a:t>
            </a:fld>
            <a:endParaRPr lang="en-US">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95223077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emf"/></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1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flag&#10;&#10;Description automatically generated with medium confidence">
            <a:extLst>
              <a:ext uri="{FF2B5EF4-FFF2-40B4-BE49-F238E27FC236}">
                <a16:creationId xmlns:a16="http://schemas.microsoft.com/office/drawing/2014/main" id="{AABEB4FB-A493-C5CB-AE8B-0FF8F8CEFDCD}"/>
              </a:ext>
            </a:extLst>
          </p:cNvPr>
          <p:cNvPicPr>
            <a:picLocks noChangeAspect="1"/>
          </p:cNvPicPr>
          <p:nvPr/>
        </p:nvPicPr>
        <p:blipFill rotWithShape="1">
          <a:blip r:embed="rId2"/>
          <a:srcRect l="4663" r="11724"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EBD8D630-2D33-9C42-26B9-6B0FDF6769FB}"/>
              </a:ext>
            </a:extLst>
          </p:cNvPr>
          <p:cNvSpPr>
            <a:spLocks noGrp="1"/>
          </p:cNvSpPr>
          <p:nvPr>
            <p:ph type="ctrTitle"/>
          </p:nvPr>
        </p:nvSpPr>
        <p:spPr>
          <a:xfrm>
            <a:off x="624307" y="2906973"/>
            <a:ext cx="3639828" cy="2640247"/>
          </a:xfrm>
        </p:spPr>
        <p:txBody>
          <a:bodyPr>
            <a:normAutofit/>
          </a:bodyPr>
          <a:lstStyle/>
          <a:p>
            <a:pPr algn="l"/>
            <a:r>
              <a:rPr lang="en-US" sz="2600"/>
              <a:t>Delayed Differential Equations</a:t>
            </a:r>
          </a:p>
        </p:txBody>
      </p:sp>
      <p:sp>
        <p:nvSpPr>
          <p:cNvPr id="3" name="Subtitle 2">
            <a:extLst>
              <a:ext uri="{FF2B5EF4-FFF2-40B4-BE49-F238E27FC236}">
                <a16:creationId xmlns:a16="http://schemas.microsoft.com/office/drawing/2014/main" id="{382090E8-10EF-BA80-282F-BD3DF10E29C3}"/>
              </a:ext>
            </a:extLst>
          </p:cNvPr>
          <p:cNvSpPr>
            <a:spLocks noGrp="1"/>
          </p:cNvSpPr>
          <p:nvPr>
            <p:ph type="subTitle" idx="1"/>
          </p:nvPr>
        </p:nvSpPr>
        <p:spPr>
          <a:xfrm>
            <a:off x="624305" y="5676900"/>
            <a:ext cx="3439235" cy="955315"/>
          </a:xfrm>
        </p:spPr>
        <p:txBody>
          <a:bodyPr vert="horz" lIns="91440" tIns="45720" rIns="91440" bIns="45720" rtlCol="0" anchor="t">
            <a:normAutofit/>
          </a:bodyPr>
          <a:lstStyle/>
          <a:p>
            <a:pPr algn="l"/>
            <a:r>
              <a:rPr lang="en-US">
                <a:ea typeface="Batang"/>
              </a:rPr>
              <a:t>Chris Adrowski, Olivia Davis, Tony Martin</a:t>
            </a:r>
          </a:p>
        </p:txBody>
      </p:sp>
    </p:spTree>
    <p:extLst>
      <p:ext uri="{BB962C8B-B14F-4D97-AF65-F5344CB8AC3E}">
        <p14:creationId xmlns:p14="http://schemas.microsoft.com/office/powerpoint/2010/main" val="28119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a:t>
            </a:r>
            <a:r>
              <a:rPr lang="en-US" err="1"/>
              <a:t>ContD.</a:t>
            </a:r>
            <a:r>
              <a:rPr lang="en-US"/>
              <a:t>)</a:t>
            </a:r>
          </a:p>
        </p:txBody>
      </p:sp>
      <p:pic>
        <p:nvPicPr>
          <p:cNvPr id="5" name="Picture 4">
            <a:extLst>
              <a:ext uri="{FF2B5EF4-FFF2-40B4-BE49-F238E27FC236}">
                <a16:creationId xmlns:a16="http://schemas.microsoft.com/office/drawing/2014/main" id="{1EFE976A-B2C6-0F8E-FF42-7C68F516A6B3}"/>
              </a:ext>
            </a:extLst>
          </p:cNvPr>
          <p:cNvPicPr>
            <a:picLocks noChangeAspect="1"/>
          </p:cNvPicPr>
          <p:nvPr/>
        </p:nvPicPr>
        <p:blipFill>
          <a:blip r:embed="rId3"/>
          <a:stretch>
            <a:fillRect/>
          </a:stretch>
        </p:blipFill>
        <p:spPr>
          <a:xfrm>
            <a:off x="4848155" y="5575977"/>
            <a:ext cx="6134374" cy="672422"/>
          </a:xfrm>
          <a:prstGeom prst="rect">
            <a:avLst/>
          </a:prstGeom>
        </p:spPr>
      </p:pic>
      <p:pic>
        <p:nvPicPr>
          <p:cNvPr id="7" name="Picture 6">
            <a:extLst>
              <a:ext uri="{FF2B5EF4-FFF2-40B4-BE49-F238E27FC236}">
                <a16:creationId xmlns:a16="http://schemas.microsoft.com/office/drawing/2014/main" id="{EAB8F0AA-CC6A-2098-F2FE-C3E712A12A2F}"/>
              </a:ext>
            </a:extLst>
          </p:cNvPr>
          <p:cNvPicPr>
            <a:picLocks noChangeAspect="1"/>
          </p:cNvPicPr>
          <p:nvPr/>
        </p:nvPicPr>
        <p:blipFill>
          <a:blip r:embed="rId4"/>
          <a:stretch>
            <a:fillRect/>
          </a:stretch>
        </p:blipFill>
        <p:spPr>
          <a:xfrm>
            <a:off x="228614" y="2300186"/>
            <a:ext cx="4166652" cy="2257628"/>
          </a:xfrm>
          <a:prstGeom prst="rect">
            <a:avLst/>
          </a:prstGeom>
        </p:spPr>
      </p:pic>
      <p:pic>
        <p:nvPicPr>
          <p:cNvPr id="9" name="Picture 8">
            <a:extLst>
              <a:ext uri="{FF2B5EF4-FFF2-40B4-BE49-F238E27FC236}">
                <a16:creationId xmlns:a16="http://schemas.microsoft.com/office/drawing/2014/main" id="{5A6FD891-4C3F-5B78-FB20-2AF868BD95F7}"/>
              </a:ext>
            </a:extLst>
          </p:cNvPr>
          <p:cNvPicPr>
            <a:picLocks noChangeAspect="1"/>
          </p:cNvPicPr>
          <p:nvPr/>
        </p:nvPicPr>
        <p:blipFill>
          <a:blip r:embed="rId5"/>
          <a:stretch>
            <a:fillRect/>
          </a:stretch>
        </p:blipFill>
        <p:spPr>
          <a:xfrm>
            <a:off x="5248342" y="1575477"/>
            <a:ext cx="5334000" cy="4000500"/>
          </a:xfrm>
          <a:prstGeom prst="rect">
            <a:avLst/>
          </a:prstGeom>
        </p:spPr>
      </p:pic>
      <p:sp>
        <p:nvSpPr>
          <p:cNvPr id="3" name="Rectangle 2">
            <a:extLst>
              <a:ext uri="{FF2B5EF4-FFF2-40B4-BE49-F238E27FC236}">
                <a16:creationId xmlns:a16="http://schemas.microsoft.com/office/drawing/2014/main" id="{70A5A032-26F2-F124-3095-A3A6407510FF}"/>
              </a:ext>
            </a:extLst>
          </p:cNvPr>
          <p:cNvSpPr/>
          <p:nvPr/>
        </p:nvSpPr>
        <p:spPr>
          <a:xfrm>
            <a:off x="690664" y="3428999"/>
            <a:ext cx="3482502" cy="308113"/>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61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a:t>
            </a:r>
            <a:r>
              <a:rPr lang="en-US" err="1"/>
              <a:t>ContD.</a:t>
            </a:r>
            <a:r>
              <a:rPr lang="en-US"/>
              <a:t>)</a:t>
            </a:r>
          </a:p>
        </p:txBody>
      </p:sp>
      <p:pic>
        <p:nvPicPr>
          <p:cNvPr id="5" name="Picture 4">
            <a:extLst>
              <a:ext uri="{FF2B5EF4-FFF2-40B4-BE49-F238E27FC236}">
                <a16:creationId xmlns:a16="http://schemas.microsoft.com/office/drawing/2014/main" id="{1EFE976A-B2C6-0F8E-FF42-7C68F516A6B3}"/>
              </a:ext>
            </a:extLst>
          </p:cNvPr>
          <p:cNvPicPr>
            <a:picLocks noChangeAspect="1"/>
          </p:cNvPicPr>
          <p:nvPr/>
        </p:nvPicPr>
        <p:blipFill>
          <a:blip r:embed="rId3"/>
          <a:stretch>
            <a:fillRect/>
          </a:stretch>
        </p:blipFill>
        <p:spPr>
          <a:xfrm>
            <a:off x="4848155" y="5575977"/>
            <a:ext cx="6134374" cy="672422"/>
          </a:xfrm>
          <a:prstGeom prst="rect">
            <a:avLst/>
          </a:prstGeom>
        </p:spPr>
      </p:pic>
      <p:pic>
        <p:nvPicPr>
          <p:cNvPr id="7" name="Picture 6">
            <a:extLst>
              <a:ext uri="{FF2B5EF4-FFF2-40B4-BE49-F238E27FC236}">
                <a16:creationId xmlns:a16="http://schemas.microsoft.com/office/drawing/2014/main" id="{EAB8F0AA-CC6A-2098-F2FE-C3E712A12A2F}"/>
              </a:ext>
            </a:extLst>
          </p:cNvPr>
          <p:cNvPicPr>
            <a:picLocks noChangeAspect="1"/>
          </p:cNvPicPr>
          <p:nvPr/>
        </p:nvPicPr>
        <p:blipFill>
          <a:blip r:embed="rId4"/>
          <a:stretch>
            <a:fillRect/>
          </a:stretch>
        </p:blipFill>
        <p:spPr>
          <a:xfrm>
            <a:off x="228614" y="2300186"/>
            <a:ext cx="4166652" cy="2257628"/>
          </a:xfrm>
          <a:prstGeom prst="rect">
            <a:avLst/>
          </a:prstGeom>
        </p:spPr>
      </p:pic>
      <p:pic>
        <p:nvPicPr>
          <p:cNvPr id="12" name="Picture 11">
            <a:extLst>
              <a:ext uri="{FF2B5EF4-FFF2-40B4-BE49-F238E27FC236}">
                <a16:creationId xmlns:a16="http://schemas.microsoft.com/office/drawing/2014/main" id="{FEC2D168-4220-5621-032E-21CD3C5115C0}"/>
              </a:ext>
            </a:extLst>
          </p:cNvPr>
          <p:cNvPicPr>
            <a:picLocks noChangeAspect="1"/>
          </p:cNvPicPr>
          <p:nvPr/>
        </p:nvPicPr>
        <p:blipFill>
          <a:blip r:embed="rId5"/>
          <a:stretch>
            <a:fillRect/>
          </a:stretch>
        </p:blipFill>
        <p:spPr>
          <a:xfrm>
            <a:off x="5248342" y="1575477"/>
            <a:ext cx="5334000" cy="4000500"/>
          </a:xfrm>
          <a:prstGeom prst="rect">
            <a:avLst/>
          </a:prstGeom>
        </p:spPr>
      </p:pic>
      <p:sp>
        <p:nvSpPr>
          <p:cNvPr id="13" name="Rectangle 12">
            <a:extLst>
              <a:ext uri="{FF2B5EF4-FFF2-40B4-BE49-F238E27FC236}">
                <a16:creationId xmlns:a16="http://schemas.microsoft.com/office/drawing/2014/main" id="{0F3220E9-94DC-EB09-BEB3-552ED1AD85A1}"/>
              </a:ext>
            </a:extLst>
          </p:cNvPr>
          <p:cNvSpPr/>
          <p:nvPr/>
        </p:nvSpPr>
        <p:spPr>
          <a:xfrm>
            <a:off x="690664" y="4104861"/>
            <a:ext cx="3533466" cy="318052"/>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46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pic>
        <p:nvPicPr>
          <p:cNvPr id="4" name="Picture 3">
            <a:extLst>
              <a:ext uri="{FF2B5EF4-FFF2-40B4-BE49-F238E27FC236}">
                <a16:creationId xmlns:a16="http://schemas.microsoft.com/office/drawing/2014/main" id="{E4BFC8D9-920E-75DA-F1BF-F52313267731}"/>
              </a:ext>
            </a:extLst>
          </p:cNvPr>
          <p:cNvPicPr>
            <a:picLocks noChangeAspect="1"/>
          </p:cNvPicPr>
          <p:nvPr/>
        </p:nvPicPr>
        <p:blipFill>
          <a:blip r:embed="rId3"/>
          <a:stretch>
            <a:fillRect/>
          </a:stretch>
        </p:blipFill>
        <p:spPr>
          <a:xfrm>
            <a:off x="0" y="1447444"/>
            <a:ext cx="4383157" cy="3287368"/>
          </a:xfrm>
          <a:prstGeom prst="rect">
            <a:avLst/>
          </a:prstGeom>
        </p:spPr>
      </p:pic>
      <p:pic>
        <p:nvPicPr>
          <p:cNvPr id="8" name="Picture 7">
            <a:extLst>
              <a:ext uri="{FF2B5EF4-FFF2-40B4-BE49-F238E27FC236}">
                <a16:creationId xmlns:a16="http://schemas.microsoft.com/office/drawing/2014/main" id="{AC8F1567-C173-B3DD-770F-803BA2616377}"/>
              </a:ext>
            </a:extLst>
          </p:cNvPr>
          <p:cNvPicPr>
            <a:picLocks noChangeAspect="1"/>
          </p:cNvPicPr>
          <p:nvPr/>
        </p:nvPicPr>
        <p:blipFill>
          <a:blip r:embed="rId4"/>
          <a:stretch>
            <a:fillRect/>
          </a:stretch>
        </p:blipFill>
        <p:spPr>
          <a:xfrm>
            <a:off x="3904422" y="3570631"/>
            <a:ext cx="4383158" cy="3287369"/>
          </a:xfrm>
          <a:prstGeom prst="rect">
            <a:avLst/>
          </a:prstGeom>
        </p:spPr>
      </p:pic>
      <p:pic>
        <p:nvPicPr>
          <p:cNvPr id="10" name="Picture 9">
            <a:extLst>
              <a:ext uri="{FF2B5EF4-FFF2-40B4-BE49-F238E27FC236}">
                <a16:creationId xmlns:a16="http://schemas.microsoft.com/office/drawing/2014/main" id="{4828ED86-0823-FD2A-27F8-823D4B012378}"/>
              </a:ext>
            </a:extLst>
          </p:cNvPr>
          <p:cNvPicPr>
            <a:picLocks noChangeAspect="1"/>
          </p:cNvPicPr>
          <p:nvPr/>
        </p:nvPicPr>
        <p:blipFill>
          <a:blip r:embed="rId5"/>
          <a:stretch>
            <a:fillRect/>
          </a:stretch>
        </p:blipFill>
        <p:spPr>
          <a:xfrm>
            <a:off x="7808845" y="1447444"/>
            <a:ext cx="4383157" cy="3287368"/>
          </a:xfrm>
          <a:prstGeom prst="rect">
            <a:avLst/>
          </a:prstGeom>
        </p:spPr>
      </p:pic>
      <p:sp>
        <p:nvSpPr>
          <p:cNvPr id="11" name="TextBox 10">
            <a:extLst>
              <a:ext uri="{FF2B5EF4-FFF2-40B4-BE49-F238E27FC236}">
                <a16:creationId xmlns:a16="http://schemas.microsoft.com/office/drawing/2014/main" id="{D04E3E6F-963D-335E-F714-3824DF29FCE3}"/>
              </a:ext>
            </a:extLst>
          </p:cNvPr>
          <p:cNvSpPr txBox="1"/>
          <p:nvPr/>
        </p:nvSpPr>
        <p:spPr>
          <a:xfrm>
            <a:off x="1078395" y="4844983"/>
            <a:ext cx="2226365" cy="369332"/>
          </a:xfrm>
          <a:prstGeom prst="rect">
            <a:avLst/>
          </a:prstGeom>
          <a:noFill/>
        </p:spPr>
        <p:txBody>
          <a:bodyPr wrap="square" rtlCol="0">
            <a:spAutoFit/>
          </a:bodyPr>
          <a:lstStyle/>
          <a:p>
            <a:pPr algn="ctr"/>
            <a:r>
              <a:rPr lang="en-US"/>
              <a:t>Instance 1</a:t>
            </a:r>
          </a:p>
        </p:txBody>
      </p:sp>
      <p:sp>
        <p:nvSpPr>
          <p:cNvPr id="14" name="TextBox 13">
            <a:extLst>
              <a:ext uri="{FF2B5EF4-FFF2-40B4-BE49-F238E27FC236}">
                <a16:creationId xmlns:a16="http://schemas.microsoft.com/office/drawing/2014/main" id="{F1B321E1-07B1-B322-7B13-CCA0B7383016}"/>
              </a:ext>
            </a:extLst>
          </p:cNvPr>
          <p:cNvSpPr txBox="1"/>
          <p:nvPr/>
        </p:nvSpPr>
        <p:spPr>
          <a:xfrm>
            <a:off x="4842998" y="3201299"/>
            <a:ext cx="2226365" cy="369332"/>
          </a:xfrm>
          <a:prstGeom prst="rect">
            <a:avLst/>
          </a:prstGeom>
          <a:noFill/>
        </p:spPr>
        <p:txBody>
          <a:bodyPr wrap="square" rtlCol="0">
            <a:spAutoFit/>
          </a:bodyPr>
          <a:lstStyle/>
          <a:p>
            <a:pPr algn="ctr"/>
            <a:r>
              <a:rPr lang="en-US"/>
              <a:t>Instance 3</a:t>
            </a:r>
          </a:p>
        </p:txBody>
      </p:sp>
      <p:sp>
        <p:nvSpPr>
          <p:cNvPr id="16" name="TextBox 15">
            <a:extLst>
              <a:ext uri="{FF2B5EF4-FFF2-40B4-BE49-F238E27FC236}">
                <a16:creationId xmlns:a16="http://schemas.microsoft.com/office/drawing/2014/main" id="{08FBBC04-15D3-2937-6616-E9CC10E2D5FB}"/>
              </a:ext>
            </a:extLst>
          </p:cNvPr>
          <p:cNvSpPr txBox="1"/>
          <p:nvPr/>
        </p:nvSpPr>
        <p:spPr>
          <a:xfrm>
            <a:off x="8887242" y="4844983"/>
            <a:ext cx="2226365" cy="369332"/>
          </a:xfrm>
          <a:prstGeom prst="rect">
            <a:avLst/>
          </a:prstGeom>
          <a:noFill/>
        </p:spPr>
        <p:txBody>
          <a:bodyPr wrap="square" rtlCol="0">
            <a:spAutoFit/>
          </a:bodyPr>
          <a:lstStyle/>
          <a:p>
            <a:pPr algn="ctr"/>
            <a:r>
              <a:rPr lang="en-US"/>
              <a:t>Instance 5</a:t>
            </a:r>
          </a:p>
        </p:txBody>
      </p:sp>
    </p:spTree>
    <p:extLst>
      <p:ext uri="{BB962C8B-B14F-4D97-AF65-F5344CB8AC3E}">
        <p14:creationId xmlns:p14="http://schemas.microsoft.com/office/powerpoint/2010/main" val="128996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pic>
        <p:nvPicPr>
          <p:cNvPr id="3" name="Picture 2">
            <a:extLst>
              <a:ext uri="{FF2B5EF4-FFF2-40B4-BE49-F238E27FC236}">
                <a16:creationId xmlns:a16="http://schemas.microsoft.com/office/drawing/2014/main" id="{BE4B5120-7C2F-006C-2CFD-76FD24912A32}"/>
              </a:ext>
            </a:extLst>
          </p:cNvPr>
          <p:cNvPicPr>
            <a:picLocks noChangeAspect="1"/>
          </p:cNvPicPr>
          <p:nvPr/>
        </p:nvPicPr>
        <p:blipFill>
          <a:blip r:embed="rId3"/>
          <a:stretch>
            <a:fillRect/>
          </a:stretch>
        </p:blipFill>
        <p:spPr>
          <a:xfrm>
            <a:off x="3832105" y="2178901"/>
            <a:ext cx="4248150" cy="457200"/>
          </a:xfrm>
          <a:prstGeom prst="rect">
            <a:avLst/>
          </a:prstGeom>
        </p:spPr>
      </p:pic>
      <p:sp>
        <p:nvSpPr>
          <p:cNvPr id="5" name="TextBox 4">
            <a:extLst>
              <a:ext uri="{FF2B5EF4-FFF2-40B4-BE49-F238E27FC236}">
                <a16:creationId xmlns:a16="http://schemas.microsoft.com/office/drawing/2014/main" id="{8BA2ABE5-8C06-6EFB-125F-CAD50F135773}"/>
              </a:ext>
            </a:extLst>
          </p:cNvPr>
          <p:cNvSpPr txBox="1"/>
          <p:nvPr/>
        </p:nvSpPr>
        <p:spPr>
          <a:xfrm>
            <a:off x="4052817" y="2636101"/>
            <a:ext cx="3806723" cy="646331"/>
          </a:xfrm>
          <a:prstGeom prst="rect">
            <a:avLst/>
          </a:prstGeom>
          <a:noFill/>
        </p:spPr>
        <p:txBody>
          <a:bodyPr wrap="square" rtlCol="0">
            <a:spAutoFit/>
          </a:bodyPr>
          <a:lstStyle/>
          <a:p>
            <a:pPr algn="ctr"/>
            <a:r>
              <a:rPr lang="en-US">
                <a:latin typeface="+mj-lt"/>
              </a:rPr>
              <a:t>Optimize </a:t>
            </a:r>
            <a:r>
              <a:rPr lang="el-GR">
                <a:latin typeface="+mj-lt"/>
                <a:ea typeface="Cambria Math" panose="02040503050406030204" pitchFamily="18" charset="0"/>
              </a:rPr>
              <a:t>α</a:t>
            </a:r>
            <a:r>
              <a:rPr lang="en-US">
                <a:latin typeface="+mj-lt"/>
                <a:ea typeface="Cambria Math" panose="02040503050406030204" pitchFamily="18" charset="0"/>
              </a:rPr>
              <a:t> and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 to best fit the historical data </a:t>
            </a:r>
            <a:endParaRPr lang="en-US">
              <a:latin typeface="+mj-lt"/>
            </a:endParaRPr>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5A6CDA7E-4CE2-9C5B-2CCA-039E24A3B600}"/>
                  </a:ext>
                </a:extLst>
              </p:cNvPr>
              <p:cNvGraphicFramePr>
                <a:graphicFrameLocks noGrp="1"/>
              </p:cNvGraphicFramePr>
              <p:nvPr>
                <p:extLst>
                  <p:ext uri="{D42A27DB-BD31-4B8C-83A1-F6EECF244321}">
                    <p14:modId xmlns:p14="http://schemas.microsoft.com/office/powerpoint/2010/main" val="787157533"/>
                  </p:ext>
                </p:extLst>
              </p:nvPr>
            </p:nvGraphicFramePr>
            <p:xfrm>
              <a:off x="1892179" y="3358964"/>
              <a:ext cx="8128000" cy="205301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86116521"/>
                        </a:ext>
                      </a:extLst>
                    </a:gridCol>
                    <a:gridCol w="4064000">
                      <a:extLst>
                        <a:ext uri="{9D8B030D-6E8A-4147-A177-3AD203B41FA5}">
                          <a16:colId xmlns:a16="http://schemas.microsoft.com/office/drawing/2014/main" val="316628743"/>
                        </a:ext>
                      </a:extLst>
                    </a:gridCol>
                  </a:tblGrid>
                  <a:tr h="370840">
                    <a:tc>
                      <a:txBody>
                        <a:bodyPr/>
                        <a:lstStyle/>
                        <a:p>
                          <a:pPr algn="ctr"/>
                          <a:r>
                            <a:rPr lang="en-US"/>
                            <a:t>Norm</a:t>
                          </a:r>
                        </a:p>
                      </a:txBody>
                      <a:tcPr anchor="ctr"/>
                    </a:tc>
                    <a:tc>
                      <a:txBody>
                        <a:bodyPr/>
                        <a:lstStyle/>
                        <a:p>
                          <a:pPr algn="ctr"/>
                          <a:r>
                            <a:rPr lang="en-US"/>
                            <a:t>Vector Calculation</a:t>
                          </a:r>
                        </a:p>
                      </a:txBody>
                      <a:tcPr anchor="ctr"/>
                    </a:tc>
                    <a:extLst>
                      <a:ext uri="{0D108BD9-81ED-4DB2-BD59-A6C34878D82A}">
                        <a16:rowId xmlns:a16="http://schemas.microsoft.com/office/drawing/2014/main" val="577153583"/>
                      </a:ext>
                    </a:extLst>
                  </a:tr>
                  <a:tr h="370840">
                    <a:tc>
                      <a:txBody>
                        <a:bodyPr/>
                        <a:lstStyle/>
                        <a:p>
                          <a:pPr algn="ctr"/>
                          <a:r>
                            <a:rPr lang="en-US"/>
                            <a:t>1-Norm</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e>
                                  <m:sub>
                                    <m:r>
                                      <a:rPr lang="en-US" b="0" i="1" smtClean="0">
                                        <a:latin typeface="Cambria Math" panose="02040503050406030204" pitchFamily="18" charset="0"/>
                                      </a:rPr>
                                      <m:t>1</m:t>
                                    </m:r>
                                  </m:sub>
                                </m:sSub>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e>
                                </m:nary>
                              </m:oMath>
                            </m:oMathPara>
                          </a14:m>
                          <a:endParaRPr lang="en-US"/>
                        </a:p>
                      </a:txBody>
                      <a:tcPr anchor="ctr"/>
                    </a:tc>
                    <a:extLst>
                      <a:ext uri="{0D108BD9-81ED-4DB2-BD59-A6C34878D82A}">
                        <a16:rowId xmlns:a16="http://schemas.microsoft.com/office/drawing/2014/main" val="920114796"/>
                      </a:ext>
                    </a:extLst>
                  </a:tr>
                  <a:tr h="370840">
                    <a:tc>
                      <a:txBody>
                        <a:bodyPr/>
                        <a:lstStyle/>
                        <a:p>
                          <a:pPr algn="ctr"/>
                          <a:r>
                            <a:rPr lang="en-US"/>
                            <a:t>2-Norm</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a:p>
                      </a:txBody>
                      <a:tcPr anchor="ctr"/>
                    </a:tc>
                    <a:extLst>
                      <a:ext uri="{0D108BD9-81ED-4DB2-BD59-A6C34878D82A}">
                        <a16:rowId xmlns:a16="http://schemas.microsoft.com/office/drawing/2014/main" val="4048963388"/>
                      </a:ext>
                    </a:extLst>
                  </a:tr>
                  <a:tr h="370840">
                    <a:tc>
                      <a:txBody>
                        <a:bodyPr/>
                        <a:lstStyle/>
                        <a:p>
                          <a:pPr algn="ctr"/>
                          <a:r>
                            <a:rPr lang="en-US"/>
                            <a:t>Infinity-Norm</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d>
                                  </m:e>
                                  <m:sub>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𝑚𝑎𝑥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oMath>
                            </m:oMathPara>
                          </a14:m>
                          <a:endParaRPr lang="en-US"/>
                        </a:p>
                      </a:txBody>
                      <a:tcPr anchor="ctr"/>
                    </a:tc>
                    <a:extLst>
                      <a:ext uri="{0D108BD9-81ED-4DB2-BD59-A6C34878D82A}">
                        <a16:rowId xmlns:a16="http://schemas.microsoft.com/office/drawing/2014/main" val="2965610886"/>
                      </a:ext>
                    </a:extLst>
                  </a:tr>
                </a:tbl>
              </a:graphicData>
            </a:graphic>
          </p:graphicFrame>
        </mc:Choice>
        <mc:Fallback>
          <p:graphicFrame>
            <p:nvGraphicFramePr>
              <p:cNvPr id="6" name="Table 6">
                <a:extLst>
                  <a:ext uri="{FF2B5EF4-FFF2-40B4-BE49-F238E27FC236}">
                    <a16:creationId xmlns:a16="http://schemas.microsoft.com/office/drawing/2014/main" id="{5A6CDA7E-4CE2-9C5B-2CCA-039E24A3B600}"/>
                  </a:ext>
                </a:extLst>
              </p:cNvPr>
              <p:cNvGraphicFramePr>
                <a:graphicFrameLocks noGrp="1"/>
              </p:cNvGraphicFramePr>
              <p:nvPr>
                <p:extLst>
                  <p:ext uri="{D42A27DB-BD31-4B8C-83A1-F6EECF244321}">
                    <p14:modId xmlns:p14="http://schemas.microsoft.com/office/powerpoint/2010/main" val="787157533"/>
                  </p:ext>
                </p:extLst>
              </p:nvPr>
            </p:nvGraphicFramePr>
            <p:xfrm>
              <a:off x="1892179" y="3358964"/>
              <a:ext cx="8128000" cy="205301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86116521"/>
                        </a:ext>
                      </a:extLst>
                    </a:gridCol>
                    <a:gridCol w="4064000">
                      <a:extLst>
                        <a:ext uri="{9D8B030D-6E8A-4147-A177-3AD203B41FA5}">
                          <a16:colId xmlns:a16="http://schemas.microsoft.com/office/drawing/2014/main" val="316628743"/>
                        </a:ext>
                      </a:extLst>
                    </a:gridCol>
                  </a:tblGrid>
                  <a:tr h="370840">
                    <a:tc>
                      <a:txBody>
                        <a:bodyPr/>
                        <a:lstStyle/>
                        <a:p>
                          <a:pPr algn="ctr"/>
                          <a:r>
                            <a:rPr lang="en-US"/>
                            <a:t>Norm</a:t>
                          </a:r>
                        </a:p>
                      </a:txBody>
                      <a:tcPr anchor="ctr"/>
                    </a:tc>
                    <a:tc>
                      <a:txBody>
                        <a:bodyPr/>
                        <a:lstStyle/>
                        <a:p>
                          <a:pPr algn="ctr"/>
                          <a:r>
                            <a:rPr lang="en-US"/>
                            <a:t>Vector Calculation</a:t>
                          </a:r>
                        </a:p>
                      </a:txBody>
                      <a:tcPr anchor="ctr"/>
                    </a:tc>
                    <a:extLst>
                      <a:ext uri="{0D108BD9-81ED-4DB2-BD59-A6C34878D82A}">
                        <a16:rowId xmlns:a16="http://schemas.microsoft.com/office/drawing/2014/main" val="577153583"/>
                      </a:ext>
                    </a:extLst>
                  </a:tr>
                  <a:tr h="598615">
                    <a:tc>
                      <a:txBody>
                        <a:bodyPr/>
                        <a:lstStyle/>
                        <a:p>
                          <a:pPr algn="ctr"/>
                          <a:r>
                            <a:rPr lang="en-US"/>
                            <a:t>1-Norm</a:t>
                          </a:r>
                        </a:p>
                      </a:txBody>
                      <a:tcPr anchor="ctr"/>
                    </a:tc>
                    <a:tc>
                      <a:txBody>
                        <a:bodyPr/>
                        <a:lstStyle/>
                        <a:p>
                          <a:endParaRPr lang="en-US"/>
                        </a:p>
                      </a:txBody>
                      <a:tcPr anchor="ctr">
                        <a:blipFill>
                          <a:blip r:embed="rId4"/>
                          <a:stretch>
                            <a:fillRect l="-100150" t="-67347" r="-600" b="-196939"/>
                          </a:stretch>
                        </a:blipFill>
                      </a:tcPr>
                    </a:tc>
                    <a:extLst>
                      <a:ext uri="{0D108BD9-81ED-4DB2-BD59-A6C34878D82A}">
                        <a16:rowId xmlns:a16="http://schemas.microsoft.com/office/drawing/2014/main" val="920114796"/>
                      </a:ext>
                    </a:extLst>
                  </a:tr>
                  <a:tr h="712724">
                    <a:tc>
                      <a:txBody>
                        <a:bodyPr/>
                        <a:lstStyle/>
                        <a:p>
                          <a:pPr algn="ctr"/>
                          <a:r>
                            <a:rPr lang="en-US"/>
                            <a:t>2-Norm</a:t>
                          </a:r>
                        </a:p>
                      </a:txBody>
                      <a:tcPr anchor="ctr"/>
                    </a:tc>
                    <a:tc>
                      <a:txBody>
                        <a:bodyPr/>
                        <a:lstStyle/>
                        <a:p>
                          <a:endParaRPr lang="en-US"/>
                        </a:p>
                      </a:txBody>
                      <a:tcPr anchor="ctr">
                        <a:blipFill>
                          <a:blip r:embed="rId4"/>
                          <a:stretch>
                            <a:fillRect l="-100150" t="-140171" r="-600" b="-64957"/>
                          </a:stretch>
                        </a:blipFill>
                      </a:tcPr>
                    </a:tc>
                    <a:extLst>
                      <a:ext uri="{0D108BD9-81ED-4DB2-BD59-A6C34878D82A}">
                        <a16:rowId xmlns:a16="http://schemas.microsoft.com/office/drawing/2014/main" val="4048963388"/>
                      </a:ext>
                    </a:extLst>
                  </a:tr>
                  <a:tr h="370840">
                    <a:tc>
                      <a:txBody>
                        <a:bodyPr/>
                        <a:lstStyle/>
                        <a:p>
                          <a:pPr algn="ctr"/>
                          <a:r>
                            <a:rPr lang="en-US"/>
                            <a:t>Infinity-Norm</a:t>
                          </a:r>
                        </a:p>
                      </a:txBody>
                      <a:tcPr anchor="ctr"/>
                    </a:tc>
                    <a:tc>
                      <a:txBody>
                        <a:bodyPr/>
                        <a:lstStyle/>
                        <a:p>
                          <a:endParaRPr lang="en-US"/>
                        </a:p>
                      </a:txBody>
                      <a:tcPr anchor="ctr">
                        <a:blipFill>
                          <a:blip r:embed="rId4"/>
                          <a:stretch>
                            <a:fillRect l="-100150" t="-460656" r="-600" b="-24590"/>
                          </a:stretch>
                        </a:blipFill>
                      </a:tcPr>
                    </a:tc>
                    <a:extLst>
                      <a:ext uri="{0D108BD9-81ED-4DB2-BD59-A6C34878D82A}">
                        <a16:rowId xmlns:a16="http://schemas.microsoft.com/office/drawing/2014/main" val="2965610886"/>
                      </a:ext>
                    </a:extLst>
                  </a:tr>
                </a:tbl>
              </a:graphicData>
            </a:graphic>
          </p:graphicFrame>
        </mc:Fallback>
      </mc:AlternateContent>
    </p:spTree>
    <p:extLst>
      <p:ext uri="{BB962C8B-B14F-4D97-AF65-F5344CB8AC3E}">
        <p14:creationId xmlns:p14="http://schemas.microsoft.com/office/powerpoint/2010/main" val="131879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pic>
        <p:nvPicPr>
          <p:cNvPr id="3" name="Picture 2">
            <a:extLst>
              <a:ext uri="{FF2B5EF4-FFF2-40B4-BE49-F238E27FC236}">
                <a16:creationId xmlns:a16="http://schemas.microsoft.com/office/drawing/2014/main" id="{F989707D-E331-E162-D4B2-3E491D9EC9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60" y="1825625"/>
            <a:ext cx="5435421" cy="4074621"/>
          </a:xfrm>
          <a:prstGeom prst="rect">
            <a:avLst/>
          </a:prstGeom>
          <a:noFill/>
          <a:ln>
            <a:noFill/>
          </a:ln>
        </p:spPr>
      </p:pic>
      <p:pic>
        <p:nvPicPr>
          <p:cNvPr id="4" name="Picture 3">
            <a:extLst>
              <a:ext uri="{FF2B5EF4-FFF2-40B4-BE49-F238E27FC236}">
                <a16:creationId xmlns:a16="http://schemas.microsoft.com/office/drawing/2014/main" id="{0EF0B00C-A3E7-5FE0-52D8-3FA625E7C1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6181" y="1825624"/>
            <a:ext cx="5435421" cy="4074622"/>
          </a:xfrm>
          <a:prstGeom prst="rect">
            <a:avLst/>
          </a:prstGeom>
          <a:noFill/>
          <a:ln>
            <a:noFill/>
          </a:ln>
        </p:spPr>
      </p:pic>
      <p:sp>
        <p:nvSpPr>
          <p:cNvPr id="5" name="TextBox 4">
            <a:extLst>
              <a:ext uri="{FF2B5EF4-FFF2-40B4-BE49-F238E27FC236}">
                <a16:creationId xmlns:a16="http://schemas.microsoft.com/office/drawing/2014/main" id="{2A5AF8E0-DE4A-5815-875D-67C50B8870C8}"/>
              </a:ext>
            </a:extLst>
          </p:cNvPr>
          <p:cNvSpPr txBox="1"/>
          <p:nvPr/>
        </p:nvSpPr>
        <p:spPr>
          <a:xfrm>
            <a:off x="2125287" y="5900246"/>
            <a:ext cx="2226365" cy="369332"/>
          </a:xfrm>
          <a:prstGeom prst="rect">
            <a:avLst/>
          </a:prstGeom>
          <a:noFill/>
        </p:spPr>
        <p:txBody>
          <a:bodyPr wrap="square" rtlCol="0">
            <a:spAutoFit/>
          </a:bodyPr>
          <a:lstStyle/>
          <a:p>
            <a:pPr algn="ctr"/>
            <a:r>
              <a:rPr lang="en-US"/>
              <a:t>Infinity-Norm</a:t>
            </a:r>
          </a:p>
        </p:txBody>
      </p:sp>
      <p:sp>
        <p:nvSpPr>
          <p:cNvPr id="6" name="TextBox 5">
            <a:extLst>
              <a:ext uri="{FF2B5EF4-FFF2-40B4-BE49-F238E27FC236}">
                <a16:creationId xmlns:a16="http://schemas.microsoft.com/office/drawing/2014/main" id="{BAEA98AE-4E67-729C-9389-60698E10A553}"/>
              </a:ext>
            </a:extLst>
          </p:cNvPr>
          <p:cNvSpPr txBox="1"/>
          <p:nvPr/>
        </p:nvSpPr>
        <p:spPr>
          <a:xfrm>
            <a:off x="7840348" y="5900246"/>
            <a:ext cx="2226365" cy="369332"/>
          </a:xfrm>
          <a:prstGeom prst="rect">
            <a:avLst/>
          </a:prstGeom>
          <a:noFill/>
        </p:spPr>
        <p:txBody>
          <a:bodyPr wrap="square" rtlCol="0">
            <a:spAutoFit/>
          </a:bodyPr>
          <a:lstStyle/>
          <a:p>
            <a:pPr algn="ctr"/>
            <a:r>
              <a:rPr lang="en-US"/>
              <a:t>1-Norm</a:t>
            </a:r>
          </a:p>
        </p:txBody>
      </p:sp>
      <p:sp>
        <p:nvSpPr>
          <p:cNvPr id="7" name="TextBox 6">
            <a:extLst>
              <a:ext uri="{FF2B5EF4-FFF2-40B4-BE49-F238E27FC236}">
                <a16:creationId xmlns:a16="http://schemas.microsoft.com/office/drawing/2014/main" id="{21675365-B481-B0BF-AFCB-53D357F657F9}"/>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=2.8,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=0.5</a:t>
            </a:r>
            <a:endParaRPr lang="en-US">
              <a:latin typeface="+mj-lt"/>
            </a:endParaRPr>
          </a:p>
        </p:txBody>
      </p:sp>
      <p:sp>
        <p:nvSpPr>
          <p:cNvPr id="8" name="TextBox 7">
            <a:extLst>
              <a:ext uri="{FF2B5EF4-FFF2-40B4-BE49-F238E27FC236}">
                <a16:creationId xmlns:a16="http://schemas.microsoft.com/office/drawing/2014/main" id="{4A7FECA9-F0BB-C30B-B9CE-D4F23B2970FD}"/>
              </a:ext>
            </a:extLst>
          </p:cNvPr>
          <p:cNvSpPr txBox="1"/>
          <p:nvPr/>
        </p:nvSpPr>
        <p:spPr>
          <a:xfrm>
            <a:off x="7052482"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=1.415,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=0.9</a:t>
            </a:r>
            <a:endParaRPr lang="en-US">
              <a:latin typeface="+mj-lt"/>
            </a:endParaRPr>
          </a:p>
        </p:txBody>
      </p:sp>
    </p:spTree>
    <p:extLst>
      <p:ext uri="{BB962C8B-B14F-4D97-AF65-F5344CB8AC3E}">
        <p14:creationId xmlns:p14="http://schemas.microsoft.com/office/powerpoint/2010/main" val="318299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pic>
        <p:nvPicPr>
          <p:cNvPr id="4" name="Picture 3">
            <a:extLst>
              <a:ext uri="{FF2B5EF4-FFF2-40B4-BE49-F238E27FC236}">
                <a16:creationId xmlns:a16="http://schemas.microsoft.com/office/drawing/2014/main" id="{0EF0B00C-A3E7-5FE0-52D8-3FA625E7C1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6181" y="1825624"/>
            <a:ext cx="5435421" cy="4074622"/>
          </a:xfrm>
          <a:prstGeom prst="rect">
            <a:avLst/>
          </a:prstGeom>
          <a:noFill/>
          <a:ln>
            <a:noFill/>
          </a:ln>
        </p:spPr>
      </p:pic>
      <p:sp>
        <p:nvSpPr>
          <p:cNvPr id="5" name="TextBox 4">
            <a:extLst>
              <a:ext uri="{FF2B5EF4-FFF2-40B4-BE49-F238E27FC236}">
                <a16:creationId xmlns:a16="http://schemas.microsoft.com/office/drawing/2014/main" id="{2A5AF8E0-DE4A-5815-875D-67C50B8870C8}"/>
              </a:ext>
            </a:extLst>
          </p:cNvPr>
          <p:cNvSpPr txBox="1"/>
          <p:nvPr/>
        </p:nvSpPr>
        <p:spPr>
          <a:xfrm>
            <a:off x="2125288" y="5887668"/>
            <a:ext cx="2226365" cy="369332"/>
          </a:xfrm>
          <a:prstGeom prst="rect">
            <a:avLst/>
          </a:prstGeom>
          <a:noFill/>
        </p:spPr>
        <p:txBody>
          <a:bodyPr wrap="square" rtlCol="0">
            <a:spAutoFit/>
          </a:bodyPr>
          <a:lstStyle/>
          <a:p>
            <a:pPr algn="ctr"/>
            <a:r>
              <a:rPr lang="en-US"/>
              <a:t>2-Norm</a:t>
            </a:r>
          </a:p>
        </p:txBody>
      </p:sp>
      <p:sp>
        <p:nvSpPr>
          <p:cNvPr id="6" name="TextBox 5">
            <a:extLst>
              <a:ext uri="{FF2B5EF4-FFF2-40B4-BE49-F238E27FC236}">
                <a16:creationId xmlns:a16="http://schemas.microsoft.com/office/drawing/2014/main" id="{BAEA98AE-4E67-729C-9389-60698E10A553}"/>
              </a:ext>
            </a:extLst>
          </p:cNvPr>
          <p:cNvSpPr txBox="1"/>
          <p:nvPr/>
        </p:nvSpPr>
        <p:spPr>
          <a:xfrm>
            <a:off x="7840348" y="5900246"/>
            <a:ext cx="2226365" cy="369332"/>
          </a:xfrm>
          <a:prstGeom prst="rect">
            <a:avLst/>
          </a:prstGeom>
          <a:noFill/>
        </p:spPr>
        <p:txBody>
          <a:bodyPr wrap="square" rtlCol="0">
            <a:spAutoFit/>
          </a:bodyPr>
          <a:lstStyle/>
          <a:p>
            <a:pPr algn="ctr"/>
            <a:r>
              <a:rPr lang="en-US"/>
              <a:t>1-Norm</a:t>
            </a:r>
          </a:p>
        </p:txBody>
      </p:sp>
      <p:pic>
        <p:nvPicPr>
          <p:cNvPr id="7" name="Picture 6">
            <a:extLst>
              <a:ext uri="{FF2B5EF4-FFF2-40B4-BE49-F238E27FC236}">
                <a16:creationId xmlns:a16="http://schemas.microsoft.com/office/drawing/2014/main" id="{8842906F-0673-FD67-E372-BB6F0B32735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759" y="1825624"/>
            <a:ext cx="5435421" cy="4074622"/>
          </a:xfrm>
          <a:prstGeom prst="rect">
            <a:avLst/>
          </a:prstGeom>
          <a:noFill/>
          <a:ln>
            <a:noFill/>
          </a:ln>
        </p:spPr>
      </p:pic>
      <p:sp>
        <p:nvSpPr>
          <p:cNvPr id="8" name="TextBox 7">
            <a:extLst>
              <a:ext uri="{FF2B5EF4-FFF2-40B4-BE49-F238E27FC236}">
                <a16:creationId xmlns:a16="http://schemas.microsoft.com/office/drawing/2014/main" id="{56556675-B947-E070-5846-C074097F9ADC}"/>
              </a:ext>
            </a:extLst>
          </p:cNvPr>
          <p:cNvSpPr txBox="1"/>
          <p:nvPr/>
        </p:nvSpPr>
        <p:spPr>
          <a:xfrm>
            <a:off x="7052482"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=1.415,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=0.9</a:t>
            </a:r>
            <a:endParaRPr lang="en-US">
              <a:latin typeface="+mj-lt"/>
            </a:endParaRPr>
          </a:p>
        </p:txBody>
      </p:sp>
      <p:sp>
        <p:nvSpPr>
          <p:cNvPr id="9" name="TextBox 8">
            <a:extLst>
              <a:ext uri="{FF2B5EF4-FFF2-40B4-BE49-F238E27FC236}">
                <a16:creationId xmlns:a16="http://schemas.microsoft.com/office/drawing/2014/main" id="{A4569305-BDED-3B8C-A765-619197685CAB}"/>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=1.4441,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=0.8196</a:t>
            </a:r>
            <a:endParaRPr lang="en-US">
              <a:latin typeface="+mj-lt"/>
            </a:endParaRPr>
          </a:p>
        </p:txBody>
      </p:sp>
    </p:spTree>
    <p:extLst>
      <p:ext uri="{BB962C8B-B14F-4D97-AF65-F5344CB8AC3E}">
        <p14:creationId xmlns:p14="http://schemas.microsoft.com/office/powerpoint/2010/main" val="150430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pic>
        <p:nvPicPr>
          <p:cNvPr id="3" name="Picture 2">
            <a:extLst>
              <a:ext uri="{FF2B5EF4-FFF2-40B4-BE49-F238E27FC236}">
                <a16:creationId xmlns:a16="http://schemas.microsoft.com/office/drawing/2014/main" id="{55FD8218-0616-98C6-E357-8A67425C0D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60" y="1825623"/>
            <a:ext cx="5436070" cy="4074621"/>
          </a:xfrm>
          <a:prstGeom prst="rect">
            <a:avLst/>
          </a:prstGeom>
          <a:noFill/>
          <a:ln>
            <a:noFill/>
          </a:ln>
        </p:spPr>
      </p:pic>
      <p:pic>
        <p:nvPicPr>
          <p:cNvPr id="5" name="Picture 4">
            <a:extLst>
              <a:ext uri="{FF2B5EF4-FFF2-40B4-BE49-F238E27FC236}">
                <a16:creationId xmlns:a16="http://schemas.microsoft.com/office/drawing/2014/main" id="{957C05FA-8D37-B6CC-9E10-7F4219EBEB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6181" y="1825624"/>
            <a:ext cx="5436070" cy="4074621"/>
          </a:xfrm>
          <a:prstGeom prst="rect">
            <a:avLst/>
          </a:prstGeom>
          <a:noFill/>
          <a:ln>
            <a:noFill/>
          </a:ln>
        </p:spPr>
      </p:pic>
      <p:sp>
        <p:nvSpPr>
          <p:cNvPr id="8" name="TextBox 7">
            <a:extLst>
              <a:ext uri="{FF2B5EF4-FFF2-40B4-BE49-F238E27FC236}">
                <a16:creationId xmlns:a16="http://schemas.microsoft.com/office/drawing/2014/main" id="{334498CF-BBF6-6C62-1989-05F1DA11298C}"/>
              </a:ext>
            </a:extLst>
          </p:cNvPr>
          <p:cNvSpPr txBox="1"/>
          <p:nvPr/>
        </p:nvSpPr>
        <p:spPr>
          <a:xfrm>
            <a:off x="2122977" y="5899418"/>
            <a:ext cx="2226365" cy="369332"/>
          </a:xfrm>
          <a:prstGeom prst="rect">
            <a:avLst/>
          </a:prstGeom>
          <a:noFill/>
        </p:spPr>
        <p:txBody>
          <a:bodyPr wrap="square" rtlCol="0">
            <a:spAutoFit/>
          </a:bodyPr>
          <a:lstStyle/>
          <a:p>
            <a:pPr algn="ctr"/>
            <a:r>
              <a:rPr lang="en-US"/>
              <a:t>Infinity-Norm</a:t>
            </a:r>
          </a:p>
        </p:txBody>
      </p:sp>
      <p:sp>
        <p:nvSpPr>
          <p:cNvPr id="9" name="TextBox 8">
            <a:extLst>
              <a:ext uri="{FF2B5EF4-FFF2-40B4-BE49-F238E27FC236}">
                <a16:creationId xmlns:a16="http://schemas.microsoft.com/office/drawing/2014/main" id="{B4EE7BE0-84C4-CC1A-71D6-C6C670634808}"/>
              </a:ext>
            </a:extLst>
          </p:cNvPr>
          <p:cNvSpPr txBox="1"/>
          <p:nvPr/>
        </p:nvSpPr>
        <p:spPr>
          <a:xfrm>
            <a:off x="7842658" y="5879067"/>
            <a:ext cx="2226365" cy="369332"/>
          </a:xfrm>
          <a:prstGeom prst="rect">
            <a:avLst/>
          </a:prstGeom>
          <a:noFill/>
        </p:spPr>
        <p:txBody>
          <a:bodyPr wrap="square" rtlCol="0">
            <a:spAutoFit/>
          </a:bodyPr>
          <a:lstStyle/>
          <a:p>
            <a:pPr algn="ctr"/>
            <a:r>
              <a:rPr lang="en-US"/>
              <a:t>1-Norm</a:t>
            </a:r>
          </a:p>
        </p:txBody>
      </p:sp>
      <p:sp>
        <p:nvSpPr>
          <p:cNvPr id="10" name="TextBox 9">
            <a:extLst>
              <a:ext uri="{FF2B5EF4-FFF2-40B4-BE49-F238E27FC236}">
                <a16:creationId xmlns:a16="http://schemas.microsoft.com/office/drawing/2014/main" id="{C9A98FE3-3D18-03F5-4113-E4D9278DA1D7}"/>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=2.6,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=0.49</a:t>
            </a:r>
            <a:endParaRPr lang="en-US">
              <a:latin typeface="+mj-lt"/>
            </a:endParaRPr>
          </a:p>
        </p:txBody>
      </p:sp>
      <p:sp>
        <p:nvSpPr>
          <p:cNvPr id="11" name="TextBox 10">
            <a:extLst>
              <a:ext uri="{FF2B5EF4-FFF2-40B4-BE49-F238E27FC236}">
                <a16:creationId xmlns:a16="http://schemas.microsoft.com/office/drawing/2014/main" id="{2ED68467-F028-0279-DCB1-F5778D4E329C}"/>
              </a:ext>
            </a:extLst>
          </p:cNvPr>
          <p:cNvSpPr txBox="1"/>
          <p:nvPr/>
        </p:nvSpPr>
        <p:spPr>
          <a:xfrm>
            <a:off x="7052478"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=0.8575,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=1.6183</a:t>
            </a:r>
            <a:endParaRPr lang="en-US">
              <a:latin typeface="+mj-lt"/>
            </a:endParaRPr>
          </a:p>
        </p:txBody>
      </p:sp>
    </p:spTree>
    <p:extLst>
      <p:ext uri="{BB962C8B-B14F-4D97-AF65-F5344CB8AC3E}">
        <p14:creationId xmlns:p14="http://schemas.microsoft.com/office/powerpoint/2010/main" val="104429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sp>
        <p:nvSpPr>
          <p:cNvPr id="4" name="TextBox 3">
            <a:extLst>
              <a:ext uri="{FF2B5EF4-FFF2-40B4-BE49-F238E27FC236}">
                <a16:creationId xmlns:a16="http://schemas.microsoft.com/office/drawing/2014/main" id="{44AF3B6B-4420-C98C-AC8A-6AE3087C8050}"/>
              </a:ext>
            </a:extLst>
          </p:cNvPr>
          <p:cNvSpPr txBox="1"/>
          <p:nvPr/>
        </p:nvSpPr>
        <p:spPr>
          <a:xfrm>
            <a:off x="2122977" y="5899418"/>
            <a:ext cx="2226365" cy="369332"/>
          </a:xfrm>
          <a:prstGeom prst="rect">
            <a:avLst/>
          </a:prstGeom>
          <a:noFill/>
        </p:spPr>
        <p:txBody>
          <a:bodyPr wrap="square" rtlCol="0">
            <a:spAutoFit/>
          </a:bodyPr>
          <a:lstStyle/>
          <a:p>
            <a:pPr algn="ctr"/>
            <a:r>
              <a:rPr lang="en-US"/>
              <a:t>Infinity-Norm</a:t>
            </a:r>
          </a:p>
        </p:txBody>
      </p:sp>
      <p:sp>
        <p:nvSpPr>
          <p:cNvPr id="5" name="TextBox 4">
            <a:extLst>
              <a:ext uri="{FF2B5EF4-FFF2-40B4-BE49-F238E27FC236}">
                <a16:creationId xmlns:a16="http://schemas.microsoft.com/office/drawing/2014/main" id="{F3BD6EBF-BEA5-C6BE-EEB3-70987FA0C3DB}"/>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=2.8,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=0.5</a:t>
            </a:r>
            <a:endParaRPr lang="en-US">
              <a:latin typeface="+mj-lt"/>
            </a:endParaRPr>
          </a:p>
        </p:txBody>
      </p:sp>
      <p:pic>
        <p:nvPicPr>
          <p:cNvPr id="6" name="Picture 5">
            <a:extLst>
              <a:ext uri="{FF2B5EF4-FFF2-40B4-BE49-F238E27FC236}">
                <a16:creationId xmlns:a16="http://schemas.microsoft.com/office/drawing/2014/main" id="{4E96A85D-C9F8-A779-9FAB-2B58D4FE9E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138" y="1825211"/>
            <a:ext cx="5436070" cy="4074621"/>
          </a:xfrm>
          <a:prstGeom prst="rect">
            <a:avLst/>
          </a:prstGeom>
          <a:noFill/>
          <a:ln>
            <a:noFill/>
          </a:ln>
        </p:spPr>
      </p:pic>
      <p:pic>
        <p:nvPicPr>
          <p:cNvPr id="7" name="Picture 6">
            <a:extLst>
              <a:ext uri="{FF2B5EF4-FFF2-40B4-BE49-F238E27FC236}">
                <a16:creationId xmlns:a16="http://schemas.microsoft.com/office/drawing/2014/main" id="{92C161BD-F987-9EE2-904F-6A47F4AB05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2208" y="1825211"/>
            <a:ext cx="5436070" cy="4074621"/>
          </a:xfrm>
          <a:prstGeom prst="rect">
            <a:avLst/>
          </a:prstGeom>
          <a:noFill/>
          <a:ln>
            <a:noFill/>
          </a:ln>
        </p:spPr>
      </p:pic>
      <p:sp>
        <p:nvSpPr>
          <p:cNvPr id="8" name="TextBox 7">
            <a:extLst>
              <a:ext uri="{FF2B5EF4-FFF2-40B4-BE49-F238E27FC236}">
                <a16:creationId xmlns:a16="http://schemas.microsoft.com/office/drawing/2014/main" id="{A5D3BF8D-6BEB-0E5D-E157-9A551A7BE362}"/>
              </a:ext>
            </a:extLst>
          </p:cNvPr>
          <p:cNvSpPr txBox="1"/>
          <p:nvPr/>
        </p:nvSpPr>
        <p:spPr>
          <a:xfrm>
            <a:off x="7842660" y="5879067"/>
            <a:ext cx="2226365" cy="369332"/>
          </a:xfrm>
          <a:prstGeom prst="rect">
            <a:avLst/>
          </a:prstGeom>
          <a:noFill/>
        </p:spPr>
        <p:txBody>
          <a:bodyPr wrap="square" rtlCol="0">
            <a:spAutoFit/>
          </a:bodyPr>
          <a:lstStyle/>
          <a:p>
            <a:pPr algn="ctr"/>
            <a:r>
              <a:rPr lang="en-US"/>
              <a:t>1-Norm</a:t>
            </a:r>
          </a:p>
        </p:txBody>
      </p:sp>
      <p:sp>
        <p:nvSpPr>
          <p:cNvPr id="9" name="TextBox 8">
            <a:extLst>
              <a:ext uri="{FF2B5EF4-FFF2-40B4-BE49-F238E27FC236}">
                <a16:creationId xmlns:a16="http://schemas.microsoft.com/office/drawing/2014/main" id="{E2933DA8-4B3F-6538-7526-704BCAF38DE6}"/>
              </a:ext>
            </a:extLst>
          </p:cNvPr>
          <p:cNvSpPr txBox="1"/>
          <p:nvPr/>
        </p:nvSpPr>
        <p:spPr>
          <a:xfrm>
            <a:off x="7052482"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=1.4,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=0.9</a:t>
            </a:r>
            <a:endParaRPr lang="en-US">
              <a:latin typeface="+mj-lt"/>
            </a:endParaRPr>
          </a:p>
        </p:txBody>
      </p:sp>
    </p:spTree>
    <p:extLst>
      <p:ext uri="{BB962C8B-B14F-4D97-AF65-F5344CB8AC3E}">
        <p14:creationId xmlns:p14="http://schemas.microsoft.com/office/powerpoint/2010/main" val="264746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sp>
        <p:nvSpPr>
          <p:cNvPr id="4" name="TextBox 3">
            <a:extLst>
              <a:ext uri="{FF2B5EF4-FFF2-40B4-BE49-F238E27FC236}">
                <a16:creationId xmlns:a16="http://schemas.microsoft.com/office/drawing/2014/main" id="{44AF3B6B-4420-C98C-AC8A-6AE3087C8050}"/>
              </a:ext>
            </a:extLst>
          </p:cNvPr>
          <p:cNvSpPr txBox="1"/>
          <p:nvPr/>
        </p:nvSpPr>
        <p:spPr>
          <a:xfrm>
            <a:off x="2122977" y="5899418"/>
            <a:ext cx="2226365" cy="369332"/>
          </a:xfrm>
          <a:prstGeom prst="rect">
            <a:avLst/>
          </a:prstGeom>
          <a:noFill/>
        </p:spPr>
        <p:txBody>
          <a:bodyPr wrap="square" rtlCol="0">
            <a:spAutoFit/>
          </a:bodyPr>
          <a:lstStyle/>
          <a:p>
            <a:pPr algn="ctr"/>
            <a:r>
              <a:rPr lang="en-US"/>
              <a:t>2-Norm</a:t>
            </a:r>
          </a:p>
        </p:txBody>
      </p:sp>
      <p:sp>
        <p:nvSpPr>
          <p:cNvPr id="5" name="TextBox 4">
            <a:extLst>
              <a:ext uri="{FF2B5EF4-FFF2-40B4-BE49-F238E27FC236}">
                <a16:creationId xmlns:a16="http://schemas.microsoft.com/office/drawing/2014/main" id="{F3BD6EBF-BEA5-C6BE-EEB3-70987FA0C3DB}"/>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=0.7,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=1.7</a:t>
            </a:r>
            <a:endParaRPr lang="en-US">
              <a:latin typeface="+mj-lt"/>
            </a:endParaRPr>
          </a:p>
        </p:txBody>
      </p:sp>
      <p:pic>
        <p:nvPicPr>
          <p:cNvPr id="7" name="Picture 6">
            <a:extLst>
              <a:ext uri="{FF2B5EF4-FFF2-40B4-BE49-F238E27FC236}">
                <a16:creationId xmlns:a16="http://schemas.microsoft.com/office/drawing/2014/main" id="{92C161BD-F987-9EE2-904F-6A47F4AB05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56181" y="1825211"/>
            <a:ext cx="5436070" cy="4074621"/>
          </a:xfrm>
          <a:prstGeom prst="rect">
            <a:avLst/>
          </a:prstGeom>
          <a:noFill/>
          <a:ln>
            <a:noFill/>
          </a:ln>
        </p:spPr>
      </p:pic>
      <p:sp>
        <p:nvSpPr>
          <p:cNvPr id="8" name="TextBox 7">
            <a:extLst>
              <a:ext uri="{FF2B5EF4-FFF2-40B4-BE49-F238E27FC236}">
                <a16:creationId xmlns:a16="http://schemas.microsoft.com/office/drawing/2014/main" id="{A5D3BF8D-6BEB-0E5D-E157-9A551A7BE362}"/>
              </a:ext>
            </a:extLst>
          </p:cNvPr>
          <p:cNvSpPr txBox="1"/>
          <p:nvPr/>
        </p:nvSpPr>
        <p:spPr>
          <a:xfrm>
            <a:off x="7842660" y="5879067"/>
            <a:ext cx="2226365" cy="369332"/>
          </a:xfrm>
          <a:prstGeom prst="rect">
            <a:avLst/>
          </a:prstGeom>
          <a:noFill/>
        </p:spPr>
        <p:txBody>
          <a:bodyPr wrap="square" rtlCol="0">
            <a:spAutoFit/>
          </a:bodyPr>
          <a:lstStyle/>
          <a:p>
            <a:pPr algn="ctr"/>
            <a:r>
              <a:rPr lang="en-US"/>
              <a:t>1-Norm</a:t>
            </a:r>
          </a:p>
        </p:txBody>
      </p:sp>
      <p:sp>
        <p:nvSpPr>
          <p:cNvPr id="9" name="TextBox 8">
            <a:extLst>
              <a:ext uri="{FF2B5EF4-FFF2-40B4-BE49-F238E27FC236}">
                <a16:creationId xmlns:a16="http://schemas.microsoft.com/office/drawing/2014/main" id="{E2933DA8-4B3F-6538-7526-704BCAF38DE6}"/>
              </a:ext>
            </a:extLst>
          </p:cNvPr>
          <p:cNvSpPr txBox="1"/>
          <p:nvPr/>
        </p:nvSpPr>
        <p:spPr>
          <a:xfrm>
            <a:off x="7052482"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=1.4,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=0.9</a:t>
            </a:r>
            <a:endParaRPr lang="en-US">
              <a:latin typeface="+mj-lt"/>
            </a:endParaRPr>
          </a:p>
        </p:txBody>
      </p:sp>
      <p:pic>
        <p:nvPicPr>
          <p:cNvPr id="3" name="Picture 2">
            <a:extLst>
              <a:ext uri="{FF2B5EF4-FFF2-40B4-BE49-F238E27FC236}">
                <a16:creationId xmlns:a16="http://schemas.microsoft.com/office/drawing/2014/main" id="{EC8D8248-CA60-8285-52F6-2C83C6E981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4084" y="1825211"/>
            <a:ext cx="5436069" cy="4074621"/>
          </a:xfrm>
          <a:prstGeom prst="rect">
            <a:avLst/>
          </a:prstGeom>
          <a:noFill/>
          <a:ln>
            <a:noFill/>
          </a:ln>
        </p:spPr>
      </p:pic>
    </p:spTree>
    <p:extLst>
      <p:ext uri="{BB962C8B-B14F-4D97-AF65-F5344CB8AC3E}">
        <p14:creationId xmlns:p14="http://schemas.microsoft.com/office/powerpoint/2010/main" val="866324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(ContD.)</a:t>
            </a:r>
          </a:p>
        </p:txBody>
      </p:sp>
      <p:sp>
        <p:nvSpPr>
          <p:cNvPr id="3" name="TextBox 2">
            <a:extLst>
              <a:ext uri="{FF2B5EF4-FFF2-40B4-BE49-F238E27FC236}">
                <a16:creationId xmlns:a16="http://schemas.microsoft.com/office/drawing/2014/main" id="{3C70A8B0-2CE0-8142-CC3F-C22569FE823A}"/>
              </a:ext>
            </a:extLst>
          </p:cNvPr>
          <p:cNvSpPr txBox="1"/>
          <p:nvPr/>
        </p:nvSpPr>
        <p:spPr>
          <a:xfrm>
            <a:off x="2122977" y="5899418"/>
            <a:ext cx="2226365" cy="369332"/>
          </a:xfrm>
          <a:prstGeom prst="rect">
            <a:avLst/>
          </a:prstGeom>
          <a:noFill/>
        </p:spPr>
        <p:txBody>
          <a:bodyPr wrap="square" rtlCol="0">
            <a:spAutoFit/>
          </a:bodyPr>
          <a:lstStyle/>
          <a:p>
            <a:pPr algn="ctr"/>
            <a:r>
              <a:rPr lang="en-US"/>
              <a:t>Infinity-Norm</a:t>
            </a:r>
          </a:p>
        </p:txBody>
      </p:sp>
      <p:sp>
        <p:nvSpPr>
          <p:cNvPr id="4" name="TextBox 3">
            <a:extLst>
              <a:ext uri="{FF2B5EF4-FFF2-40B4-BE49-F238E27FC236}">
                <a16:creationId xmlns:a16="http://schemas.microsoft.com/office/drawing/2014/main" id="{5150E6C8-728E-97AB-051E-B8BB920172DC}"/>
              </a:ext>
            </a:extLst>
          </p:cNvPr>
          <p:cNvSpPr txBox="1"/>
          <p:nvPr/>
        </p:nvSpPr>
        <p:spPr>
          <a:xfrm>
            <a:off x="1332797"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=2.6,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=0.4</a:t>
            </a:r>
            <a:endParaRPr lang="en-US">
              <a:latin typeface="+mj-lt"/>
            </a:endParaRPr>
          </a:p>
        </p:txBody>
      </p:sp>
      <p:pic>
        <p:nvPicPr>
          <p:cNvPr id="6" name="Picture 5">
            <a:extLst>
              <a:ext uri="{FF2B5EF4-FFF2-40B4-BE49-F238E27FC236}">
                <a16:creationId xmlns:a16="http://schemas.microsoft.com/office/drawing/2014/main" id="{6590CF2C-1051-F07E-1979-117C382DCB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111" y="1824797"/>
            <a:ext cx="5436070" cy="4074621"/>
          </a:xfrm>
          <a:prstGeom prst="rect">
            <a:avLst/>
          </a:prstGeom>
          <a:noFill/>
          <a:ln>
            <a:noFill/>
          </a:ln>
        </p:spPr>
      </p:pic>
      <p:sp>
        <p:nvSpPr>
          <p:cNvPr id="7" name="TextBox 6">
            <a:extLst>
              <a:ext uri="{FF2B5EF4-FFF2-40B4-BE49-F238E27FC236}">
                <a16:creationId xmlns:a16="http://schemas.microsoft.com/office/drawing/2014/main" id="{B5110EA8-9D6F-E091-A636-F8EE31FC4EFE}"/>
              </a:ext>
            </a:extLst>
          </p:cNvPr>
          <p:cNvSpPr txBox="1"/>
          <p:nvPr/>
        </p:nvSpPr>
        <p:spPr>
          <a:xfrm>
            <a:off x="7842660" y="5879067"/>
            <a:ext cx="2226365" cy="369332"/>
          </a:xfrm>
          <a:prstGeom prst="rect">
            <a:avLst/>
          </a:prstGeom>
          <a:noFill/>
        </p:spPr>
        <p:txBody>
          <a:bodyPr wrap="square" rtlCol="0">
            <a:spAutoFit/>
          </a:bodyPr>
          <a:lstStyle/>
          <a:p>
            <a:pPr algn="ctr"/>
            <a:r>
              <a:rPr lang="en-US"/>
              <a:t>1-Norm</a:t>
            </a:r>
          </a:p>
        </p:txBody>
      </p:sp>
      <p:sp>
        <p:nvSpPr>
          <p:cNvPr id="8" name="TextBox 7">
            <a:extLst>
              <a:ext uri="{FF2B5EF4-FFF2-40B4-BE49-F238E27FC236}">
                <a16:creationId xmlns:a16="http://schemas.microsoft.com/office/drawing/2014/main" id="{C39680AD-45C7-8154-3106-D30CAD91AF37}"/>
              </a:ext>
            </a:extLst>
          </p:cNvPr>
          <p:cNvSpPr txBox="1"/>
          <p:nvPr/>
        </p:nvSpPr>
        <p:spPr>
          <a:xfrm>
            <a:off x="7052482" y="6248399"/>
            <a:ext cx="3806723" cy="369332"/>
          </a:xfrm>
          <a:prstGeom prst="rect">
            <a:avLst/>
          </a:prstGeom>
          <a:noFill/>
        </p:spPr>
        <p:txBody>
          <a:bodyPr wrap="square" rtlCol="0">
            <a:spAutoFit/>
          </a:bodyPr>
          <a:lstStyle/>
          <a:p>
            <a:pPr algn="ctr"/>
            <a:r>
              <a:rPr lang="el-GR">
                <a:latin typeface="+mj-lt"/>
                <a:ea typeface="Cambria Math" panose="02040503050406030204" pitchFamily="18" charset="0"/>
              </a:rPr>
              <a:t>α</a:t>
            </a:r>
            <a:r>
              <a:rPr lang="en-US">
                <a:latin typeface="+mj-lt"/>
                <a:ea typeface="Cambria Math" panose="02040503050406030204" pitchFamily="18" charset="0"/>
              </a:rPr>
              <a:t>=0.83, </a:t>
            </a:r>
            <a:r>
              <a:rPr lang="el-GR">
                <a:latin typeface="+mj-lt"/>
                <a:ea typeface="Cambria Math" panose="02040503050406030204" pitchFamily="18" charset="0"/>
                <a:cs typeface="Calibri" panose="020F0502020204030204" pitchFamily="34" charset="0"/>
              </a:rPr>
              <a:t>τ</a:t>
            </a:r>
            <a:r>
              <a:rPr lang="en-US">
                <a:latin typeface="+mj-lt"/>
                <a:ea typeface="Cambria Math" panose="02040503050406030204" pitchFamily="18" charset="0"/>
                <a:cs typeface="Calibri" panose="020F0502020204030204" pitchFamily="34" charset="0"/>
              </a:rPr>
              <a:t>=3.91</a:t>
            </a:r>
            <a:endParaRPr lang="en-US">
              <a:latin typeface="+mj-lt"/>
            </a:endParaRPr>
          </a:p>
        </p:txBody>
      </p:sp>
      <p:pic>
        <p:nvPicPr>
          <p:cNvPr id="9" name="Picture 8">
            <a:extLst>
              <a:ext uri="{FF2B5EF4-FFF2-40B4-BE49-F238E27FC236}">
                <a16:creationId xmlns:a16="http://schemas.microsoft.com/office/drawing/2014/main" id="{7CE1A0B5-936B-DB68-C757-8F6CE7695C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2208" y="1824797"/>
            <a:ext cx="5436070" cy="4074621"/>
          </a:xfrm>
          <a:prstGeom prst="rect">
            <a:avLst/>
          </a:prstGeom>
          <a:noFill/>
          <a:ln>
            <a:noFill/>
          </a:ln>
        </p:spPr>
      </p:pic>
    </p:spTree>
    <p:extLst>
      <p:ext uri="{BB962C8B-B14F-4D97-AF65-F5344CB8AC3E}">
        <p14:creationId xmlns:p14="http://schemas.microsoft.com/office/powerpoint/2010/main" val="283452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DD68B093-D5D0-413E-B63F-4E732B9D0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AD476645-8D91-4AA1-99AA-A41FB389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9883" cy="6858000"/>
          </a:xfrm>
          <a:custGeom>
            <a:avLst/>
            <a:gdLst>
              <a:gd name="connsiteX0" fmla="*/ 0 w 8829883"/>
              <a:gd name="connsiteY0" fmla="*/ 0 h 6858000"/>
              <a:gd name="connsiteX1" fmla="*/ 723900 w 8829883"/>
              <a:gd name="connsiteY1" fmla="*/ 0 h 6858000"/>
              <a:gd name="connsiteX2" fmla="*/ 2899611 w 8829883"/>
              <a:gd name="connsiteY2" fmla="*/ 0 h 6858000"/>
              <a:gd name="connsiteX3" fmla="*/ 2899611 w 8829883"/>
              <a:gd name="connsiteY3" fmla="*/ 454 h 6858000"/>
              <a:gd name="connsiteX4" fmla="*/ 7893368 w 8829883"/>
              <a:gd name="connsiteY4" fmla="*/ 1496 h 6858000"/>
              <a:gd name="connsiteX5" fmla="*/ 7869582 w 8829883"/>
              <a:gd name="connsiteY5" fmla="*/ 71879 h 6858000"/>
              <a:gd name="connsiteX6" fmla="*/ 7886895 w 8829883"/>
              <a:gd name="connsiteY6" fmla="*/ 187470 h 6858000"/>
              <a:gd name="connsiteX7" fmla="*/ 7882119 w 8829883"/>
              <a:gd name="connsiteY7" fmla="*/ 277365 h 6858000"/>
              <a:gd name="connsiteX8" fmla="*/ 7895991 w 8829883"/>
              <a:gd name="connsiteY8" fmla="*/ 346246 h 6858000"/>
              <a:gd name="connsiteX9" fmla="*/ 7891335 w 8829883"/>
              <a:gd name="connsiteY9" fmla="*/ 373517 h 6858000"/>
              <a:gd name="connsiteX10" fmla="*/ 7881842 w 8829883"/>
              <a:gd name="connsiteY10" fmla="*/ 408648 h 6858000"/>
              <a:gd name="connsiteX11" fmla="*/ 7868532 w 8829883"/>
              <a:gd name="connsiteY11" fmla="*/ 474050 h 6858000"/>
              <a:gd name="connsiteX12" fmla="*/ 7835844 w 8829883"/>
              <a:gd name="connsiteY12" fmla="*/ 527194 h 6858000"/>
              <a:gd name="connsiteX13" fmla="*/ 7808260 w 8829883"/>
              <a:gd name="connsiteY13" fmla="*/ 569723 h 6858000"/>
              <a:gd name="connsiteX14" fmla="*/ 7805612 w 8829883"/>
              <a:gd name="connsiteY14" fmla="*/ 629088 h 6858000"/>
              <a:gd name="connsiteX15" fmla="*/ 7837166 w 8829883"/>
              <a:gd name="connsiteY15" fmla="*/ 676108 h 6858000"/>
              <a:gd name="connsiteX16" fmla="*/ 7851045 w 8829883"/>
              <a:gd name="connsiteY16" fmla="*/ 771520 h 6858000"/>
              <a:gd name="connsiteX17" fmla="*/ 7872025 w 8829883"/>
              <a:gd name="connsiteY17" fmla="*/ 826741 h 6858000"/>
              <a:gd name="connsiteX18" fmla="*/ 7875013 w 8829883"/>
              <a:gd name="connsiteY18" fmla="*/ 871450 h 6858000"/>
              <a:gd name="connsiteX19" fmla="*/ 7872432 w 8829883"/>
              <a:gd name="connsiteY19" fmla="*/ 930795 h 6858000"/>
              <a:gd name="connsiteX20" fmla="*/ 7875655 w 8829883"/>
              <a:gd name="connsiteY20" fmla="*/ 1039090 h 6858000"/>
              <a:gd name="connsiteX21" fmla="*/ 7838078 w 8829883"/>
              <a:gd name="connsiteY21" fmla="*/ 1138030 h 6858000"/>
              <a:gd name="connsiteX22" fmla="*/ 7821448 w 8829883"/>
              <a:gd name="connsiteY22" fmla="*/ 1219394 h 6858000"/>
              <a:gd name="connsiteX23" fmla="*/ 7822973 w 8829883"/>
              <a:gd name="connsiteY23" fmla="*/ 1272242 h 6858000"/>
              <a:gd name="connsiteX24" fmla="*/ 7818282 w 8829883"/>
              <a:gd name="connsiteY24" fmla="*/ 1341591 h 6858000"/>
              <a:gd name="connsiteX25" fmla="*/ 7836258 w 8829883"/>
              <a:gd name="connsiteY25" fmla="*/ 1426833 h 6858000"/>
              <a:gd name="connsiteX26" fmla="*/ 7826152 w 8829883"/>
              <a:gd name="connsiteY26" fmla="*/ 1461933 h 6858000"/>
              <a:gd name="connsiteX27" fmla="*/ 7831768 w 8829883"/>
              <a:gd name="connsiteY27" fmla="*/ 1474139 h 6858000"/>
              <a:gd name="connsiteX28" fmla="*/ 7817196 w 8829883"/>
              <a:gd name="connsiteY28" fmla="*/ 1609254 h 6858000"/>
              <a:gd name="connsiteX29" fmla="*/ 7770505 w 8829883"/>
              <a:gd name="connsiteY29" fmla="*/ 1767407 h 6858000"/>
              <a:gd name="connsiteX30" fmla="*/ 7762919 w 8829883"/>
              <a:gd name="connsiteY30" fmla="*/ 1904844 h 6858000"/>
              <a:gd name="connsiteX31" fmla="*/ 7766866 w 8829883"/>
              <a:gd name="connsiteY31" fmla="*/ 1957179 h 6858000"/>
              <a:gd name="connsiteX32" fmla="*/ 7773064 w 8829883"/>
              <a:gd name="connsiteY32" fmla="*/ 2044640 h 6858000"/>
              <a:gd name="connsiteX33" fmla="*/ 7794047 w 8829883"/>
              <a:gd name="connsiteY33" fmla="*/ 2118761 h 6858000"/>
              <a:gd name="connsiteX34" fmla="*/ 7798133 w 8829883"/>
              <a:gd name="connsiteY34" fmla="*/ 2140040 h 6858000"/>
              <a:gd name="connsiteX35" fmla="*/ 7771312 w 8829883"/>
              <a:gd name="connsiteY35" fmla="*/ 2193292 h 6858000"/>
              <a:gd name="connsiteX36" fmla="*/ 7771054 w 8829883"/>
              <a:gd name="connsiteY36" fmla="*/ 2250961 h 6858000"/>
              <a:gd name="connsiteX37" fmla="*/ 7756583 w 8829883"/>
              <a:gd name="connsiteY37" fmla="*/ 2337555 h 6858000"/>
              <a:gd name="connsiteX38" fmla="*/ 7742362 w 8829883"/>
              <a:gd name="connsiteY38" fmla="*/ 2411360 h 6858000"/>
              <a:gd name="connsiteX39" fmla="*/ 7717009 w 8829883"/>
              <a:gd name="connsiteY39" fmla="*/ 2529941 h 6858000"/>
              <a:gd name="connsiteX40" fmla="*/ 7709959 w 8829883"/>
              <a:gd name="connsiteY40" fmla="*/ 2601138 h 6858000"/>
              <a:gd name="connsiteX41" fmla="*/ 7690720 w 8829883"/>
              <a:gd name="connsiteY41" fmla="*/ 2640695 h 6858000"/>
              <a:gd name="connsiteX42" fmla="*/ 7704675 w 8829883"/>
              <a:gd name="connsiteY42" fmla="*/ 2880990 h 6858000"/>
              <a:gd name="connsiteX43" fmla="*/ 7680571 w 8829883"/>
              <a:gd name="connsiteY43" fmla="*/ 3041883 h 6858000"/>
              <a:gd name="connsiteX44" fmla="*/ 7680501 w 8829883"/>
              <a:gd name="connsiteY44" fmla="*/ 3120847 h 6858000"/>
              <a:gd name="connsiteX45" fmla="*/ 7679792 w 8829883"/>
              <a:gd name="connsiteY45" fmla="*/ 3213223 h 6858000"/>
              <a:gd name="connsiteX46" fmla="*/ 7663577 w 8829883"/>
              <a:gd name="connsiteY46" fmla="*/ 3257980 h 6858000"/>
              <a:gd name="connsiteX47" fmla="*/ 7670372 w 8829883"/>
              <a:gd name="connsiteY47" fmla="*/ 3319870 h 6858000"/>
              <a:gd name="connsiteX48" fmla="*/ 7659210 w 8829883"/>
              <a:gd name="connsiteY48" fmla="*/ 3336975 h 6858000"/>
              <a:gd name="connsiteX49" fmla="*/ 7663790 w 8829883"/>
              <a:gd name="connsiteY49" fmla="*/ 3375005 h 6858000"/>
              <a:gd name="connsiteX50" fmla="*/ 7660235 w 8829883"/>
              <a:gd name="connsiteY50" fmla="*/ 3426516 h 6858000"/>
              <a:gd name="connsiteX51" fmla="*/ 7665486 w 8829883"/>
              <a:gd name="connsiteY51" fmla="*/ 3483295 h 6858000"/>
              <a:gd name="connsiteX52" fmla="*/ 7666126 w 8829883"/>
              <a:gd name="connsiteY52" fmla="*/ 3554065 h 6858000"/>
              <a:gd name="connsiteX53" fmla="*/ 7672381 w 8829883"/>
              <a:gd name="connsiteY53" fmla="*/ 3603550 h 6858000"/>
              <a:gd name="connsiteX54" fmla="*/ 7667729 w 8829883"/>
              <a:gd name="connsiteY54" fmla="*/ 3620698 h 6858000"/>
              <a:gd name="connsiteX55" fmla="*/ 7716596 w 8829883"/>
              <a:gd name="connsiteY55" fmla="*/ 3697238 h 6858000"/>
              <a:gd name="connsiteX56" fmla="*/ 7747466 w 8829883"/>
              <a:gd name="connsiteY56" fmla="*/ 3874032 h 6858000"/>
              <a:gd name="connsiteX57" fmla="*/ 7834319 w 8829883"/>
              <a:gd name="connsiteY57" fmla="*/ 4110321 h 6858000"/>
              <a:gd name="connsiteX58" fmla="*/ 7867564 w 8829883"/>
              <a:gd name="connsiteY58" fmla="*/ 4394443 h 6858000"/>
              <a:gd name="connsiteX59" fmla="*/ 7889499 w 8829883"/>
              <a:gd name="connsiteY59" fmla="*/ 4481516 h 6858000"/>
              <a:gd name="connsiteX60" fmla="*/ 7896009 w 8829883"/>
              <a:gd name="connsiteY60" fmla="*/ 4570151 h 6858000"/>
              <a:gd name="connsiteX61" fmla="*/ 7921149 w 8829883"/>
              <a:gd name="connsiteY61" fmla="*/ 4609273 h 6858000"/>
              <a:gd name="connsiteX62" fmla="*/ 7990345 w 8829883"/>
              <a:gd name="connsiteY62" fmla="*/ 4720709 h 6858000"/>
              <a:gd name="connsiteX63" fmla="*/ 8042196 w 8829883"/>
              <a:gd name="connsiteY63" fmla="*/ 4823185 h 6858000"/>
              <a:gd name="connsiteX64" fmla="*/ 8055295 w 8829883"/>
              <a:gd name="connsiteY64" fmla="*/ 4829890 h 6858000"/>
              <a:gd name="connsiteX65" fmla="*/ 8064976 w 8829883"/>
              <a:gd name="connsiteY65" fmla="*/ 4839887 h 6858000"/>
              <a:gd name="connsiteX66" fmla="*/ 8064641 w 8829883"/>
              <a:gd name="connsiteY66" fmla="*/ 4841844 h 6858000"/>
              <a:gd name="connsiteX67" fmla="*/ 8095025 w 8829883"/>
              <a:gd name="connsiteY67" fmla="*/ 4882737 h 6858000"/>
              <a:gd name="connsiteX68" fmla="*/ 8095152 w 8829883"/>
              <a:gd name="connsiteY68" fmla="*/ 4886987 h 6858000"/>
              <a:gd name="connsiteX69" fmla="*/ 8111844 w 8829883"/>
              <a:gd name="connsiteY69" fmla="*/ 4913701 h 6858000"/>
              <a:gd name="connsiteX70" fmla="*/ 8112706 w 8829883"/>
              <a:gd name="connsiteY70" fmla="*/ 4942285 h 6858000"/>
              <a:gd name="connsiteX71" fmla="*/ 8120594 w 8829883"/>
              <a:gd name="connsiteY71" fmla="*/ 5017893 h 6858000"/>
              <a:gd name="connsiteX72" fmla="*/ 8123257 w 8829883"/>
              <a:gd name="connsiteY72" fmla="*/ 5024073 h 6858000"/>
              <a:gd name="connsiteX73" fmla="*/ 8125768 w 8829883"/>
              <a:gd name="connsiteY73" fmla="*/ 5030584 h 6858000"/>
              <a:gd name="connsiteX74" fmla="*/ 8128671 w 8829883"/>
              <a:gd name="connsiteY74" fmla="*/ 5034636 h 6858000"/>
              <a:gd name="connsiteX75" fmla="*/ 8134221 w 8829883"/>
              <a:gd name="connsiteY75" fmla="*/ 5046141 h 6858000"/>
              <a:gd name="connsiteX76" fmla="*/ 8134444 w 8829883"/>
              <a:gd name="connsiteY76" fmla="*/ 5050962 h 6858000"/>
              <a:gd name="connsiteX77" fmla="*/ 8132097 w 8829883"/>
              <a:gd name="connsiteY77" fmla="*/ 5054116 h 6858000"/>
              <a:gd name="connsiteX78" fmla="*/ 8132949 w 8829883"/>
              <a:gd name="connsiteY78" fmla="*/ 5054989 h 6858000"/>
              <a:gd name="connsiteX79" fmla="*/ 8144485 w 8829883"/>
              <a:gd name="connsiteY79" fmla="*/ 5116013 h 6858000"/>
              <a:gd name="connsiteX80" fmla="*/ 8144659 w 8829883"/>
              <a:gd name="connsiteY80" fmla="*/ 5116809 h 6858000"/>
              <a:gd name="connsiteX81" fmla="*/ 8162234 w 8829883"/>
              <a:gd name="connsiteY81" fmla="*/ 5129105 h 6858000"/>
              <a:gd name="connsiteX82" fmla="*/ 8226967 w 8829883"/>
              <a:gd name="connsiteY82" fmla="*/ 5202821 h 6858000"/>
              <a:gd name="connsiteX83" fmla="*/ 8360194 w 8829883"/>
              <a:gd name="connsiteY83" fmla="*/ 5397075 h 6858000"/>
              <a:gd name="connsiteX84" fmla="*/ 8384145 w 8829883"/>
              <a:gd name="connsiteY84" fmla="*/ 5467080 h 6858000"/>
              <a:gd name="connsiteX85" fmla="*/ 8416773 w 8829883"/>
              <a:gd name="connsiteY85" fmla="*/ 5493882 h 6858000"/>
              <a:gd name="connsiteX86" fmla="*/ 8429667 w 8829883"/>
              <a:gd name="connsiteY86" fmla="*/ 5590605 h 6858000"/>
              <a:gd name="connsiteX87" fmla="*/ 8506235 w 8829883"/>
              <a:gd name="connsiteY87" fmla="*/ 5685507 h 6858000"/>
              <a:gd name="connsiteX88" fmla="*/ 8537925 w 8829883"/>
              <a:gd name="connsiteY88" fmla="*/ 5756235 h 6858000"/>
              <a:gd name="connsiteX89" fmla="*/ 8592162 w 8829883"/>
              <a:gd name="connsiteY89" fmla="*/ 5913062 h 6858000"/>
              <a:gd name="connsiteX90" fmla="*/ 8629162 w 8829883"/>
              <a:gd name="connsiteY90" fmla="*/ 5968992 h 6858000"/>
              <a:gd name="connsiteX91" fmla="*/ 8626026 w 8829883"/>
              <a:gd name="connsiteY91" fmla="*/ 5975711 h 6858000"/>
              <a:gd name="connsiteX92" fmla="*/ 8638741 w 8829883"/>
              <a:gd name="connsiteY92" fmla="*/ 6017877 h 6858000"/>
              <a:gd name="connsiteX93" fmla="*/ 8687880 w 8829883"/>
              <a:gd name="connsiteY93" fmla="*/ 6149197 h 6858000"/>
              <a:gd name="connsiteX94" fmla="*/ 8738885 w 8829883"/>
              <a:gd name="connsiteY94" fmla="*/ 6239177 h 6858000"/>
              <a:gd name="connsiteX95" fmla="*/ 8742293 w 8829883"/>
              <a:gd name="connsiteY95" fmla="*/ 6269973 h 6858000"/>
              <a:gd name="connsiteX96" fmla="*/ 8748318 w 8829883"/>
              <a:gd name="connsiteY96" fmla="*/ 6321477 h 6858000"/>
              <a:gd name="connsiteX97" fmla="*/ 8740264 w 8829883"/>
              <a:gd name="connsiteY97" fmla="*/ 6363570 h 6858000"/>
              <a:gd name="connsiteX98" fmla="*/ 8750282 w 8829883"/>
              <a:gd name="connsiteY98" fmla="*/ 6405211 h 6858000"/>
              <a:gd name="connsiteX99" fmla="*/ 8780770 w 8829883"/>
              <a:gd name="connsiteY99" fmla="*/ 6526653 h 6858000"/>
              <a:gd name="connsiteX100" fmla="*/ 8788697 w 8829883"/>
              <a:gd name="connsiteY100" fmla="*/ 6566039 h 6858000"/>
              <a:gd name="connsiteX101" fmla="*/ 8805801 w 8829883"/>
              <a:gd name="connsiteY101" fmla="*/ 6674924 h 6858000"/>
              <a:gd name="connsiteX102" fmla="*/ 8819458 w 8829883"/>
              <a:gd name="connsiteY102" fmla="*/ 6784979 h 6858000"/>
              <a:gd name="connsiteX103" fmla="*/ 8807945 w 8829883"/>
              <a:gd name="connsiteY103" fmla="*/ 6855780 h 6858000"/>
              <a:gd name="connsiteX104" fmla="*/ 8808350 w 8829883"/>
              <a:gd name="connsiteY104" fmla="*/ 6856508 h 6858000"/>
              <a:gd name="connsiteX105" fmla="*/ 2899611 w 8829883"/>
              <a:gd name="connsiteY105" fmla="*/ 6857599 h 6858000"/>
              <a:gd name="connsiteX106" fmla="*/ 2899611 w 8829883"/>
              <a:gd name="connsiteY106" fmla="*/ 6858000 h 6858000"/>
              <a:gd name="connsiteX107" fmla="*/ 723900 w 8829883"/>
              <a:gd name="connsiteY107" fmla="*/ 6858000 h 6858000"/>
              <a:gd name="connsiteX108" fmla="*/ 0 w 8829883"/>
              <a:gd name="connsiteY10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829883" h="6858000">
                <a:moveTo>
                  <a:pt x="0" y="0"/>
                </a:moveTo>
                <a:lnTo>
                  <a:pt x="723900" y="0"/>
                </a:lnTo>
                <a:lnTo>
                  <a:pt x="2899611" y="0"/>
                </a:lnTo>
                <a:lnTo>
                  <a:pt x="2899611" y="454"/>
                </a:lnTo>
                <a:lnTo>
                  <a:pt x="7893368" y="1496"/>
                </a:lnTo>
                <a:lnTo>
                  <a:pt x="7869582" y="71879"/>
                </a:lnTo>
                <a:lnTo>
                  <a:pt x="7886895" y="187470"/>
                </a:lnTo>
                <a:lnTo>
                  <a:pt x="7882119" y="277365"/>
                </a:lnTo>
                <a:cubicBezTo>
                  <a:pt x="7875900" y="290114"/>
                  <a:pt x="7902243" y="330262"/>
                  <a:pt x="7895991" y="346246"/>
                </a:cubicBezTo>
                <a:cubicBezTo>
                  <a:pt x="7893456" y="355592"/>
                  <a:pt x="7887147" y="361969"/>
                  <a:pt x="7891335" y="373517"/>
                </a:cubicBezTo>
                <a:cubicBezTo>
                  <a:pt x="7895602" y="389016"/>
                  <a:pt x="7871592" y="401168"/>
                  <a:pt x="7881842" y="408648"/>
                </a:cubicBezTo>
                <a:cubicBezTo>
                  <a:pt x="7865065" y="417648"/>
                  <a:pt x="7872620" y="452979"/>
                  <a:pt x="7868532" y="474050"/>
                </a:cubicBezTo>
                <a:cubicBezTo>
                  <a:pt x="7853778" y="479060"/>
                  <a:pt x="7850935" y="489514"/>
                  <a:pt x="7835844" y="527194"/>
                </a:cubicBezTo>
                <a:cubicBezTo>
                  <a:pt x="7819198" y="532133"/>
                  <a:pt x="7834612" y="554318"/>
                  <a:pt x="7808260" y="569723"/>
                </a:cubicBezTo>
                <a:lnTo>
                  <a:pt x="7805612" y="629088"/>
                </a:lnTo>
                <a:cubicBezTo>
                  <a:pt x="7822181" y="658375"/>
                  <a:pt x="7843286" y="628668"/>
                  <a:pt x="7837166" y="676108"/>
                </a:cubicBezTo>
                <a:lnTo>
                  <a:pt x="7851045" y="771520"/>
                </a:lnTo>
                <a:cubicBezTo>
                  <a:pt x="7845014" y="794446"/>
                  <a:pt x="7876752" y="798773"/>
                  <a:pt x="7872025" y="826741"/>
                </a:cubicBezTo>
                <a:cubicBezTo>
                  <a:pt x="7871325" y="842533"/>
                  <a:pt x="7862429" y="855601"/>
                  <a:pt x="7875013" y="871450"/>
                </a:cubicBezTo>
                <a:cubicBezTo>
                  <a:pt x="7889412" y="893399"/>
                  <a:pt x="7850435" y="924300"/>
                  <a:pt x="7872432" y="930795"/>
                </a:cubicBezTo>
                <a:cubicBezTo>
                  <a:pt x="7845414" y="953175"/>
                  <a:pt x="7887863" y="999760"/>
                  <a:pt x="7875655" y="1039090"/>
                </a:cubicBezTo>
                <a:cubicBezTo>
                  <a:pt x="7850663" y="1054257"/>
                  <a:pt x="7849862" y="1071925"/>
                  <a:pt x="7838078" y="1138030"/>
                </a:cubicBezTo>
                <a:cubicBezTo>
                  <a:pt x="7809579" y="1154037"/>
                  <a:pt x="7863353" y="1182266"/>
                  <a:pt x="7821448" y="1219394"/>
                </a:cubicBezTo>
                <a:cubicBezTo>
                  <a:pt x="7823834" y="1223017"/>
                  <a:pt x="7823501" y="1251876"/>
                  <a:pt x="7822973" y="1272242"/>
                </a:cubicBezTo>
                <a:cubicBezTo>
                  <a:pt x="7822445" y="1292609"/>
                  <a:pt x="7831941" y="1316014"/>
                  <a:pt x="7818282" y="1341591"/>
                </a:cubicBezTo>
                <a:lnTo>
                  <a:pt x="7836258" y="1426833"/>
                </a:lnTo>
                <a:cubicBezTo>
                  <a:pt x="7835968" y="1439455"/>
                  <a:pt x="7833304" y="1451564"/>
                  <a:pt x="7826152" y="1461933"/>
                </a:cubicBezTo>
                <a:cubicBezTo>
                  <a:pt x="7828269" y="1465582"/>
                  <a:pt x="7833261" y="1449588"/>
                  <a:pt x="7831768" y="1474139"/>
                </a:cubicBezTo>
                <a:cubicBezTo>
                  <a:pt x="7830277" y="1498693"/>
                  <a:pt x="7829014" y="1596424"/>
                  <a:pt x="7817196" y="1609254"/>
                </a:cubicBezTo>
                <a:cubicBezTo>
                  <a:pt x="7777782" y="1679005"/>
                  <a:pt x="7783023" y="1695437"/>
                  <a:pt x="7770505" y="1767407"/>
                </a:cubicBezTo>
                <a:cubicBezTo>
                  <a:pt x="7760010" y="1850911"/>
                  <a:pt x="7802143" y="1815467"/>
                  <a:pt x="7762919" y="1904844"/>
                </a:cubicBezTo>
                <a:cubicBezTo>
                  <a:pt x="7775200" y="1923814"/>
                  <a:pt x="7774829" y="1937779"/>
                  <a:pt x="7766866" y="1957179"/>
                </a:cubicBezTo>
                <a:cubicBezTo>
                  <a:pt x="7762749" y="1998306"/>
                  <a:pt x="7796000" y="2013648"/>
                  <a:pt x="7773064" y="2044640"/>
                </a:cubicBezTo>
                <a:cubicBezTo>
                  <a:pt x="7791355" y="2047050"/>
                  <a:pt x="7774207" y="2127691"/>
                  <a:pt x="7794047" y="2118761"/>
                </a:cubicBezTo>
                <a:cubicBezTo>
                  <a:pt x="7797595" y="2127828"/>
                  <a:pt x="7801922" y="2127617"/>
                  <a:pt x="7798133" y="2140040"/>
                </a:cubicBezTo>
                <a:cubicBezTo>
                  <a:pt x="7794343" y="2152462"/>
                  <a:pt x="7775825" y="2174806"/>
                  <a:pt x="7771312" y="2193292"/>
                </a:cubicBezTo>
                <a:lnTo>
                  <a:pt x="7771054" y="2250961"/>
                </a:lnTo>
                <a:cubicBezTo>
                  <a:pt x="7764859" y="2272200"/>
                  <a:pt x="7766040" y="2310822"/>
                  <a:pt x="7756583" y="2337555"/>
                </a:cubicBezTo>
                <a:cubicBezTo>
                  <a:pt x="7732413" y="2374423"/>
                  <a:pt x="7752131" y="2384352"/>
                  <a:pt x="7742362" y="2411360"/>
                </a:cubicBezTo>
                <a:cubicBezTo>
                  <a:pt x="7734510" y="2465717"/>
                  <a:pt x="7719828" y="2495902"/>
                  <a:pt x="7717009" y="2529941"/>
                </a:cubicBezTo>
                <a:cubicBezTo>
                  <a:pt x="7714517" y="2530459"/>
                  <a:pt x="7714340" y="2582679"/>
                  <a:pt x="7709959" y="2601138"/>
                </a:cubicBezTo>
                <a:cubicBezTo>
                  <a:pt x="7705578" y="2619597"/>
                  <a:pt x="7682467" y="2614253"/>
                  <a:pt x="7690720" y="2640695"/>
                </a:cubicBezTo>
                <a:cubicBezTo>
                  <a:pt x="7688598" y="2718827"/>
                  <a:pt x="7707530" y="2807257"/>
                  <a:pt x="7704675" y="2880990"/>
                </a:cubicBezTo>
                <a:cubicBezTo>
                  <a:pt x="7690578" y="2882059"/>
                  <a:pt x="7692748" y="2990697"/>
                  <a:pt x="7680571" y="3041883"/>
                </a:cubicBezTo>
                <a:cubicBezTo>
                  <a:pt x="7673737" y="3101494"/>
                  <a:pt x="7687176" y="3075461"/>
                  <a:pt x="7680501" y="3120847"/>
                </a:cubicBezTo>
                <a:cubicBezTo>
                  <a:pt x="7674028" y="3148030"/>
                  <a:pt x="7682121" y="3179271"/>
                  <a:pt x="7679792" y="3213223"/>
                </a:cubicBezTo>
                <a:cubicBezTo>
                  <a:pt x="7674578" y="3247046"/>
                  <a:pt x="7687119" y="3253869"/>
                  <a:pt x="7663577" y="3257980"/>
                </a:cubicBezTo>
                <a:lnTo>
                  <a:pt x="7670372" y="3319870"/>
                </a:lnTo>
                <a:cubicBezTo>
                  <a:pt x="7670391" y="3319962"/>
                  <a:pt x="7659190" y="3336883"/>
                  <a:pt x="7659210" y="3336975"/>
                </a:cubicBezTo>
                <a:cubicBezTo>
                  <a:pt x="7659238" y="3341028"/>
                  <a:pt x="7664538" y="3368519"/>
                  <a:pt x="7663790" y="3375005"/>
                </a:cubicBezTo>
                <a:lnTo>
                  <a:pt x="7660235" y="3426516"/>
                </a:lnTo>
                <a:lnTo>
                  <a:pt x="7665486" y="3483295"/>
                </a:lnTo>
                <a:cubicBezTo>
                  <a:pt x="7672077" y="3506423"/>
                  <a:pt x="7661238" y="3533087"/>
                  <a:pt x="7666126" y="3554065"/>
                </a:cubicBezTo>
                <a:cubicBezTo>
                  <a:pt x="7678048" y="3573925"/>
                  <a:pt x="7661821" y="3583827"/>
                  <a:pt x="7672381" y="3603550"/>
                </a:cubicBezTo>
                <a:lnTo>
                  <a:pt x="7667729" y="3620698"/>
                </a:lnTo>
                <a:cubicBezTo>
                  <a:pt x="7671207" y="3633994"/>
                  <a:pt x="7713118" y="3683942"/>
                  <a:pt x="7716596" y="3697238"/>
                </a:cubicBezTo>
                <a:cubicBezTo>
                  <a:pt x="7723056" y="3722704"/>
                  <a:pt x="7743331" y="3846484"/>
                  <a:pt x="7747466" y="3874032"/>
                </a:cubicBezTo>
                <a:cubicBezTo>
                  <a:pt x="7767087" y="3942879"/>
                  <a:pt x="7813563" y="3991196"/>
                  <a:pt x="7834319" y="4110321"/>
                </a:cubicBezTo>
                <a:cubicBezTo>
                  <a:pt x="7877657" y="4189421"/>
                  <a:pt x="7855454" y="4256910"/>
                  <a:pt x="7867564" y="4394443"/>
                </a:cubicBezTo>
                <a:lnTo>
                  <a:pt x="7889499" y="4481516"/>
                </a:lnTo>
                <a:lnTo>
                  <a:pt x="7896009" y="4570151"/>
                </a:lnTo>
                <a:cubicBezTo>
                  <a:pt x="7901673" y="4583061"/>
                  <a:pt x="7909607" y="4596194"/>
                  <a:pt x="7921149" y="4609273"/>
                </a:cubicBezTo>
                <a:cubicBezTo>
                  <a:pt x="7949863" y="4633217"/>
                  <a:pt x="7959858" y="4695621"/>
                  <a:pt x="7990345" y="4720709"/>
                </a:cubicBezTo>
                <a:cubicBezTo>
                  <a:pt x="8003610" y="4765212"/>
                  <a:pt x="8047493" y="4776306"/>
                  <a:pt x="8042196" y="4823185"/>
                </a:cubicBezTo>
                <a:cubicBezTo>
                  <a:pt x="8047150" y="4824577"/>
                  <a:pt x="8051460" y="4826909"/>
                  <a:pt x="8055295" y="4829890"/>
                </a:cubicBezTo>
                <a:lnTo>
                  <a:pt x="8064976" y="4839887"/>
                </a:lnTo>
                <a:cubicBezTo>
                  <a:pt x="8064864" y="4840539"/>
                  <a:pt x="8064753" y="4841192"/>
                  <a:pt x="8064641" y="4841844"/>
                </a:cubicBezTo>
                <a:lnTo>
                  <a:pt x="8095025" y="4882737"/>
                </a:lnTo>
                <a:cubicBezTo>
                  <a:pt x="8095067" y="4884154"/>
                  <a:pt x="8095110" y="4885570"/>
                  <a:pt x="8095152" y="4886987"/>
                </a:cubicBezTo>
                <a:lnTo>
                  <a:pt x="8111844" y="4913701"/>
                </a:lnTo>
                <a:cubicBezTo>
                  <a:pt x="8114770" y="4922917"/>
                  <a:pt x="8111248" y="4924920"/>
                  <a:pt x="8112706" y="4942285"/>
                </a:cubicBezTo>
                <a:cubicBezTo>
                  <a:pt x="8114364" y="4957841"/>
                  <a:pt x="8118802" y="5004304"/>
                  <a:pt x="8120594" y="5017893"/>
                </a:cubicBezTo>
                <a:lnTo>
                  <a:pt x="8123257" y="5024073"/>
                </a:lnTo>
                <a:cubicBezTo>
                  <a:pt x="8123336" y="5025637"/>
                  <a:pt x="8124072" y="5027691"/>
                  <a:pt x="8125768" y="5030584"/>
                </a:cubicBezTo>
                <a:lnTo>
                  <a:pt x="8128671" y="5034636"/>
                </a:lnTo>
                <a:lnTo>
                  <a:pt x="8134221" y="5046141"/>
                </a:lnTo>
                <a:cubicBezTo>
                  <a:pt x="8134294" y="5047750"/>
                  <a:pt x="8134368" y="5049356"/>
                  <a:pt x="8134444" y="5050962"/>
                </a:cubicBezTo>
                <a:lnTo>
                  <a:pt x="8132097" y="5054116"/>
                </a:lnTo>
                <a:lnTo>
                  <a:pt x="8132949" y="5054989"/>
                </a:lnTo>
                <a:cubicBezTo>
                  <a:pt x="8134991" y="5064981"/>
                  <a:pt x="8140128" y="5094378"/>
                  <a:pt x="8144485" y="5116013"/>
                </a:cubicBezTo>
                <a:cubicBezTo>
                  <a:pt x="8144542" y="5116278"/>
                  <a:pt x="8144601" y="5116544"/>
                  <a:pt x="8144659" y="5116809"/>
                </a:cubicBezTo>
                <a:lnTo>
                  <a:pt x="8162234" y="5129105"/>
                </a:lnTo>
                <a:cubicBezTo>
                  <a:pt x="8162232" y="5129757"/>
                  <a:pt x="8226967" y="5202170"/>
                  <a:pt x="8226967" y="5202821"/>
                </a:cubicBezTo>
                <a:cubicBezTo>
                  <a:pt x="8260797" y="5252507"/>
                  <a:pt x="8333998" y="5353032"/>
                  <a:pt x="8360194" y="5397075"/>
                </a:cubicBezTo>
                <a:lnTo>
                  <a:pt x="8384145" y="5467080"/>
                </a:lnTo>
                <a:lnTo>
                  <a:pt x="8416773" y="5493882"/>
                </a:lnTo>
                <a:lnTo>
                  <a:pt x="8429667" y="5590605"/>
                </a:lnTo>
                <a:cubicBezTo>
                  <a:pt x="8456281" y="5637839"/>
                  <a:pt x="8467805" y="5631761"/>
                  <a:pt x="8506235" y="5685507"/>
                </a:cubicBezTo>
                <a:lnTo>
                  <a:pt x="8537925" y="5756235"/>
                </a:lnTo>
                <a:cubicBezTo>
                  <a:pt x="8552246" y="5794160"/>
                  <a:pt x="8576956" y="5877603"/>
                  <a:pt x="8592162" y="5913062"/>
                </a:cubicBezTo>
                <a:cubicBezTo>
                  <a:pt x="8611481" y="5926101"/>
                  <a:pt x="8599899" y="5941450"/>
                  <a:pt x="8629162" y="5968992"/>
                </a:cubicBezTo>
                <a:cubicBezTo>
                  <a:pt x="8627859" y="5970958"/>
                  <a:pt x="8626802" y="5973221"/>
                  <a:pt x="8626026" y="5975711"/>
                </a:cubicBezTo>
                <a:cubicBezTo>
                  <a:pt x="8621513" y="5990186"/>
                  <a:pt x="8627206" y="6009062"/>
                  <a:pt x="8638741" y="6017877"/>
                </a:cubicBezTo>
                <a:cubicBezTo>
                  <a:pt x="8680674" y="6063338"/>
                  <a:pt x="8668174" y="6105074"/>
                  <a:pt x="8687880" y="6149197"/>
                </a:cubicBezTo>
                <a:cubicBezTo>
                  <a:pt x="8707372" y="6199997"/>
                  <a:pt x="8694593" y="6182037"/>
                  <a:pt x="8738885" y="6239177"/>
                </a:cubicBezTo>
                <a:cubicBezTo>
                  <a:pt x="8731039" y="6249266"/>
                  <a:pt x="8733140" y="6257624"/>
                  <a:pt x="8742293" y="6269973"/>
                </a:cubicBezTo>
                <a:cubicBezTo>
                  <a:pt x="8751015" y="6294889"/>
                  <a:pt x="8725150" y="6300739"/>
                  <a:pt x="8748318" y="6321477"/>
                </a:cubicBezTo>
                <a:cubicBezTo>
                  <a:pt x="8733321" y="6321103"/>
                  <a:pt x="8758015" y="6370854"/>
                  <a:pt x="8740264" y="6363570"/>
                </a:cubicBezTo>
                <a:cubicBezTo>
                  <a:pt x="8733034" y="6383780"/>
                  <a:pt x="8755930" y="6385615"/>
                  <a:pt x="8750282" y="6405211"/>
                </a:cubicBezTo>
                <a:cubicBezTo>
                  <a:pt x="8757033" y="6432391"/>
                  <a:pt x="8774368" y="6499849"/>
                  <a:pt x="8780770" y="6526653"/>
                </a:cubicBezTo>
                <a:cubicBezTo>
                  <a:pt x="8793202" y="6539039"/>
                  <a:pt x="8792888" y="6552099"/>
                  <a:pt x="8788697" y="6566039"/>
                </a:cubicBezTo>
                <a:cubicBezTo>
                  <a:pt x="8801108" y="6599864"/>
                  <a:pt x="8798873" y="6634791"/>
                  <a:pt x="8805801" y="6674924"/>
                </a:cubicBezTo>
                <a:cubicBezTo>
                  <a:pt x="8827401" y="6714075"/>
                  <a:pt x="8811965" y="6742117"/>
                  <a:pt x="8819458" y="6784979"/>
                </a:cubicBezTo>
                <a:cubicBezTo>
                  <a:pt x="8852022" y="6819829"/>
                  <a:pt x="8796882" y="6821130"/>
                  <a:pt x="8807945" y="6855780"/>
                </a:cubicBezTo>
                <a:lnTo>
                  <a:pt x="8808350" y="6856508"/>
                </a:lnTo>
                <a:lnTo>
                  <a:pt x="2899611" y="6857599"/>
                </a:lnTo>
                <a:lnTo>
                  <a:pt x="2899611" y="6858000"/>
                </a:lnTo>
                <a:lnTo>
                  <a:pt x="7239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6A5D17-3788-79FB-8877-A35F46FEC1C3}"/>
              </a:ext>
            </a:extLst>
          </p:cNvPr>
          <p:cNvSpPr>
            <a:spLocks noGrp="1"/>
          </p:cNvSpPr>
          <p:nvPr>
            <p:ph type="title"/>
          </p:nvPr>
        </p:nvSpPr>
        <p:spPr>
          <a:xfrm>
            <a:off x="560685" y="609601"/>
            <a:ext cx="6427006" cy="1216024"/>
          </a:xfrm>
        </p:spPr>
        <p:txBody>
          <a:bodyPr>
            <a:normAutofit/>
          </a:bodyPr>
          <a:lstStyle/>
          <a:p>
            <a:r>
              <a:rPr lang="en-US"/>
              <a:t>Epidemiology models</a:t>
            </a:r>
          </a:p>
        </p:txBody>
      </p:sp>
      <p:sp>
        <p:nvSpPr>
          <p:cNvPr id="3" name="Content Placeholder 2">
            <a:extLst>
              <a:ext uri="{FF2B5EF4-FFF2-40B4-BE49-F238E27FC236}">
                <a16:creationId xmlns:a16="http://schemas.microsoft.com/office/drawing/2014/main" id="{7FE39BC9-954B-70C9-55B8-CA3DD6F2DA77}"/>
              </a:ext>
            </a:extLst>
          </p:cNvPr>
          <p:cNvSpPr>
            <a:spLocks noGrp="1"/>
          </p:cNvSpPr>
          <p:nvPr>
            <p:ph idx="1"/>
          </p:nvPr>
        </p:nvSpPr>
        <p:spPr>
          <a:xfrm>
            <a:off x="560685" y="2141378"/>
            <a:ext cx="6292370" cy="4107021"/>
          </a:xfrm>
        </p:spPr>
        <p:txBody>
          <a:bodyPr>
            <a:normAutofit/>
          </a:bodyPr>
          <a:lstStyle/>
          <a:p>
            <a:r>
              <a:rPr lang="en-US"/>
              <a:t>Standard SIR Adaptation</a:t>
            </a:r>
          </a:p>
          <a:p>
            <a:pPr marL="560070" lvl="1" indent="-285750">
              <a:buFont typeface="Arial" panose="020B0604020202020204" pitchFamily="34" charset="0"/>
              <a:buChar char="•"/>
            </a:pPr>
            <a:r>
              <a:rPr lang="en-US"/>
              <a:t>Accounts for birth and death rates</a:t>
            </a:r>
          </a:p>
          <a:p>
            <a:pPr marL="560070" lvl="1" indent="-285750">
              <a:buFont typeface="Arial" panose="020B0604020202020204" pitchFamily="34" charset="0"/>
              <a:buChar char="•"/>
            </a:pPr>
            <a:r>
              <a:rPr lang="en-US"/>
              <a:t>Single-time infection</a:t>
            </a:r>
          </a:p>
          <a:p>
            <a:endParaRPr lang="en-US"/>
          </a:p>
        </p:txBody>
      </p:sp>
      <p:pic>
        <p:nvPicPr>
          <p:cNvPr id="5" name="Picture 4">
            <a:extLst>
              <a:ext uri="{FF2B5EF4-FFF2-40B4-BE49-F238E27FC236}">
                <a16:creationId xmlns:a16="http://schemas.microsoft.com/office/drawing/2014/main" id="{78B61DF9-79F5-BF47-7964-8E62BEA5A26F}"/>
              </a:ext>
            </a:extLst>
          </p:cNvPr>
          <p:cNvPicPr>
            <a:picLocks noChangeAspect="1"/>
          </p:cNvPicPr>
          <p:nvPr/>
        </p:nvPicPr>
        <p:blipFill>
          <a:blip r:embed="rId2"/>
          <a:stretch>
            <a:fillRect/>
          </a:stretch>
        </p:blipFill>
        <p:spPr>
          <a:xfrm>
            <a:off x="8281044" y="246694"/>
            <a:ext cx="3783089" cy="2837316"/>
          </a:xfrm>
          <a:prstGeom prst="rect">
            <a:avLst/>
          </a:prstGeom>
        </p:spPr>
      </p:pic>
      <p:pic>
        <p:nvPicPr>
          <p:cNvPr id="7" name="Picture 6">
            <a:extLst>
              <a:ext uri="{FF2B5EF4-FFF2-40B4-BE49-F238E27FC236}">
                <a16:creationId xmlns:a16="http://schemas.microsoft.com/office/drawing/2014/main" id="{DB026666-7945-33D7-A618-0698C6C54254}"/>
              </a:ext>
            </a:extLst>
          </p:cNvPr>
          <p:cNvPicPr>
            <a:picLocks noChangeAspect="1"/>
          </p:cNvPicPr>
          <p:nvPr/>
        </p:nvPicPr>
        <p:blipFill>
          <a:blip r:embed="rId3"/>
          <a:stretch>
            <a:fillRect/>
          </a:stretch>
        </p:blipFill>
        <p:spPr>
          <a:xfrm>
            <a:off x="8281043" y="3179874"/>
            <a:ext cx="3783089" cy="2837316"/>
          </a:xfrm>
          <a:prstGeom prst="rect">
            <a:avLst/>
          </a:prstGeom>
        </p:spPr>
      </p:pic>
      <p:pic>
        <p:nvPicPr>
          <p:cNvPr id="9" name="Picture 8">
            <a:extLst>
              <a:ext uri="{FF2B5EF4-FFF2-40B4-BE49-F238E27FC236}">
                <a16:creationId xmlns:a16="http://schemas.microsoft.com/office/drawing/2014/main" id="{04533963-E037-D2DA-EC5D-C31A7B960631}"/>
              </a:ext>
            </a:extLst>
          </p:cNvPr>
          <p:cNvPicPr>
            <a:picLocks noChangeAspect="1"/>
          </p:cNvPicPr>
          <p:nvPr/>
        </p:nvPicPr>
        <p:blipFill>
          <a:blip r:embed="rId4"/>
          <a:stretch>
            <a:fillRect/>
          </a:stretch>
        </p:blipFill>
        <p:spPr>
          <a:xfrm>
            <a:off x="1849236" y="3807082"/>
            <a:ext cx="3715268" cy="2210108"/>
          </a:xfrm>
          <a:prstGeom prst="rect">
            <a:avLst/>
          </a:prstGeom>
        </p:spPr>
      </p:pic>
    </p:spTree>
    <p:extLst>
      <p:ext uri="{BB962C8B-B14F-4D97-AF65-F5344CB8AC3E}">
        <p14:creationId xmlns:p14="http://schemas.microsoft.com/office/powerpoint/2010/main" val="3127641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26BFF5-2E85-3AFE-73C9-BE7D526832EE}"/>
              </a:ext>
            </a:extLst>
          </p:cNvPr>
          <p:cNvSpPr>
            <a:spLocks noGrp="1"/>
          </p:cNvSpPr>
          <p:nvPr>
            <p:ph type="title"/>
          </p:nvPr>
        </p:nvSpPr>
        <p:spPr>
          <a:xfrm>
            <a:off x="1050879" y="609601"/>
            <a:ext cx="9810604" cy="1216024"/>
          </a:xfrm>
        </p:spPr>
        <p:txBody>
          <a:bodyPr>
            <a:normAutofit/>
          </a:bodyPr>
          <a:lstStyle/>
          <a:p>
            <a:r>
              <a:rPr lang="en-US">
                <a:ea typeface="Batang"/>
              </a:rPr>
              <a:t>partial element circuits</a:t>
            </a:r>
          </a:p>
        </p:txBody>
      </p:sp>
      <p:sp>
        <p:nvSpPr>
          <p:cNvPr id="8" name="Content Placeholder 7">
            <a:extLst>
              <a:ext uri="{FF2B5EF4-FFF2-40B4-BE49-F238E27FC236}">
                <a16:creationId xmlns:a16="http://schemas.microsoft.com/office/drawing/2014/main" id="{FF0542F9-D859-157C-1D6C-1928E73F55FA}"/>
              </a:ext>
            </a:extLst>
          </p:cNvPr>
          <p:cNvSpPr>
            <a:spLocks noGrp="1"/>
          </p:cNvSpPr>
          <p:nvPr>
            <p:ph idx="1"/>
          </p:nvPr>
        </p:nvSpPr>
        <p:spPr>
          <a:xfrm>
            <a:off x="1050879" y="2296161"/>
            <a:ext cx="4788505" cy="3846012"/>
          </a:xfrm>
        </p:spPr>
        <p:txBody>
          <a:bodyPr vert="horz" lIns="91440" tIns="45720" rIns="91440" bIns="45720" rtlCol="0" anchor="t">
            <a:normAutofit/>
          </a:bodyPr>
          <a:lstStyle/>
          <a:p>
            <a:r>
              <a:rPr lang="en-US">
                <a:ea typeface="Batang"/>
              </a:rPr>
              <a:t>We modelled a neutral DDE to study partial element circuits (see equation to the right)</a:t>
            </a:r>
          </a:p>
          <a:p>
            <a:r>
              <a:rPr lang="en-US">
                <a:ea typeface="Batang"/>
              </a:rPr>
              <a:t>We used the following histories:</a:t>
            </a:r>
          </a:p>
          <a:p>
            <a:pPr lvl="2"/>
            <a:r>
              <a:rPr lang="en-US">
                <a:ea typeface="Batang"/>
              </a:rPr>
              <a:t>sin(t) shown in red</a:t>
            </a:r>
          </a:p>
          <a:p>
            <a:pPr lvl="2"/>
            <a:r>
              <a:rPr lang="en-US">
                <a:ea typeface="Batang"/>
              </a:rPr>
              <a:t>sin(2t) shown in blue</a:t>
            </a:r>
          </a:p>
          <a:p>
            <a:pPr lvl="2"/>
            <a:r>
              <a:rPr lang="en-US">
                <a:ea typeface="Batang"/>
              </a:rPr>
              <a:t>sin(3t) shown in black</a:t>
            </a:r>
          </a:p>
          <a:p>
            <a:r>
              <a:rPr lang="en-US">
                <a:ea typeface="Batang"/>
              </a:rPr>
              <a:t>The delay of the initial figure is 1.</a:t>
            </a:r>
          </a:p>
        </p:txBody>
      </p:sp>
      <p:pic>
        <p:nvPicPr>
          <p:cNvPr id="4" name="Picture 4" descr="Chart, histogram&#10;&#10;Description automatically generated">
            <a:extLst>
              <a:ext uri="{FF2B5EF4-FFF2-40B4-BE49-F238E27FC236}">
                <a16:creationId xmlns:a16="http://schemas.microsoft.com/office/drawing/2014/main" id="{C3C7DED4-607F-CF70-0500-3BDD707F8670}"/>
              </a:ext>
            </a:extLst>
          </p:cNvPr>
          <p:cNvPicPr>
            <a:picLocks noChangeAspect="1"/>
          </p:cNvPicPr>
          <p:nvPr/>
        </p:nvPicPr>
        <p:blipFill>
          <a:blip r:embed="rId2"/>
          <a:stretch>
            <a:fillRect/>
          </a:stretch>
        </p:blipFill>
        <p:spPr>
          <a:xfrm>
            <a:off x="6386307" y="2712419"/>
            <a:ext cx="4992695" cy="3748926"/>
          </a:xfrm>
          <a:prstGeom prst="rect">
            <a:avLst/>
          </a:prstGeom>
        </p:spPr>
      </p:pic>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Diagram&#10;&#10;Description automatically generated">
            <a:extLst>
              <a:ext uri="{FF2B5EF4-FFF2-40B4-BE49-F238E27FC236}">
                <a16:creationId xmlns:a16="http://schemas.microsoft.com/office/drawing/2014/main" id="{64DC31FD-2928-20F8-7B70-A3A802B9A506}"/>
              </a:ext>
            </a:extLst>
          </p:cNvPr>
          <p:cNvPicPr>
            <a:picLocks noChangeAspect="1"/>
          </p:cNvPicPr>
          <p:nvPr/>
        </p:nvPicPr>
        <p:blipFill>
          <a:blip r:embed="rId3"/>
          <a:stretch>
            <a:fillRect/>
          </a:stretch>
        </p:blipFill>
        <p:spPr>
          <a:xfrm>
            <a:off x="5958626" y="1892944"/>
            <a:ext cx="5737538" cy="582194"/>
          </a:xfrm>
          <a:prstGeom prst="rect">
            <a:avLst/>
          </a:prstGeom>
        </p:spPr>
      </p:pic>
    </p:spTree>
    <p:extLst>
      <p:ext uri="{BB962C8B-B14F-4D97-AF65-F5344CB8AC3E}">
        <p14:creationId xmlns:p14="http://schemas.microsoft.com/office/powerpoint/2010/main" val="4290075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26BFF5-2E85-3AFE-73C9-BE7D526832EE}"/>
              </a:ext>
            </a:extLst>
          </p:cNvPr>
          <p:cNvSpPr>
            <a:spLocks noGrp="1"/>
          </p:cNvSpPr>
          <p:nvPr>
            <p:ph type="title"/>
          </p:nvPr>
        </p:nvSpPr>
        <p:spPr>
          <a:xfrm>
            <a:off x="1050879" y="609601"/>
            <a:ext cx="9810604" cy="1216024"/>
          </a:xfrm>
        </p:spPr>
        <p:txBody>
          <a:bodyPr>
            <a:normAutofit/>
          </a:bodyPr>
          <a:lstStyle/>
          <a:p>
            <a:r>
              <a:rPr lang="en-US">
                <a:ea typeface="Batang"/>
              </a:rPr>
              <a:t>PEEC (Contd.)</a:t>
            </a:r>
          </a:p>
        </p:txBody>
      </p:sp>
      <p:sp>
        <p:nvSpPr>
          <p:cNvPr id="8" name="Content Placeholder 7">
            <a:extLst>
              <a:ext uri="{FF2B5EF4-FFF2-40B4-BE49-F238E27FC236}">
                <a16:creationId xmlns:a16="http://schemas.microsoft.com/office/drawing/2014/main" id="{FF0542F9-D859-157C-1D6C-1928E73F55FA}"/>
              </a:ext>
            </a:extLst>
          </p:cNvPr>
          <p:cNvSpPr>
            <a:spLocks noGrp="1"/>
          </p:cNvSpPr>
          <p:nvPr>
            <p:ph idx="1"/>
          </p:nvPr>
        </p:nvSpPr>
        <p:spPr>
          <a:xfrm>
            <a:off x="1050879" y="2296161"/>
            <a:ext cx="4788505" cy="3846012"/>
          </a:xfrm>
        </p:spPr>
        <p:txBody>
          <a:bodyPr vert="horz" lIns="91440" tIns="45720" rIns="91440" bIns="45720" rtlCol="0" anchor="t">
            <a:normAutofit/>
          </a:bodyPr>
          <a:lstStyle/>
          <a:p>
            <a:r>
              <a:rPr lang="en-US">
                <a:ea typeface="Batang"/>
              </a:rPr>
              <a:t>We also modelled a lag of 2 and compare it with a lag of 4</a:t>
            </a:r>
          </a:p>
          <a:p>
            <a:r>
              <a:rPr lang="en-US">
                <a:ea typeface="Batang"/>
              </a:rPr>
              <a:t>The larger lag leads to significant differences in the beginning, but regardless of lag the behavior of all histories begin to match and converge to zero.</a:t>
            </a:r>
            <a:endParaRPr lang="en-US"/>
          </a:p>
        </p:txBody>
      </p:sp>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10;&#10;Description automatically generated">
            <a:extLst>
              <a:ext uri="{FF2B5EF4-FFF2-40B4-BE49-F238E27FC236}">
                <a16:creationId xmlns:a16="http://schemas.microsoft.com/office/drawing/2014/main" id="{82996CCD-4403-E192-F472-AD5651BE47BA}"/>
              </a:ext>
            </a:extLst>
          </p:cNvPr>
          <p:cNvPicPr>
            <a:picLocks noChangeAspect="1"/>
          </p:cNvPicPr>
          <p:nvPr/>
        </p:nvPicPr>
        <p:blipFill>
          <a:blip r:embed="rId2"/>
          <a:stretch>
            <a:fillRect/>
          </a:stretch>
        </p:blipFill>
        <p:spPr>
          <a:xfrm>
            <a:off x="7619395" y="-61178"/>
            <a:ext cx="4621369" cy="3472508"/>
          </a:xfrm>
          <a:prstGeom prst="rect">
            <a:avLst/>
          </a:prstGeom>
        </p:spPr>
      </p:pic>
      <p:pic>
        <p:nvPicPr>
          <p:cNvPr id="6" name="Picture 6" descr="Chart, histogram&#10;&#10;Description automatically generated">
            <a:extLst>
              <a:ext uri="{FF2B5EF4-FFF2-40B4-BE49-F238E27FC236}">
                <a16:creationId xmlns:a16="http://schemas.microsoft.com/office/drawing/2014/main" id="{34B6F671-BD58-6312-FAD2-BD9A78D4C7A8}"/>
              </a:ext>
            </a:extLst>
          </p:cNvPr>
          <p:cNvPicPr>
            <a:picLocks noChangeAspect="1"/>
          </p:cNvPicPr>
          <p:nvPr/>
        </p:nvPicPr>
        <p:blipFill>
          <a:blip r:embed="rId3"/>
          <a:stretch>
            <a:fillRect/>
          </a:stretch>
        </p:blipFill>
        <p:spPr>
          <a:xfrm>
            <a:off x="7632880" y="3431396"/>
            <a:ext cx="4610636" cy="3451042"/>
          </a:xfrm>
          <a:prstGeom prst="rect">
            <a:avLst/>
          </a:prstGeom>
        </p:spPr>
      </p:pic>
    </p:spTree>
    <p:extLst>
      <p:ext uri="{BB962C8B-B14F-4D97-AF65-F5344CB8AC3E}">
        <p14:creationId xmlns:p14="http://schemas.microsoft.com/office/powerpoint/2010/main" val="2123093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26BFF5-2E85-3AFE-73C9-BE7D526832EE}"/>
              </a:ext>
            </a:extLst>
          </p:cNvPr>
          <p:cNvSpPr>
            <a:spLocks noGrp="1"/>
          </p:cNvSpPr>
          <p:nvPr>
            <p:ph type="title"/>
          </p:nvPr>
        </p:nvSpPr>
        <p:spPr>
          <a:xfrm>
            <a:off x="1050879" y="609601"/>
            <a:ext cx="9810604" cy="1216024"/>
          </a:xfrm>
        </p:spPr>
        <p:txBody>
          <a:bodyPr>
            <a:normAutofit/>
          </a:bodyPr>
          <a:lstStyle/>
          <a:p>
            <a:r>
              <a:rPr lang="en-US">
                <a:ea typeface="Batang"/>
              </a:rPr>
              <a:t>PEEC Extremes</a:t>
            </a:r>
          </a:p>
        </p:txBody>
      </p:sp>
      <p:sp>
        <p:nvSpPr>
          <p:cNvPr id="8" name="Content Placeholder 7">
            <a:extLst>
              <a:ext uri="{FF2B5EF4-FFF2-40B4-BE49-F238E27FC236}">
                <a16:creationId xmlns:a16="http://schemas.microsoft.com/office/drawing/2014/main" id="{FF0542F9-D859-157C-1D6C-1928E73F55FA}"/>
              </a:ext>
            </a:extLst>
          </p:cNvPr>
          <p:cNvSpPr>
            <a:spLocks noGrp="1"/>
          </p:cNvSpPr>
          <p:nvPr>
            <p:ph idx="1"/>
          </p:nvPr>
        </p:nvSpPr>
        <p:spPr>
          <a:xfrm>
            <a:off x="1093809" y="1909795"/>
            <a:ext cx="4202352" cy="436551"/>
          </a:xfrm>
        </p:spPr>
        <p:txBody>
          <a:bodyPr vert="horz" lIns="91440" tIns="45720" rIns="91440" bIns="45720" rtlCol="0" anchor="t">
            <a:normAutofit/>
          </a:bodyPr>
          <a:lstStyle/>
          <a:p>
            <a:pPr marL="0" indent="0">
              <a:buNone/>
            </a:pPr>
            <a:r>
              <a:rPr lang="en-US">
                <a:ea typeface="Batang"/>
              </a:rPr>
              <a:t>Lag = .1</a:t>
            </a:r>
            <a:endParaRPr lang="en-US"/>
          </a:p>
        </p:txBody>
      </p:sp>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line chart&#10;&#10;Description automatically generated">
            <a:extLst>
              <a:ext uri="{FF2B5EF4-FFF2-40B4-BE49-F238E27FC236}">
                <a16:creationId xmlns:a16="http://schemas.microsoft.com/office/drawing/2014/main" id="{40FD660C-0C6A-E1F3-6998-802B7482DD26}"/>
              </a:ext>
            </a:extLst>
          </p:cNvPr>
          <p:cNvPicPr>
            <a:picLocks noChangeAspect="1"/>
          </p:cNvPicPr>
          <p:nvPr/>
        </p:nvPicPr>
        <p:blipFill>
          <a:blip r:embed="rId2"/>
          <a:stretch>
            <a:fillRect/>
          </a:stretch>
        </p:blipFill>
        <p:spPr>
          <a:xfrm>
            <a:off x="252845" y="2125345"/>
            <a:ext cx="6027311" cy="4535013"/>
          </a:xfrm>
          <a:prstGeom prst="rect">
            <a:avLst/>
          </a:prstGeom>
        </p:spPr>
      </p:pic>
      <p:pic>
        <p:nvPicPr>
          <p:cNvPr id="4" name="Picture 6">
            <a:extLst>
              <a:ext uri="{FF2B5EF4-FFF2-40B4-BE49-F238E27FC236}">
                <a16:creationId xmlns:a16="http://schemas.microsoft.com/office/drawing/2014/main" id="{C7566F6A-B0C6-6255-612C-8E42035113AC}"/>
              </a:ext>
            </a:extLst>
          </p:cNvPr>
          <p:cNvPicPr>
            <a:picLocks noChangeAspect="1"/>
          </p:cNvPicPr>
          <p:nvPr/>
        </p:nvPicPr>
        <p:blipFill>
          <a:blip r:embed="rId3"/>
          <a:stretch>
            <a:fillRect/>
          </a:stretch>
        </p:blipFill>
        <p:spPr>
          <a:xfrm>
            <a:off x="5862033" y="2230658"/>
            <a:ext cx="6220495" cy="4328516"/>
          </a:xfrm>
          <a:prstGeom prst="rect">
            <a:avLst/>
          </a:prstGeom>
        </p:spPr>
      </p:pic>
      <p:sp>
        <p:nvSpPr>
          <p:cNvPr id="9" name="Content Placeholder 7">
            <a:extLst>
              <a:ext uri="{FF2B5EF4-FFF2-40B4-BE49-F238E27FC236}">
                <a16:creationId xmlns:a16="http://schemas.microsoft.com/office/drawing/2014/main" id="{6C6BF9E6-AF59-F046-4304-EF72B1E63F50}"/>
              </a:ext>
            </a:extLst>
          </p:cNvPr>
          <p:cNvSpPr txBox="1">
            <a:spLocks/>
          </p:cNvSpPr>
          <p:nvPr/>
        </p:nvSpPr>
        <p:spPr>
          <a:xfrm>
            <a:off x="6708998" y="1911941"/>
            <a:ext cx="4202352" cy="436551"/>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ea typeface="Batang"/>
              </a:rPr>
              <a:t>Lag = 15</a:t>
            </a:r>
            <a:endParaRPr lang="en-US"/>
          </a:p>
        </p:txBody>
      </p:sp>
    </p:spTree>
    <p:extLst>
      <p:ext uri="{BB962C8B-B14F-4D97-AF65-F5344CB8AC3E}">
        <p14:creationId xmlns:p14="http://schemas.microsoft.com/office/powerpoint/2010/main" val="90942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DD68B093-D5D0-413E-B63F-4E732B9D0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AD476645-8D91-4AA1-99AA-A41FB389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9883" cy="6858000"/>
          </a:xfrm>
          <a:custGeom>
            <a:avLst/>
            <a:gdLst>
              <a:gd name="connsiteX0" fmla="*/ 0 w 8829883"/>
              <a:gd name="connsiteY0" fmla="*/ 0 h 6858000"/>
              <a:gd name="connsiteX1" fmla="*/ 723900 w 8829883"/>
              <a:gd name="connsiteY1" fmla="*/ 0 h 6858000"/>
              <a:gd name="connsiteX2" fmla="*/ 2899611 w 8829883"/>
              <a:gd name="connsiteY2" fmla="*/ 0 h 6858000"/>
              <a:gd name="connsiteX3" fmla="*/ 2899611 w 8829883"/>
              <a:gd name="connsiteY3" fmla="*/ 454 h 6858000"/>
              <a:gd name="connsiteX4" fmla="*/ 7893368 w 8829883"/>
              <a:gd name="connsiteY4" fmla="*/ 1496 h 6858000"/>
              <a:gd name="connsiteX5" fmla="*/ 7869582 w 8829883"/>
              <a:gd name="connsiteY5" fmla="*/ 71879 h 6858000"/>
              <a:gd name="connsiteX6" fmla="*/ 7886895 w 8829883"/>
              <a:gd name="connsiteY6" fmla="*/ 187470 h 6858000"/>
              <a:gd name="connsiteX7" fmla="*/ 7882119 w 8829883"/>
              <a:gd name="connsiteY7" fmla="*/ 277365 h 6858000"/>
              <a:gd name="connsiteX8" fmla="*/ 7895991 w 8829883"/>
              <a:gd name="connsiteY8" fmla="*/ 346246 h 6858000"/>
              <a:gd name="connsiteX9" fmla="*/ 7891335 w 8829883"/>
              <a:gd name="connsiteY9" fmla="*/ 373517 h 6858000"/>
              <a:gd name="connsiteX10" fmla="*/ 7881842 w 8829883"/>
              <a:gd name="connsiteY10" fmla="*/ 408648 h 6858000"/>
              <a:gd name="connsiteX11" fmla="*/ 7868532 w 8829883"/>
              <a:gd name="connsiteY11" fmla="*/ 474050 h 6858000"/>
              <a:gd name="connsiteX12" fmla="*/ 7835844 w 8829883"/>
              <a:gd name="connsiteY12" fmla="*/ 527194 h 6858000"/>
              <a:gd name="connsiteX13" fmla="*/ 7808260 w 8829883"/>
              <a:gd name="connsiteY13" fmla="*/ 569723 h 6858000"/>
              <a:gd name="connsiteX14" fmla="*/ 7805612 w 8829883"/>
              <a:gd name="connsiteY14" fmla="*/ 629088 h 6858000"/>
              <a:gd name="connsiteX15" fmla="*/ 7837166 w 8829883"/>
              <a:gd name="connsiteY15" fmla="*/ 676108 h 6858000"/>
              <a:gd name="connsiteX16" fmla="*/ 7851045 w 8829883"/>
              <a:gd name="connsiteY16" fmla="*/ 771520 h 6858000"/>
              <a:gd name="connsiteX17" fmla="*/ 7872025 w 8829883"/>
              <a:gd name="connsiteY17" fmla="*/ 826741 h 6858000"/>
              <a:gd name="connsiteX18" fmla="*/ 7875013 w 8829883"/>
              <a:gd name="connsiteY18" fmla="*/ 871450 h 6858000"/>
              <a:gd name="connsiteX19" fmla="*/ 7872432 w 8829883"/>
              <a:gd name="connsiteY19" fmla="*/ 930795 h 6858000"/>
              <a:gd name="connsiteX20" fmla="*/ 7875655 w 8829883"/>
              <a:gd name="connsiteY20" fmla="*/ 1039090 h 6858000"/>
              <a:gd name="connsiteX21" fmla="*/ 7838078 w 8829883"/>
              <a:gd name="connsiteY21" fmla="*/ 1138030 h 6858000"/>
              <a:gd name="connsiteX22" fmla="*/ 7821448 w 8829883"/>
              <a:gd name="connsiteY22" fmla="*/ 1219394 h 6858000"/>
              <a:gd name="connsiteX23" fmla="*/ 7822973 w 8829883"/>
              <a:gd name="connsiteY23" fmla="*/ 1272242 h 6858000"/>
              <a:gd name="connsiteX24" fmla="*/ 7818282 w 8829883"/>
              <a:gd name="connsiteY24" fmla="*/ 1341591 h 6858000"/>
              <a:gd name="connsiteX25" fmla="*/ 7836258 w 8829883"/>
              <a:gd name="connsiteY25" fmla="*/ 1426833 h 6858000"/>
              <a:gd name="connsiteX26" fmla="*/ 7826152 w 8829883"/>
              <a:gd name="connsiteY26" fmla="*/ 1461933 h 6858000"/>
              <a:gd name="connsiteX27" fmla="*/ 7831768 w 8829883"/>
              <a:gd name="connsiteY27" fmla="*/ 1474139 h 6858000"/>
              <a:gd name="connsiteX28" fmla="*/ 7817196 w 8829883"/>
              <a:gd name="connsiteY28" fmla="*/ 1609254 h 6858000"/>
              <a:gd name="connsiteX29" fmla="*/ 7770505 w 8829883"/>
              <a:gd name="connsiteY29" fmla="*/ 1767407 h 6858000"/>
              <a:gd name="connsiteX30" fmla="*/ 7762919 w 8829883"/>
              <a:gd name="connsiteY30" fmla="*/ 1904844 h 6858000"/>
              <a:gd name="connsiteX31" fmla="*/ 7766866 w 8829883"/>
              <a:gd name="connsiteY31" fmla="*/ 1957179 h 6858000"/>
              <a:gd name="connsiteX32" fmla="*/ 7773064 w 8829883"/>
              <a:gd name="connsiteY32" fmla="*/ 2044640 h 6858000"/>
              <a:gd name="connsiteX33" fmla="*/ 7794047 w 8829883"/>
              <a:gd name="connsiteY33" fmla="*/ 2118761 h 6858000"/>
              <a:gd name="connsiteX34" fmla="*/ 7798133 w 8829883"/>
              <a:gd name="connsiteY34" fmla="*/ 2140040 h 6858000"/>
              <a:gd name="connsiteX35" fmla="*/ 7771312 w 8829883"/>
              <a:gd name="connsiteY35" fmla="*/ 2193292 h 6858000"/>
              <a:gd name="connsiteX36" fmla="*/ 7771054 w 8829883"/>
              <a:gd name="connsiteY36" fmla="*/ 2250961 h 6858000"/>
              <a:gd name="connsiteX37" fmla="*/ 7756583 w 8829883"/>
              <a:gd name="connsiteY37" fmla="*/ 2337555 h 6858000"/>
              <a:gd name="connsiteX38" fmla="*/ 7742362 w 8829883"/>
              <a:gd name="connsiteY38" fmla="*/ 2411360 h 6858000"/>
              <a:gd name="connsiteX39" fmla="*/ 7717009 w 8829883"/>
              <a:gd name="connsiteY39" fmla="*/ 2529941 h 6858000"/>
              <a:gd name="connsiteX40" fmla="*/ 7709959 w 8829883"/>
              <a:gd name="connsiteY40" fmla="*/ 2601138 h 6858000"/>
              <a:gd name="connsiteX41" fmla="*/ 7690720 w 8829883"/>
              <a:gd name="connsiteY41" fmla="*/ 2640695 h 6858000"/>
              <a:gd name="connsiteX42" fmla="*/ 7704675 w 8829883"/>
              <a:gd name="connsiteY42" fmla="*/ 2880990 h 6858000"/>
              <a:gd name="connsiteX43" fmla="*/ 7680571 w 8829883"/>
              <a:gd name="connsiteY43" fmla="*/ 3041883 h 6858000"/>
              <a:gd name="connsiteX44" fmla="*/ 7680501 w 8829883"/>
              <a:gd name="connsiteY44" fmla="*/ 3120847 h 6858000"/>
              <a:gd name="connsiteX45" fmla="*/ 7679792 w 8829883"/>
              <a:gd name="connsiteY45" fmla="*/ 3213223 h 6858000"/>
              <a:gd name="connsiteX46" fmla="*/ 7663577 w 8829883"/>
              <a:gd name="connsiteY46" fmla="*/ 3257980 h 6858000"/>
              <a:gd name="connsiteX47" fmla="*/ 7670372 w 8829883"/>
              <a:gd name="connsiteY47" fmla="*/ 3319870 h 6858000"/>
              <a:gd name="connsiteX48" fmla="*/ 7659210 w 8829883"/>
              <a:gd name="connsiteY48" fmla="*/ 3336975 h 6858000"/>
              <a:gd name="connsiteX49" fmla="*/ 7663790 w 8829883"/>
              <a:gd name="connsiteY49" fmla="*/ 3375005 h 6858000"/>
              <a:gd name="connsiteX50" fmla="*/ 7660235 w 8829883"/>
              <a:gd name="connsiteY50" fmla="*/ 3426516 h 6858000"/>
              <a:gd name="connsiteX51" fmla="*/ 7665486 w 8829883"/>
              <a:gd name="connsiteY51" fmla="*/ 3483295 h 6858000"/>
              <a:gd name="connsiteX52" fmla="*/ 7666126 w 8829883"/>
              <a:gd name="connsiteY52" fmla="*/ 3554065 h 6858000"/>
              <a:gd name="connsiteX53" fmla="*/ 7672381 w 8829883"/>
              <a:gd name="connsiteY53" fmla="*/ 3603550 h 6858000"/>
              <a:gd name="connsiteX54" fmla="*/ 7667729 w 8829883"/>
              <a:gd name="connsiteY54" fmla="*/ 3620698 h 6858000"/>
              <a:gd name="connsiteX55" fmla="*/ 7716596 w 8829883"/>
              <a:gd name="connsiteY55" fmla="*/ 3697238 h 6858000"/>
              <a:gd name="connsiteX56" fmla="*/ 7747466 w 8829883"/>
              <a:gd name="connsiteY56" fmla="*/ 3874032 h 6858000"/>
              <a:gd name="connsiteX57" fmla="*/ 7834319 w 8829883"/>
              <a:gd name="connsiteY57" fmla="*/ 4110321 h 6858000"/>
              <a:gd name="connsiteX58" fmla="*/ 7867564 w 8829883"/>
              <a:gd name="connsiteY58" fmla="*/ 4394443 h 6858000"/>
              <a:gd name="connsiteX59" fmla="*/ 7889499 w 8829883"/>
              <a:gd name="connsiteY59" fmla="*/ 4481516 h 6858000"/>
              <a:gd name="connsiteX60" fmla="*/ 7896009 w 8829883"/>
              <a:gd name="connsiteY60" fmla="*/ 4570151 h 6858000"/>
              <a:gd name="connsiteX61" fmla="*/ 7921149 w 8829883"/>
              <a:gd name="connsiteY61" fmla="*/ 4609273 h 6858000"/>
              <a:gd name="connsiteX62" fmla="*/ 7990345 w 8829883"/>
              <a:gd name="connsiteY62" fmla="*/ 4720709 h 6858000"/>
              <a:gd name="connsiteX63" fmla="*/ 8042196 w 8829883"/>
              <a:gd name="connsiteY63" fmla="*/ 4823185 h 6858000"/>
              <a:gd name="connsiteX64" fmla="*/ 8055295 w 8829883"/>
              <a:gd name="connsiteY64" fmla="*/ 4829890 h 6858000"/>
              <a:gd name="connsiteX65" fmla="*/ 8064976 w 8829883"/>
              <a:gd name="connsiteY65" fmla="*/ 4839887 h 6858000"/>
              <a:gd name="connsiteX66" fmla="*/ 8064641 w 8829883"/>
              <a:gd name="connsiteY66" fmla="*/ 4841844 h 6858000"/>
              <a:gd name="connsiteX67" fmla="*/ 8095025 w 8829883"/>
              <a:gd name="connsiteY67" fmla="*/ 4882737 h 6858000"/>
              <a:gd name="connsiteX68" fmla="*/ 8095152 w 8829883"/>
              <a:gd name="connsiteY68" fmla="*/ 4886987 h 6858000"/>
              <a:gd name="connsiteX69" fmla="*/ 8111844 w 8829883"/>
              <a:gd name="connsiteY69" fmla="*/ 4913701 h 6858000"/>
              <a:gd name="connsiteX70" fmla="*/ 8112706 w 8829883"/>
              <a:gd name="connsiteY70" fmla="*/ 4942285 h 6858000"/>
              <a:gd name="connsiteX71" fmla="*/ 8120594 w 8829883"/>
              <a:gd name="connsiteY71" fmla="*/ 5017893 h 6858000"/>
              <a:gd name="connsiteX72" fmla="*/ 8123257 w 8829883"/>
              <a:gd name="connsiteY72" fmla="*/ 5024073 h 6858000"/>
              <a:gd name="connsiteX73" fmla="*/ 8125768 w 8829883"/>
              <a:gd name="connsiteY73" fmla="*/ 5030584 h 6858000"/>
              <a:gd name="connsiteX74" fmla="*/ 8128671 w 8829883"/>
              <a:gd name="connsiteY74" fmla="*/ 5034636 h 6858000"/>
              <a:gd name="connsiteX75" fmla="*/ 8134221 w 8829883"/>
              <a:gd name="connsiteY75" fmla="*/ 5046141 h 6858000"/>
              <a:gd name="connsiteX76" fmla="*/ 8134444 w 8829883"/>
              <a:gd name="connsiteY76" fmla="*/ 5050962 h 6858000"/>
              <a:gd name="connsiteX77" fmla="*/ 8132097 w 8829883"/>
              <a:gd name="connsiteY77" fmla="*/ 5054116 h 6858000"/>
              <a:gd name="connsiteX78" fmla="*/ 8132949 w 8829883"/>
              <a:gd name="connsiteY78" fmla="*/ 5054989 h 6858000"/>
              <a:gd name="connsiteX79" fmla="*/ 8144485 w 8829883"/>
              <a:gd name="connsiteY79" fmla="*/ 5116013 h 6858000"/>
              <a:gd name="connsiteX80" fmla="*/ 8144659 w 8829883"/>
              <a:gd name="connsiteY80" fmla="*/ 5116809 h 6858000"/>
              <a:gd name="connsiteX81" fmla="*/ 8162234 w 8829883"/>
              <a:gd name="connsiteY81" fmla="*/ 5129105 h 6858000"/>
              <a:gd name="connsiteX82" fmla="*/ 8226967 w 8829883"/>
              <a:gd name="connsiteY82" fmla="*/ 5202821 h 6858000"/>
              <a:gd name="connsiteX83" fmla="*/ 8360194 w 8829883"/>
              <a:gd name="connsiteY83" fmla="*/ 5397075 h 6858000"/>
              <a:gd name="connsiteX84" fmla="*/ 8384145 w 8829883"/>
              <a:gd name="connsiteY84" fmla="*/ 5467080 h 6858000"/>
              <a:gd name="connsiteX85" fmla="*/ 8416773 w 8829883"/>
              <a:gd name="connsiteY85" fmla="*/ 5493882 h 6858000"/>
              <a:gd name="connsiteX86" fmla="*/ 8429667 w 8829883"/>
              <a:gd name="connsiteY86" fmla="*/ 5590605 h 6858000"/>
              <a:gd name="connsiteX87" fmla="*/ 8506235 w 8829883"/>
              <a:gd name="connsiteY87" fmla="*/ 5685507 h 6858000"/>
              <a:gd name="connsiteX88" fmla="*/ 8537925 w 8829883"/>
              <a:gd name="connsiteY88" fmla="*/ 5756235 h 6858000"/>
              <a:gd name="connsiteX89" fmla="*/ 8592162 w 8829883"/>
              <a:gd name="connsiteY89" fmla="*/ 5913062 h 6858000"/>
              <a:gd name="connsiteX90" fmla="*/ 8629162 w 8829883"/>
              <a:gd name="connsiteY90" fmla="*/ 5968992 h 6858000"/>
              <a:gd name="connsiteX91" fmla="*/ 8626026 w 8829883"/>
              <a:gd name="connsiteY91" fmla="*/ 5975711 h 6858000"/>
              <a:gd name="connsiteX92" fmla="*/ 8638741 w 8829883"/>
              <a:gd name="connsiteY92" fmla="*/ 6017877 h 6858000"/>
              <a:gd name="connsiteX93" fmla="*/ 8687880 w 8829883"/>
              <a:gd name="connsiteY93" fmla="*/ 6149197 h 6858000"/>
              <a:gd name="connsiteX94" fmla="*/ 8738885 w 8829883"/>
              <a:gd name="connsiteY94" fmla="*/ 6239177 h 6858000"/>
              <a:gd name="connsiteX95" fmla="*/ 8742293 w 8829883"/>
              <a:gd name="connsiteY95" fmla="*/ 6269973 h 6858000"/>
              <a:gd name="connsiteX96" fmla="*/ 8748318 w 8829883"/>
              <a:gd name="connsiteY96" fmla="*/ 6321477 h 6858000"/>
              <a:gd name="connsiteX97" fmla="*/ 8740264 w 8829883"/>
              <a:gd name="connsiteY97" fmla="*/ 6363570 h 6858000"/>
              <a:gd name="connsiteX98" fmla="*/ 8750282 w 8829883"/>
              <a:gd name="connsiteY98" fmla="*/ 6405211 h 6858000"/>
              <a:gd name="connsiteX99" fmla="*/ 8780770 w 8829883"/>
              <a:gd name="connsiteY99" fmla="*/ 6526653 h 6858000"/>
              <a:gd name="connsiteX100" fmla="*/ 8788697 w 8829883"/>
              <a:gd name="connsiteY100" fmla="*/ 6566039 h 6858000"/>
              <a:gd name="connsiteX101" fmla="*/ 8805801 w 8829883"/>
              <a:gd name="connsiteY101" fmla="*/ 6674924 h 6858000"/>
              <a:gd name="connsiteX102" fmla="*/ 8819458 w 8829883"/>
              <a:gd name="connsiteY102" fmla="*/ 6784979 h 6858000"/>
              <a:gd name="connsiteX103" fmla="*/ 8807945 w 8829883"/>
              <a:gd name="connsiteY103" fmla="*/ 6855780 h 6858000"/>
              <a:gd name="connsiteX104" fmla="*/ 8808350 w 8829883"/>
              <a:gd name="connsiteY104" fmla="*/ 6856508 h 6858000"/>
              <a:gd name="connsiteX105" fmla="*/ 2899611 w 8829883"/>
              <a:gd name="connsiteY105" fmla="*/ 6857599 h 6858000"/>
              <a:gd name="connsiteX106" fmla="*/ 2899611 w 8829883"/>
              <a:gd name="connsiteY106" fmla="*/ 6858000 h 6858000"/>
              <a:gd name="connsiteX107" fmla="*/ 723900 w 8829883"/>
              <a:gd name="connsiteY107" fmla="*/ 6858000 h 6858000"/>
              <a:gd name="connsiteX108" fmla="*/ 0 w 8829883"/>
              <a:gd name="connsiteY10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829883" h="6858000">
                <a:moveTo>
                  <a:pt x="0" y="0"/>
                </a:moveTo>
                <a:lnTo>
                  <a:pt x="723900" y="0"/>
                </a:lnTo>
                <a:lnTo>
                  <a:pt x="2899611" y="0"/>
                </a:lnTo>
                <a:lnTo>
                  <a:pt x="2899611" y="454"/>
                </a:lnTo>
                <a:lnTo>
                  <a:pt x="7893368" y="1496"/>
                </a:lnTo>
                <a:lnTo>
                  <a:pt x="7869582" y="71879"/>
                </a:lnTo>
                <a:lnTo>
                  <a:pt x="7886895" y="187470"/>
                </a:lnTo>
                <a:lnTo>
                  <a:pt x="7882119" y="277365"/>
                </a:lnTo>
                <a:cubicBezTo>
                  <a:pt x="7875900" y="290114"/>
                  <a:pt x="7902243" y="330262"/>
                  <a:pt x="7895991" y="346246"/>
                </a:cubicBezTo>
                <a:cubicBezTo>
                  <a:pt x="7893456" y="355592"/>
                  <a:pt x="7887147" y="361969"/>
                  <a:pt x="7891335" y="373517"/>
                </a:cubicBezTo>
                <a:cubicBezTo>
                  <a:pt x="7895602" y="389016"/>
                  <a:pt x="7871592" y="401168"/>
                  <a:pt x="7881842" y="408648"/>
                </a:cubicBezTo>
                <a:cubicBezTo>
                  <a:pt x="7865065" y="417648"/>
                  <a:pt x="7872620" y="452979"/>
                  <a:pt x="7868532" y="474050"/>
                </a:cubicBezTo>
                <a:cubicBezTo>
                  <a:pt x="7853778" y="479060"/>
                  <a:pt x="7850935" y="489514"/>
                  <a:pt x="7835844" y="527194"/>
                </a:cubicBezTo>
                <a:cubicBezTo>
                  <a:pt x="7819198" y="532133"/>
                  <a:pt x="7834612" y="554318"/>
                  <a:pt x="7808260" y="569723"/>
                </a:cubicBezTo>
                <a:lnTo>
                  <a:pt x="7805612" y="629088"/>
                </a:lnTo>
                <a:cubicBezTo>
                  <a:pt x="7822181" y="658375"/>
                  <a:pt x="7843286" y="628668"/>
                  <a:pt x="7837166" y="676108"/>
                </a:cubicBezTo>
                <a:lnTo>
                  <a:pt x="7851045" y="771520"/>
                </a:lnTo>
                <a:cubicBezTo>
                  <a:pt x="7845014" y="794446"/>
                  <a:pt x="7876752" y="798773"/>
                  <a:pt x="7872025" y="826741"/>
                </a:cubicBezTo>
                <a:cubicBezTo>
                  <a:pt x="7871325" y="842533"/>
                  <a:pt x="7862429" y="855601"/>
                  <a:pt x="7875013" y="871450"/>
                </a:cubicBezTo>
                <a:cubicBezTo>
                  <a:pt x="7889412" y="893399"/>
                  <a:pt x="7850435" y="924300"/>
                  <a:pt x="7872432" y="930795"/>
                </a:cubicBezTo>
                <a:cubicBezTo>
                  <a:pt x="7845414" y="953175"/>
                  <a:pt x="7887863" y="999760"/>
                  <a:pt x="7875655" y="1039090"/>
                </a:cubicBezTo>
                <a:cubicBezTo>
                  <a:pt x="7850663" y="1054257"/>
                  <a:pt x="7849862" y="1071925"/>
                  <a:pt x="7838078" y="1138030"/>
                </a:cubicBezTo>
                <a:cubicBezTo>
                  <a:pt x="7809579" y="1154037"/>
                  <a:pt x="7863353" y="1182266"/>
                  <a:pt x="7821448" y="1219394"/>
                </a:cubicBezTo>
                <a:cubicBezTo>
                  <a:pt x="7823834" y="1223017"/>
                  <a:pt x="7823501" y="1251876"/>
                  <a:pt x="7822973" y="1272242"/>
                </a:cubicBezTo>
                <a:cubicBezTo>
                  <a:pt x="7822445" y="1292609"/>
                  <a:pt x="7831941" y="1316014"/>
                  <a:pt x="7818282" y="1341591"/>
                </a:cubicBezTo>
                <a:lnTo>
                  <a:pt x="7836258" y="1426833"/>
                </a:lnTo>
                <a:cubicBezTo>
                  <a:pt x="7835968" y="1439455"/>
                  <a:pt x="7833304" y="1451564"/>
                  <a:pt x="7826152" y="1461933"/>
                </a:cubicBezTo>
                <a:cubicBezTo>
                  <a:pt x="7828269" y="1465582"/>
                  <a:pt x="7833261" y="1449588"/>
                  <a:pt x="7831768" y="1474139"/>
                </a:cubicBezTo>
                <a:cubicBezTo>
                  <a:pt x="7830277" y="1498693"/>
                  <a:pt x="7829014" y="1596424"/>
                  <a:pt x="7817196" y="1609254"/>
                </a:cubicBezTo>
                <a:cubicBezTo>
                  <a:pt x="7777782" y="1679005"/>
                  <a:pt x="7783023" y="1695437"/>
                  <a:pt x="7770505" y="1767407"/>
                </a:cubicBezTo>
                <a:cubicBezTo>
                  <a:pt x="7760010" y="1850911"/>
                  <a:pt x="7802143" y="1815467"/>
                  <a:pt x="7762919" y="1904844"/>
                </a:cubicBezTo>
                <a:cubicBezTo>
                  <a:pt x="7775200" y="1923814"/>
                  <a:pt x="7774829" y="1937779"/>
                  <a:pt x="7766866" y="1957179"/>
                </a:cubicBezTo>
                <a:cubicBezTo>
                  <a:pt x="7762749" y="1998306"/>
                  <a:pt x="7796000" y="2013648"/>
                  <a:pt x="7773064" y="2044640"/>
                </a:cubicBezTo>
                <a:cubicBezTo>
                  <a:pt x="7791355" y="2047050"/>
                  <a:pt x="7774207" y="2127691"/>
                  <a:pt x="7794047" y="2118761"/>
                </a:cubicBezTo>
                <a:cubicBezTo>
                  <a:pt x="7797595" y="2127828"/>
                  <a:pt x="7801922" y="2127617"/>
                  <a:pt x="7798133" y="2140040"/>
                </a:cubicBezTo>
                <a:cubicBezTo>
                  <a:pt x="7794343" y="2152462"/>
                  <a:pt x="7775825" y="2174806"/>
                  <a:pt x="7771312" y="2193292"/>
                </a:cubicBezTo>
                <a:lnTo>
                  <a:pt x="7771054" y="2250961"/>
                </a:lnTo>
                <a:cubicBezTo>
                  <a:pt x="7764859" y="2272200"/>
                  <a:pt x="7766040" y="2310822"/>
                  <a:pt x="7756583" y="2337555"/>
                </a:cubicBezTo>
                <a:cubicBezTo>
                  <a:pt x="7732413" y="2374423"/>
                  <a:pt x="7752131" y="2384352"/>
                  <a:pt x="7742362" y="2411360"/>
                </a:cubicBezTo>
                <a:cubicBezTo>
                  <a:pt x="7734510" y="2465717"/>
                  <a:pt x="7719828" y="2495902"/>
                  <a:pt x="7717009" y="2529941"/>
                </a:cubicBezTo>
                <a:cubicBezTo>
                  <a:pt x="7714517" y="2530459"/>
                  <a:pt x="7714340" y="2582679"/>
                  <a:pt x="7709959" y="2601138"/>
                </a:cubicBezTo>
                <a:cubicBezTo>
                  <a:pt x="7705578" y="2619597"/>
                  <a:pt x="7682467" y="2614253"/>
                  <a:pt x="7690720" y="2640695"/>
                </a:cubicBezTo>
                <a:cubicBezTo>
                  <a:pt x="7688598" y="2718827"/>
                  <a:pt x="7707530" y="2807257"/>
                  <a:pt x="7704675" y="2880990"/>
                </a:cubicBezTo>
                <a:cubicBezTo>
                  <a:pt x="7690578" y="2882059"/>
                  <a:pt x="7692748" y="2990697"/>
                  <a:pt x="7680571" y="3041883"/>
                </a:cubicBezTo>
                <a:cubicBezTo>
                  <a:pt x="7673737" y="3101494"/>
                  <a:pt x="7687176" y="3075461"/>
                  <a:pt x="7680501" y="3120847"/>
                </a:cubicBezTo>
                <a:cubicBezTo>
                  <a:pt x="7674028" y="3148030"/>
                  <a:pt x="7682121" y="3179271"/>
                  <a:pt x="7679792" y="3213223"/>
                </a:cubicBezTo>
                <a:cubicBezTo>
                  <a:pt x="7674578" y="3247046"/>
                  <a:pt x="7687119" y="3253869"/>
                  <a:pt x="7663577" y="3257980"/>
                </a:cubicBezTo>
                <a:lnTo>
                  <a:pt x="7670372" y="3319870"/>
                </a:lnTo>
                <a:cubicBezTo>
                  <a:pt x="7670391" y="3319962"/>
                  <a:pt x="7659190" y="3336883"/>
                  <a:pt x="7659210" y="3336975"/>
                </a:cubicBezTo>
                <a:cubicBezTo>
                  <a:pt x="7659238" y="3341028"/>
                  <a:pt x="7664538" y="3368519"/>
                  <a:pt x="7663790" y="3375005"/>
                </a:cubicBezTo>
                <a:lnTo>
                  <a:pt x="7660235" y="3426516"/>
                </a:lnTo>
                <a:lnTo>
                  <a:pt x="7665486" y="3483295"/>
                </a:lnTo>
                <a:cubicBezTo>
                  <a:pt x="7672077" y="3506423"/>
                  <a:pt x="7661238" y="3533087"/>
                  <a:pt x="7666126" y="3554065"/>
                </a:cubicBezTo>
                <a:cubicBezTo>
                  <a:pt x="7678048" y="3573925"/>
                  <a:pt x="7661821" y="3583827"/>
                  <a:pt x="7672381" y="3603550"/>
                </a:cubicBezTo>
                <a:lnTo>
                  <a:pt x="7667729" y="3620698"/>
                </a:lnTo>
                <a:cubicBezTo>
                  <a:pt x="7671207" y="3633994"/>
                  <a:pt x="7713118" y="3683942"/>
                  <a:pt x="7716596" y="3697238"/>
                </a:cubicBezTo>
                <a:cubicBezTo>
                  <a:pt x="7723056" y="3722704"/>
                  <a:pt x="7743331" y="3846484"/>
                  <a:pt x="7747466" y="3874032"/>
                </a:cubicBezTo>
                <a:cubicBezTo>
                  <a:pt x="7767087" y="3942879"/>
                  <a:pt x="7813563" y="3991196"/>
                  <a:pt x="7834319" y="4110321"/>
                </a:cubicBezTo>
                <a:cubicBezTo>
                  <a:pt x="7877657" y="4189421"/>
                  <a:pt x="7855454" y="4256910"/>
                  <a:pt x="7867564" y="4394443"/>
                </a:cubicBezTo>
                <a:lnTo>
                  <a:pt x="7889499" y="4481516"/>
                </a:lnTo>
                <a:lnTo>
                  <a:pt x="7896009" y="4570151"/>
                </a:lnTo>
                <a:cubicBezTo>
                  <a:pt x="7901673" y="4583061"/>
                  <a:pt x="7909607" y="4596194"/>
                  <a:pt x="7921149" y="4609273"/>
                </a:cubicBezTo>
                <a:cubicBezTo>
                  <a:pt x="7949863" y="4633217"/>
                  <a:pt x="7959858" y="4695621"/>
                  <a:pt x="7990345" y="4720709"/>
                </a:cubicBezTo>
                <a:cubicBezTo>
                  <a:pt x="8003610" y="4765212"/>
                  <a:pt x="8047493" y="4776306"/>
                  <a:pt x="8042196" y="4823185"/>
                </a:cubicBezTo>
                <a:cubicBezTo>
                  <a:pt x="8047150" y="4824577"/>
                  <a:pt x="8051460" y="4826909"/>
                  <a:pt x="8055295" y="4829890"/>
                </a:cubicBezTo>
                <a:lnTo>
                  <a:pt x="8064976" y="4839887"/>
                </a:lnTo>
                <a:cubicBezTo>
                  <a:pt x="8064864" y="4840539"/>
                  <a:pt x="8064753" y="4841192"/>
                  <a:pt x="8064641" y="4841844"/>
                </a:cubicBezTo>
                <a:lnTo>
                  <a:pt x="8095025" y="4882737"/>
                </a:lnTo>
                <a:cubicBezTo>
                  <a:pt x="8095067" y="4884154"/>
                  <a:pt x="8095110" y="4885570"/>
                  <a:pt x="8095152" y="4886987"/>
                </a:cubicBezTo>
                <a:lnTo>
                  <a:pt x="8111844" y="4913701"/>
                </a:lnTo>
                <a:cubicBezTo>
                  <a:pt x="8114770" y="4922917"/>
                  <a:pt x="8111248" y="4924920"/>
                  <a:pt x="8112706" y="4942285"/>
                </a:cubicBezTo>
                <a:cubicBezTo>
                  <a:pt x="8114364" y="4957841"/>
                  <a:pt x="8118802" y="5004304"/>
                  <a:pt x="8120594" y="5017893"/>
                </a:cubicBezTo>
                <a:lnTo>
                  <a:pt x="8123257" y="5024073"/>
                </a:lnTo>
                <a:cubicBezTo>
                  <a:pt x="8123336" y="5025637"/>
                  <a:pt x="8124072" y="5027691"/>
                  <a:pt x="8125768" y="5030584"/>
                </a:cubicBezTo>
                <a:lnTo>
                  <a:pt x="8128671" y="5034636"/>
                </a:lnTo>
                <a:lnTo>
                  <a:pt x="8134221" y="5046141"/>
                </a:lnTo>
                <a:cubicBezTo>
                  <a:pt x="8134294" y="5047750"/>
                  <a:pt x="8134368" y="5049356"/>
                  <a:pt x="8134444" y="5050962"/>
                </a:cubicBezTo>
                <a:lnTo>
                  <a:pt x="8132097" y="5054116"/>
                </a:lnTo>
                <a:lnTo>
                  <a:pt x="8132949" y="5054989"/>
                </a:lnTo>
                <a:cubicBezTo>
                  <a:pt x="8134991" y="5064981"/>
                  <a:pt x="8140128" y="5094378"/>
                  <a:pt x="8144485" y="5116013"/>
                </a:cubicBezTo>
                <a:cubicBezTo>
                  <a:pt x="8144542" y="5116278"/>
                  <a:pt x="8144601" y="5116544"/>
                  <a:pt x="8144659" y="5116809"/>
                </a:cubicBezTo>
                <a:lnTo>
                  <a:pt x="8162234" y="5129105"/>
                </a:lnTo>
                <a:cubicBezTo>
                  <a:pt x="8162232" y="5129757"/>
                  <a:pt x="8226967" y="5202170"/>
                  <a:pt x="8226967" y="5202821"/>
                </a:cubicBezTo>
                <a:cubicBezTo>
                  <a:pt x="8260797" y="5252507"/>
                  <a:pt x="8333998" y="5353032"/>
                  <a:pt x="8360194" y="5397075"/>
                </a:cubicBezTo>
                <a:lnTo>
                  <a:pt x="8384145" y="5467080"/>
                </a:lnTo>
                <a:lnTo>
                  <a:pt x="8416773" y="5493882"/>
                </a:lnTo>
                <a:lnTo>
                  <a:pt x="8429667" y="5590605"/>
                </a:lnTo>
                <a:cubicBezTo>
                  <a:pt x="8456281" y="5637839"/>
                  <a:pt x="8467805" y="5631761"/>
                  <a:pt x="8506235" y="5685507"/>
                </a:cubicBezTo>
                <a:lnTo>
                  <a:pt x="8537925" y="5756235"/>
                </a:lnTo>
                <a:cubicBezTo>
                  <a:pt x="8552246" y="5794160"/>
                  <a:pt x="8576956" y="5877603"/>
                  <a:pt x="8592162" y="5913062"/>
                </a:cubicBezTo>
                <a:cubicBezTo>
                  <a:pt x="8611481" y="5926101"/>
                  <a:pt x="8599899" y="5941450"/>
                  <a:pt x="8629162" y="5968992"/>
                </a:cubicBezTo>
                <a:cubicBezTo>
                  <a:pt x="8627859" y="5970958"/>
                  <a:pt x="8626802" y="5973221"/>
                  <a:pt x="8626026" y="5975711"/>
                </a:cubicBezTo>
                <a:cubicBezTo>
                  <a:pt x="8621513" y="5990186"/>
                  <a:pt x="8627206" y="6009062"/>
                  <a:pt x="8638741" y="6017877"/>
                </a:cubicBezTo>
                <a:cubicBezTo>
                  <a:pt x="8680674" y="6063338"/>
                  <a:pt x="8668174" y="6105074"/>
                  <a:pt x="8687880" y="6149197"/>
                </a:cubicBezTo>
                <a:cubicBezTo>
                  <a:pt x="8707372" y="6199997"/>
                  <a:pt x="8694593" y="6182037"/>
                  <a:pt x="8738885" y="6239177"/>
                </a:cubicBezTo>
                <a:cubicBezTo>
                  <a:pt x="8731039" y="6249266"/>
                  <a:pt x="8733140" y="6257624"/>
                  <a:pt x="8742293" y="6269973"/>
                </a:cubicBezTo>
                <a:cubicBezTo>
                  <a:pt x="8751015" y="6294889"/>
                  <a:pt x="8725150" y="6300739"/>
                  <a:pt x="8748318" y="6321477"/>
                </a:cubicBezTo>
                <a:cubicBezTo>
                  <a:pt x="8733321" y="6321103"/>
                  <a:pt x="8758015" y="6370854"/>
                  <a:pt x="8740264" y="6363570"/>
                </a:cubicBezTo>
                <a:cubicBezTo>
                  <a:pt x="8733034" y="6383780"/>
                  <a:pt x="8755930" y="6385615"/>
                  <a:pt x="8750282" y="6405211"/>
                </a:cubicBezTo>
                <a:cubicBezTo>
                  <a:pt x="8757033" y="6432391"/>
                  <a:pt x="8774368" y="6499849"/>
                  <a:pt x="8780770" y="6526653"/>
                </a:cubicBezTo>
                <a:cubicBezTo>
                  <a:pt x="8793202" y="6539039"/>
                  <a:pt x="8792888" y="6552099"/>
                  <a:pt x="8788697" y="6566039"/>
                </a:cubicBezTo>
                <a:cubicBezTo>
                  <a:pt x="8801108" y="6599864"/>
                  <a:pt x="8798873" y="6634791"/>
                  <a:pt x="8805801" y="6674924"/>
                </a:cubicBezTo>
                <a:cubicBezTo>
                  <a:pt x="8827401" y="6714075"/>
                  <a:pt x="8811965" y="6742117"/>
                  <a:pt x="8819458" y="6784979"/>
                </a:cubicBezTo>
                <a:cubicBezTo>
                  <a:pt x="8852022" y="6819829"/>
                  <a:pt x="8796882" y="6821130"/>
                  <a:pt x="8807945" y="6855780"/>
                </a:cubicBezTo>
                <a:lnTo>
                  <a:pt x="8808350" y="6856508"/>
                </a:lnTo>
                <a:lnTo>
                  <a:pt x="2899611" y="6857599"/>
                </a:lnTo>
                <a:lnTo>
                  <a:pt x="2899611" y="6858000"/>
                </a:lnTo>
                <a:lnTo>
                  <a:pt x="7239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6A5D17-3788-79FB-8877-A35F46FEC1C3}"/>
              </a:ext>
            </a:extLst>
          </p:cNvPr>
          <p:cNvSpPr>
            <a:spLocks noGrp="1"/>
          </p:cNvSpPr>
          <p:nvPr>
            <p:ph type="title"/>
          </p:nvPr>
        </p:nvSpPr>
        <p:spPr>
          <a:xfrm>
            <a:off x="565609" y="609601"/>
            <a:ext cx="6931130" cy="1216024"/>
          </a:xfrm>
        </p:spPr>
        <p:txBody>
          <a:bodyPr>
            <a:normAutofit/>
          </a:bodyPr>
          <a:lstStyle/>
          <a:p>
            <a:r>
              <a:rPr lang="en-US"/>
              <a:t>Epidemiology models</a:t>
            </a:r>
          </a:p>
        </p:txBody>
      </p:sp>
      <p:sp>
        <p:nvSpPr>
          <p:cNvPr id="3" name="Content Placeholder 2">
            <a:extLst>
              <a:ext uri="{FF2B5EF4-FFF2-40B4-BE49-F238E27FC236}">
                <a16:creationId xmlns:a16="http://schemas.microsoft.com/office/drawing/2014/main" id="{7FE39BC9-954B-70C9-55B8-CA3DD6F2DA77}"/>
              </a:ext>
            </a:extLst>
          </p:cNvPr>
          <p:cNvSpPr>
            <a:spLocks noGrp="1"/>
          </p:cNvSpPr>
          <p:nvPr>
            <p:ph idx="1"/>
          </p:nvPr>
        </p:nvSpPr>
        <p:spPr>
          <a:xfrm>
            <a:off x="546755" y="2147356"/>
            <a:ext cx="6796494" cy="4107021"/>
          </a:xfrm>
        </p:spPr>
        <p:txBody>
          <a:bodyPr>
            <a:normAutofit/>
          </a:bodyPr>
          <a:lstStyle/>
          <a:p>
            <a:r>
              <a:rPr lang="en-US"/>
              <a:t>Two different types of delayed differential equation models</a:t>
            </a:r>
          </a:p>
          <a:p>
            <a:pPr marL="560070" lvl="1" indent="-285750">
              <a:buFont typeface="Arial" panose="020B0604020202020204" pitchFamily="34" charset="0"/>
              <a:buChar char="•"/>
            </a:pPr>
            <a:r>
              <a:rPr lang="en-US"/>
              <a:t>Vaccines being introduced with varying rates of vaccination</a:t>
            </a:r>
          </a:p>
          <a:p>
            <a:pPr marL="891540" lvl="2"/>
            <a:r>
              <a:rPr lang="en-US"/>
              <a:t>τ is the lag between being vaccinated and being immune</a:t>
            </a:r>
          </a:p>
          <a:p>
            <a:pPr marL="560070" lvl="1" indent="-285750">
              <a:buFont typeface="Arial" panose="020B0604020202020204" pitchFamily="34" charset="0"/>
              <a:buChar char="•"/>
            </a:pPr>
            <a:r>
              <a:rPr lang="en-US"/>
              <a:t>Disease has a fixed life span before a person recovers</a:t>
            </a:r>
          </a:p>
          <a:p>
            <a:pPr marL="891540" lvl="2"/>
            <a:r>
              <a:rPr lang="en-US"/>
              <a:t>τ is the lifespan of the disease</a:t>
            </a:r>
          </a:p>
          <a:p>
            <a:pPr marL="560070" lvl="1" indent="-285750">
              <a:buFont typeface="Arial" panose="020B0604020202020204" pitchFamily="34" charset="0"/>
              <a:buChar char="•"/>
            </a:pPr>
            <a:endParaRPr lang="en-US"/>
          </a:p>
        </p:txBody>
      </p:sp>
      <p:pic>
        <p:nvPicPr>
          <p:cNvPr id="6" name="Picture 5">
            <a:extLst>
              <a:ext uri="{FF2B5EF4-FFF2-40B4-BE49-F238E27FC236}">
                <a16:creationId xmlns:a16="http://schemas.microsoft.com/office/drawing/2014/main" id="{1ECD2913-F578-8DAF-0ED6-4D73FAD80B86}"/>
              </a:ext>
            </a:extLst>
          </p:cNvPr>
          <p:cNvPicPr>
            <a:picLocks noChangeAspect="1"/>
          </p:cNvPicPr>
          <p:nvPr/>
        </p:nvPicPr>
        <p:blipFill>
          <a:blip r:embed="rId2"/>
          <a:stretch>
            <a:fillRect/>
          </a:stretch>
        </p:blipFill>
        <p:spPr>
          <a:xfrm>
            <a:off x="8281042" y="246693"/>
            <a:ext cx="3783089" cy="2837316"/>
          </a:xfrm>
          <a:prstGeom prst="rect">
            <a:avLst/>
          </a:prstGeom>
        </p:spPr>
      </p:pic>
      <p:pic>
        <p:nvPicPr>
          <p:cNvPr id="11" name="Picture 10">
            <a:extLst>
              <a:ext uri="{FF2B5EF4-FFF2-40B4-BE49-F238E27FC236}">
                <a16:creationId xmlns:a16="http://schemas.microsoft.com/office/drawing/2014/main" id="{D3DB2B7A-DD5F-3779-5138-D688BACB2AE4}"/>
              </a:ext>
            </a:extLst>
          </p:cNvPr>
          <p:cNvPicPr>
            <a:picLocks noChangeAspect="1"/>
          </p:cNvPicPr>
          <p:nvPr/>
        </p:nvPicPr>
        <p:blipFill>
          <a:blip r:embed="rId3"/>
          <a:stretch>
            <a:fillRect/>
          </a:stretch>
        </p:blipFill>
        <p:spPr>
          <a:xfrm>
            <a:off x="8281042" y="3084008"/>
            <a:ext cx="3783086" cy="2837315"/>
          </a:xfrm>
          <a:prstGeom prst="rect">
            <a:avLst/>
          </a:prstGeom>
        </p:spPr>
      </p:pic>
      <p:pic>
        <p:nvPicPr>
          <p:cNvPr id="13" name="Picture 12">
            <a:extLst>
              <a:ext uri="{FF2B5EF4-FFF2-40B4-BE49-F238E27FC236}">
                <a16:creationId xmlns:a16="http://schemas.microsoft.com/office/drawing/2014/main" id="{FF949724-7C53-0518-E8AF-E6353E8AC448}"/>
              </a:ext>
            </a:extLst>
          </p:cNvPr>
          <p:cNvPicPr>
            <a:picLocks noChangeAspect="1"/>
          </p:cNvPicPr>
          <p:nvPr/>
        </p:nvPicPr>
        <p:blipFill>
          <a:blip r:embed="rId4"/>
          <a:stretch>
            <a:fillRect/>
          </a:stretch>
        </p:blipFill>
        <p:spPr>
          <a:xfrm>
            <a:off x="1050876" y="4076396"/>
            <a:ext cx="4315427" cy="2172003"/>
          </a:xfrm>
          <a:prstGeom prst="rect">
            <a:avLst/>
          </a:prstGeom>
        </p:spPr>
      </p:pic>
      <p:pic>
        <p:nvPicPr>
          <p:cNvPr id="15" name="Picture 14">
            <a:extLst>
              <a:ext uri="{FF2B5EF4-FFF2-40B4-BE49-F238E27FC236}">
                <a16:creationId xmlns:a16="http://schemas.microsoft.com/office/drawing/2014/main" id="{98CD47CB-D19D-5C39-9A28-DE01FF8256BF}"/>
              </a:ext>
            </a:extLst>
          </p:cNvPr>
          <p:cNvPicPr>
            <a:picLocks noChangeAspect="1"/>
          </p:cNvPicPr>
          <p:nvPr/>
        </p:nvPicPr>
        <p:blipFill rotWithShape="1">
          <a:blip r:embed="rId5"/>
          <a:srcRect r="1153"/>
          <a:stretch/>
        </p:blipFill>
        <p:spPr>
          <a:xfrm>
            <a:off x="5597183" y="4843265"/>
            <a:ext cx="1789138" cy="638264"/>
          </a:xfrm>
          <a:prstGeom prst="rect">
            <a:avLst/>
          </a:prstGeom>
        </p:spPr>
      </p:pic>
    </p:spTree>
    <p:extLst>
      <p:ext uri="{BB962C8B-B14F-4D97-AF65-F5344CB8AC3E}">
        <p14:creationId xmlns:p14="http://schemas.microsoft.com/office/powerpoint/2010/main" val="335712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DD68B093-D5D0-413E-B63F-4E732B9D0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AD476645-8D91-4AA1-99AA-A41FB389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9883" cy="6858000"/>
          </a:xfrm>
          <a:custGeom>
            <a:avLst/>
            <a:gdLst>
              <a:gd name="connsiteX0" fmla="*/ 0 w 8829883"/>
              <a:gd name="connsiteY0" fmla="*/ 0 h 6858000"/>
              <a:gd name="connsiteX1" fmla="*/ 723900 w 8829883"/>
              <a:gd name="connsiteY1" fmla="*/ 0 h 6858000"/>
              <a:gd name="connsiteX2" fmla="*/ 2899611 w 8829883"/>
              <a:gd name="connsiteY2" fmla="*/ 0 h 6858000"/>
              <a:gd name="connsiteX3" fmla="*/ 2899611 w 8829883"/>
              <a:gd name="connsiteY3" fmla="*/ 454 h 6858000"/>
              <a:gd name="connsiteX4" fmla="*/ 7893368 w 8829883"/>
              <a:gd name="connsiteY4" fmla="*/ 1496 h 6858000"/>
              <a:gd name="connsiteX5" fmla="*/ 7869582 w 8829883"/>
              <a:gd name="connsiteY5" fmla="*/ 71879 h 6858000"/>
              <a:gd name="connsiteX6" fmla="*/ 7886895 w 8829883"/>
              <a:gd name="connsiteY6" fmla="*/ 187470 h 6858000"/>
              <a:gd name="connsiteX7" fmla="*/ 7882119 w 8829883"/>
              <a:gd name="connsiteY7" fmla="*/ 277365 h 6858000"/>
              <a:gd name="connsiteX8" fmla="*/ 7895991 w 8829883"/>
              <a:gd name="connsiteY8" fmla="*/ 346246 h 6858000"/>
              <a:gd name="connsiteX9" fmla="*/ 7891335 w 8829883"/>
              <a:gd name="connsiteY9" fmla="*/ 373517 h 6858000"/>
              <a:gd name="connsiteX10" fmla="*/ 7881842 w 8829883"/>
              <a:gd name="connsiteY10" fmla="*/ 408648 h 6858000"/>
              <a:gd name="connsiteX11" fmla="*/ 7868532 w 8829883"/>
              <a:gd name="connsiteY11" fmla="*/ 474050 h 6858000"/>
              <a:gd name="connsiteX12" fmla="*/ 7835844 w 8829883"/>
              <a:gd name="connsiteY12" fmla="*/ 527194 h 6858000"/>
              <a:gd name="connsiteX13" fmla="*/ 7808260 w 8829883"/>
              <a:gd name="connsiteY13" fmla="*/ 569723 h 6858000"/>
              <a:gd name="connsiteX14" fmla="*/ 7805612 w 8829883"/>
              <a:gd name="connsiteY14" fmla="*/ 629088 h 6858000"/>
              <a:gd name="connsiteX15" fmla="*/ 7837166 w 8829883"/>
              <a:gd name="connsiteY15" fmla="*/ 676108 h 6858000"/>
              <a:gd name="connsiteX16" fmla="*/ 7851045 w 8829883"/>
              <a:gd name="connsiteY16" fmla="*/ 771520 h 6858000"/>
              <a:gd name="connsiteX17" fmla="*/ 7872025 w 8829883"/>
              <a:gd name="connsiteY17" fmla="*/ 826741 h 6858000"/>
              <a:gd name="connsiteX18" fmla="*/ 7875013 w 8829883"/>
              <a:gd name="connsiteY18" fmla="*/ 871450 h 6858000"/>
              <a:gd name="connsiteX19" fmla="*/ 7872432 w 8829883"/>
              <a:gd name="connsiteY19" fmla="*/ 930795 h 6858000"/>
              <a:gd name="connsiteX20" fmla="*/ 7875655 w 8829883"/>
              <a:gd name="connsiteY20" fmla="*/ 1039090 h 6858000"/>
              <a:gd name="connsiteX21" fmla="*/ 7838078 w 8829883"/>
              <a:gd name="connsiteY21" fmla="*/ 1138030 h 6858000"/>
              <a:gd name="connsiteX22" fmla="*/ 7821448 w 8829883"/>
              <a:gd name="connsiteY22" fmla="*/ 1219394 h 6858000"/>
              <a:gd name="connsiteX23" fmla="*/ 7822973 w 8829883"/>
              <a:gd name="connsiteY23" fmla="*/ 1272242 h 6858000"/>
              <a:gd name="connsiteX24" fmla="*/ 7818282 w 8829883"/>
              <a:gd name="connsiteY24" fmla="*/ 1341591 h 6858000"/>
              <a:gd name="connsiteX25" fmla="*/ 7836258 w 8829883"/>
              <a:gd name="connsiteY25" fmla="*/ 1426833 h 6858000"/>
              <a:gd name="connsiteX26" fmla="*/ 7826152 w 8829883"/>
              <a:gd name="connsiteY26" fmla="*/ 1461933 h 6858000"/>
              <a:gd name="connsiteX27" fmla="*/ 7831768 w 8829883"/>
              <a:gd name="connsiteY27" fmla="*/ 1474139 h 6858000"/>
              <a:gd name="connsiteX28" fmla="*/ 7817196 w 8829883"/>
              <a:gd name="connsiteY28" fmla="*/ 1609254 h 6858000"/>
              <a:gd name="connsiteX29" fmla="*/ 7770505 w 8829883"/>
              <a:gd name="connsiteY29" fmla="*/ 1767407 h 6858000"/>
              <a:gd name="connsiteX30" fmla="*/ 7762919 w 8829883"/>
              <a:gd name="connsiteY30" fmla="*/ 1904844 h 6858000"/>
              <a:gd name="connsiteX31" fmla="*/ 7766866 w 8829883"/>
              <a:gd name="connsiteY31" fmla="*/ 1957179 h 6858000"/>
              <a:gd name="connsiteX32" fmla="*/ 7773064 w 8829883"/>
              <a:gd name="connsiteY32" fmla="*/ 2044640 h 6858000"/>
              <a:gd name="connsiteX33" fmla="*/ 7794047 w 8829883"/>
              <a:gd name="connsiteY33" fmla="*/ 2118761 h 6858000"/>
              <a:gd name="connsiteX34" fmla="*/ 7798133 w 8829883"/>
              <a:gd name="connsiteY34" fmla="*/ 2140040 h 6858000"/>
              <a:gd name="connsiteX35" fmla="*/ 7771312 w 8829883"/>
              <a:gd name="connsiteY35" fmla="*/ 2193292 h 6858000"/>
              <a:gd name="connsiteX36" fmla="*/ 7771054 w 8829883"/>
              <a:gd name="connsiteY36" fmla="*/ 2250961 h 6858000"/>
              <a:gd name="connsiteX37" fmla="*/ 7756583 w 8829883"/>
              <a:gd name="connsiteY37" fmla="*/ 2337555 h 6858000"/>
              <a:gd name="connsiteX38" fmla="*/ 7742362 w 8829883"/>
              <a:gd name="connsiteY38" fmla="*/ 2411360 h 6858000"/>
              <a:gd name="connsiteX39" fmla="*/ 7717009 w 8829883"/>
              <a:gd name="connsiteY39" fmla="*/ 2529941 h 6858000"/>
              <a:gd name="connsiteX40" fmla="*/ 7709959 w 8829883"/>
              <a:gd name="connsiteY40" fmla="*/ 2601138 h 6858000"/>
              <a:gd name="connsiteX41" fmla="*/ 7690720 w 8829883"/>
              <a:gd name="connsiteY41" fmla="*/ 2640695 h 6858000"/>
              <a:gd name="connsiteX42" fmla="*/ 7704675 w 8829883"/>
              <a:gd name="connsiteY42" fmla="*/ 2880990 h 6858000"/>
              <a:gd name="connsiteX43" fmla="*/ 7680571 w 8829883"/>
              <a:gd name="connsiteY43" fmla="*/ 3041883 h 6858000"/>
              <a:gd name="connsiteX44" fmla="*/ 7680501 w 8829883"/>
              <a:gd name="connsiteY44" fmla="*/ 3120847 h 6858000"/>
              <a:gd name="connsiteX45" fmla="*/ 7679792 w 8829883"/>
              <a:gd name="connsiteY45" fmla="*/ 3213223 h 6858000"/>
              <a:gd name="connsiteX46" fmla="*/ 7663577 w 8829883"/>
              <a:gd name="connsiteY46" fmla="*/ 3257980 h 6858000"/>
              <a:gd name="connsiteX47" fmla="*/ 7670372 w 8829883"/>
              <a:gd name="connsiteY47" fmla="*/ 3319870 h 6858000"/>
              <a:gd name="connsiteX48" fmla="*/ 7659210 w 8829883"/>
              <a:gd name="connsiteY48" fmla="*/ 3336975 h 6858000"/>
              <a:gd name="connsiteX49" fmla="*/ 7663790 w 8829883"/>
              <a:gd name="connsiteY49" fmla="*/ 3375005 h 6858000"/>
              <a:gd name="connsiteX50" fmla="*/ 7660235 w 8829883"/>
              <a:gd name="connsiteY50" fmla="*/ 3426516 h 6858000"/>
              <a:gd name="connsiteX51" fmla="*/ 7665486 w 8829883"/>
              <a:gd name="connsiteY51" fmla="*/ 3483295 h 6858000"/>
              <a:gd name="connsiteX52" fmla="*/ 7666126 w 8829883"/>
              <a:gd name="connsiteY52" fmla="*/ 3554065 h 6858000"/>
              <a:gd name="connsiteX53" fmla="*/ 7672381 w 8829883"/>
              <a:gd name="connsiteY53" fmla="*/ 3603550 h 6858000"/>
              <a:gd name="connsiteX54" fmla="*/ 7667729 w 8829883"/>
              <a:gd name="connsiteY54" fmla="*/ 3620698 h 6858000"/>
              <a:gd name="connsiteX55" fmla="*/ 7716596 w 8829883"/>
              <a:gd name="connsiteY55" fmla="*/ 3697238 h 6858000"/>
              <a:gd name="connsiteX56" fmla="*/ 7747466 w 8829883"/>
              <a:gd name="connsiteY56" fmla="*/ 3874032 h 6858000"/>
              <a:gd name="connsiteX57" fmla="*/ 7834319 w 8829883"/>
              <a:gd name="connsiteY57" fmla="*/ 4110321 h 6858000"/>
              <a:gd name="connsiteX58" fmla="*/ 7867564 w 8829883"/>
              <a:gd name="connsiteY58" fmla="*/ 4394443 h 6858000"/>
              <a:gd name="connsiteX59" fmla="*/ 7889499 w 8829883"/>
              <a:gd name="connsiteY59" fmla="*/ 4481516 h 6858000"/>
              <a:gd name="connsiteX60" fmla="*/ 7896009 w 8829883"/>
              <a:gd name="connsiteY60" fmla="*/ 4570151 h 6858000"/>
              <a:gd name="connsiteX61" fmla="*/ 7921149 w 8829883"/>
              <a:gd name="connsiteY61" fmla="*/ 4609273 h 6858000"/>
              <a:gd name="connsiteX62" fmla="*/ 7990345 w 8829883"/>
              <a:gd name="connsiteY62" fmla="*/ 4720709 h 6858000"/>
              <a:gd name="connsiteX63" fmla="*/ 8042196 w 8829883"/>
              <a:gd name="connsiteY63" fmla="*/ 4823185 h 6858000"/>
              <a:gd name="connsiteX64" fmla="*/ 8055295 w 8829883"/>
              <a:gd name="connsiteY64" fmla="*/ 4829890 h 6858000"/>
              <a:gd name="connsiteX65" fmla="*/ 8064976 w 8829883"/>
              <a:gd name="connsiteY65" fmla="*/ 4839887 h 6858000"/>
              <a:gd name="connsiteX66" fmla="*/ 8064641 w 8829883"/>
              <a:gd name="connsiteY66" fmla="*/ 4841844 h 6858000"/>
              <a:gd name="connsiteX67" fmla="*/ 8095025 w 8829883"/>
              <a:gd name="connsiteY67" fmla="*/ 4882737 h 6858000"/>
              <a:gd name="connsiteX68" fmla="*/ 8095152 w 8829883"/>
              <a:gd name="connsiteY68" fmla="*/ 4886987 h 6858000"/>
              <a:gd name="connsiteX69" fmla="*/ 8111844 w 8829883"/>
              <a:gd name="connsiteY69" fmla="*/ 4913701 h 6858000"/>
              <a:gd name="connsiteX70" fmla="*/ 8112706 w 8829883"/>
              <a:gd name="connsiteY70" fmla="*/ 4942285 h 6858000"/>
              <a:gd name="connsiteX71" fmla="*/ 8120594 w 8829883"/>
              <a:gd name="connsiteY71" fmla="*/ 5017893 h 6858000"/>
              <a:gd name="connsiteX72" fmla="*/ 8123257 w 8829883"/>
              <a:gd name="connsiteY72" fmla="*/ 5024073 h 6858000"/>
              <a:gd name="connsiteX73" fmla="*/ 8125768 w 8829883"/>
              <a:gd name="connsiteY73" fmla="*/ 5030584 h 6858000"/>
              <a:gd name="connsiteX74" fmla="*/ 8128671 w 8829883"/>
              <a:gd name="connsiteY74" fmla="*/ 5034636 h 6858000"/>
              <a:gd name="connsiteX75" fmla="*/ 8134221 w 8829883"/>
              <a:gd name="connsiteY75" fmla="*/ 5046141 h 6858000"/>
              <a:gd name="connsiteX76" fmla="*/ 8134444 w 8829883"/>
              <a:gd name="connsiteY76" fmla="*/ 5050962 h 6858000"/>
              <a:gd name="connsiteX77" fmla="*/ 8132097 w 8829883"/>
              <a:gd name="connsiteY77" fmla="*/ 5054116 h 6858000"/>
              <a:gd name="connsiteX78" fmla="*/ 8132949 w 8829883"/>
              <a:gd name="connsiteY78" fmla="*/ 5054989 h 6858000"/>
              <a:gd name="connsiteX79" fmla="*/ 8144485 w 8829883"/>
              <a:gd name="connsiteY79" fmla="*/ 5116013 h 6858000"/>
              <a:gd name="connsiteX80" fmla="*/ 8144659 w 8829883"/>
              <a:gd name="connsiteY80" fmla="*/ 5116809 h 6858000"/>
              <a:gd name="connsiteX81" fmla="*/ 8162234 w 8829883"/>
              <a:gd name="connsiteY81" fmla="*/ 5129105 h 6858000"/>
              <a:gd name="connsiteX82" fmla="*/ 8226967 w 8829883"/>
              <a:gd name="connsiteY82" fmla="*/ 5202821 h 6858000"/>
              <a:gd name="connsiteX83" fmla="*/ 8360194 w 8829883"/>
              <a:gd name="connsiteY83" fmla="*/ 5397075 h 6858000"/>
              <a:gd name="connsiteX84" fmla="*/ 8384145 w 8829883"/>
              <a:gd name="connsiteY84" fmla="*/ 5467080 h 6858000"/>
              <a:gd name="connsiteX85" fmla="*/ 8416773 w 8829883"/>
              <a:gd name="connsiteY85" fmla="*/ 5493882 h 6858000"/>
              <a:gd name="connsiteX86" fmla="*/ 8429667 w 8829883"/>
              <a:gd name="connsiteY86" fmla="*/ 5590605 h 6858000"/>
              <a:gd name="connsiteX87" fmla="*/ 8506235 w 8829883"/>
              <a:gd name="connsiteY87" fmla="*/ 5685507 h 6858000"/>
              <a:gd name="connsiteX88" fmla="*/ 8537925 w 8829883"/>
              <a:gd name="connsiteY88" fmla="*/ 5756235 h 6858000"/>
              <a:gd name="connsiteX89" fmla="*/ 8592162 w 8829883"/>
              <a:gd name="connsiteY89" fmla="*/ 5913062 h 6858000"/>
              <a:gd name="connsiteX90" fmla="*/ 8629162 w 8829883"/>
              <a:gd name="connsiteY90" fmla="*/ 5968992 h 6858000"/>
              <a:gd name="connsiteX91" fmla="*/ 8626026 w 8829883"/>
              <a:gd name="connsiteY91" fmla="*/ 5975711 h 6858000"/>
              <a:gd name="connsiteX92" fmla="*/ 8638741 w 8829883"/>
              <a:gd name="connsiteY92" fmla="*/ 6017877 h 6858000"/>
              <a:gd name="connsiteX93" fmla="*/ 8687880 w 8829883"/>
              <a:gd name="connsiteY93" fmla="*/ 6149197 h 6858000"/>
              <a:gd name="connsiteX94" fmla="*/ 8738885 w 8829883"/>
              <a:gd name="connsiteY94" fmla="*/ 6239177 h 6858000"/>
              <a:gd name="connsiteX95" fmla="*/ 8742293 w 8829883"/>
              <a:gd name="connsiteY95" fmla="*/ 6269973 h 6858000"/>
              <a:gd name="connsiteX96" fmla="*/ 8748318 w 8829883"/>
              <a:gd name="connsiteY96" fmla="*/ 6321477 h 6858000"/>
              <a:gd name="connsiteX97" fmla="*/ 8740264 w 8829883"/>
              <a:gd name="connsiteY97" fmla="*/ 6363570 h 6858000"/>
              <a:gd name="connsiteX98" fmla="*/ 8750282 w 8829883"/>
              <a:gd name="connsiteY98" fmla="*/ 6405211 h 6858000"/>
              <a:gd name="connsiteX99" fmla="*/ 8780770 w 8829883"/>
              <a:gd name="connsiteY99" fmla="*/ 6526653 h 6858000"/>
              <a:gd name="connsiteX100" fmla="*/ 8788697 w 8829883"/>
              <a:gd name="connsiteY100" fmla="*/ 6566039 h 6858000"/>
              <a:gd name="connsiteX101" fmla="*/ 8805801 w 8829883"/>
              <a:gd name="connsiteY101" fmla="*/ 6674924 h 6858000"/>
              <a:gd name="connsiteX102" fmla="*/ 8819458 w 8829883"/>
              <a:gd name="connsiteY102" fmla="*/ 6784979 h 6858000"/>
              <a:gd name="connsiteX103" fmla="*/ 8807945 w 8829883"/>
              <a:gd name="connsiteY103" fmla="*/ 6855780 h 6858000"/>
              <a:gd name="connsiteX104" fmla="*/ 8808350 w 8829883"/>
              <a:gd name="connsiteY104" fmla="*/ 6856508 h 6858000"/>
              <a:gd name="connsiteX105" fmla="*/ 2899611 w 8829883"/>
              <a:gd name="connsiteY105" fmla="*/ 6857599 h 6858000"/>
              <a:gd name="connsiteX106" fmla="*/ 2899611 w 8829883"/>
              <a:gd name="connsiteY106" fmla="*/ 6858000 h 6858000"/>
              <a:gd name="connsiteX107" fmla="*/ 723900 w 8829883"/>
              <a:gd name="connsiteY107" fmla="*/ 6858000 h 6858000"/>
              <a:gd name="connsiteX108" fmla="*/ 0 w 8829883"/>
              <a:gd name="connsiteY10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829883" h="6858000">
                <a:moveTo>
                  <a:pt x="0" y="0"/>
                </a:moveTo>
                <a:lnTo>
                  <a:pt x="723900" y="0"/>
                </a:lnTo>
                <a:lnTo>
                  <a:pt x="2899611" y="0"/>
                </a:lnTo>
                <a:lnTo>
                  <a:pt x="2899611" y="454"/>
                </a:lnTo>
                <a:lnTo>
                  <a:pt x="7893368" y="1496"/>
                </a:lnTo>
                <a:lnTo>
                  <a:pt x="7869582" y="71879"/>
                </a:lnTo>
                <a:lnTo>
                  <a:pt x="7886895" y="187470"/>
                </a:lnTo>
                <a:lnTo>
                  <a:pt x="7882119" y="277365"/>
                </a:lnTo>
                <a:cubicBezTo>
                  <a:pt x="7875900" y="290114"/>
                  <a:pt x="7902243" y="330262"/>
                  <a:pt x="7895991" y="346246"/>
                </a:cubicBezTo>
                <a:cubicBezTo>
                  <a:pt x="7893456" y="355592"/>
                  <a:pt x="7887147" y="361969"/>
                  <a:pt x="7891335" y="373517"/>
                </a:cubicBezTo>
                <a:cubicBezTo>
                  <a:pt x="7895602" y="389016"/>
                  <a:pt x="7871592" y="401168"/>
                  <a:pt x="7881842" y="408648"/>
                </a:cubicBezTo>
                <a:cubicBezTo>
                  <a:pt x="7865065" y="417648"/>
                  <a:pt x="7872620" y="452979"/>
                  <a:pt x="7868532" y="474050"/>
                </a:cubicBezTo>
                <a:cubicBezTo>
                  <a:pt x="7853778" y="479060"/>
                  <a:pt x="7850935" y="489514"/>
                  <a:pt x="7835844" y="527194"/>
                </a:cubicBezTo>
                <a:cubicBezTo>
                  <a:pt x="7819198" y="532133"/>
                  <a:pt x="7834612" y="554318"/>
                  <a:pt x="7808260" y="569723"/>
                </a:cubicBezTo>
                <a:lnTo>
                  <a:pt x="7805612" y="629088"/>
                </a:lnTo>
                <a:cubicBezTo>
                  <a:pt x="7822181" y="658375"/>
                  <a:pt x="7843286" y="628668"/>
                  <a:pt x="7837166" y="676108"/>
                </a:cubicBezTo>
                <a:lnTo>
                  <a:pt x="7851045" y="771520"/>
                </a:lnTo>
                <a:cubicBezTo>
                  <a:pt x="7845014" y="794446"/>
                  <a:pt x="7876752" y="798773"/>
                  <a:pt x="7872025" y="826741"/>
                </a:cubicBezTo>
                <a:cubicBezTo>
                  <a:pt x="7871325" y="842533"/>
                  <a:pt x="7862429" y="855601"/>
                  <a:pt x="7875013" y="871450"/>
                </a:cubicBezTo>
                <a:cubicBezTo>
                  <a:pt x="7889412" y="893399"/>
                  <a:pt x="7850435" y="924300"/>
                  <a:pt x="7872432" y="930795"/>
                </a:cubicBezTo>
                <a:cubicBezTo>
                  <a:pt x="7845414" y="953175"/>
                  <a:pt x="7887863" y="999760"/>
                  <a:pt x="7875655" y="1039090"/>
                </a:cubicBezTo>
                <a:cubicBezTo>
                  <a:pt x="7850663" y="1054257"/>
                  <a:pt x="7849862" y="1071925"/>
                  <a:pt x="7838078" y="1138030"/>
                </a:cubicBezTo>
                <a:cubicBezTo>
                  <a:pt x="7809579" y="1154037"/>
                  <a:pt x="7863353" y="1182266"/>
                  <a:pt x="7821448" y="1219394"/>
                </a:cubicBezTo>
                <a:cubicBezTo>
                  <a:pt x="7823834" y="1223017"/>
                  <a:pt x="7823501" y="1251876"/>
                  <a:pt x="7822973" y="1272242"/>
                </a:cubicBezTo>
                <a:cubicBezTo>
                  <a:pt x="7822445" y="1292609"/>
                  <a:pt x="7831941" y="1316014"/>
                  <a:pt x="7818282" y="1341591"/>
                </a:cubicBezTo>
                <a:lnTo>
                  <a:pt x="7836258" y="1426833"/>
                </a:lnTo>
                <a:cubicBezTo>
                  <a:pt x="7835968" y="1439455"/>
                  <a:pt x="7833304" y="1451564"/>
                  <a:pt x="7826152" y="1461933"/>
                </a:cubicBezTo>
                <a:cubicBezTo>
                  <a:pt x="7828269" y="1465582"/>
                  <a:pt x="7833261" y="1449588"/>
                  <a:pt x="7831768" y="1474139"/>
                </a:cubicBezTo>
                <a:cubicBezTo>
                  <a:pt x="7830277" y="1498693"/>
                  <a:pt x="7829014" y="1596424"/>
                  <a:pt x="7817196" y="1609254"/>
                </a:cubicBezTo>
                <a:cubicBezTo>
                  <a:pt x="7777782" y="1679005"/>
                  <a:pt x="7783023" y="1695437"/>
                  <a:pt x="7770505" y="1767407"/>
                </a:cubicBezTo>
                <a:cubicBezTo>
                  <a:pt x="7760010" y="1850911"/>
                  <a:pt x="7802143" y="1815467"/>
                  <a:pt x="7762919" y="1904844"/>
                </a:cubicBezTo>
                <a:cubicBezTo>
                  <a:pt x="7775200" y="1923814"/>
                  <a:pt x="7774829" y="1937779"/>
                  <a:pt x="7766866" y="1957179"/>
                </a:cubicBezTo>
                <a:cubicBezTo>
                  <a:pt x="7762749" y="1998306"/>
                  <a:pt x="7796000" y="2013648"/>
                  <a:pt x="7773064" y="2044640"/>
                </a:cubicBezTo>
                <a:cubicBezTo>
                  <a:pt x="7791355" y="2047050"/>
                  <a:pt x="7774207" y="2127691"/>
                  <a:pt x="7794047" y="2118761"/>
                </a:cubicBezTo>
                <a:cubicBezTo>
                  <a:pt x="7797595" y="2127828"/>
                  <a:pt x="7801922" y="2127617"/>
                  <a:pt x="7798133" y="2140040"/>
                </a:cubicBezTo>
                <a:cubicBezTo>
                  <a:pt x="7794343" y="2152462"/>
                  <a:pt x="7775825" y="2174806"/>
                  <a:pt x="7771312" y="2193292"/>
                </a:cubicBezTo>
                <a:lnTo>
                  <a:pt x="7771054" y="2250961"/>
                </a:lnTo>
                <a:cubicBezTo>
                  <a:pt x="7764859" y="2272200"/>
                  <a:pt x="7766040" y="2310822"/>
                  <a:pt x="7756583" y="2337555"/>
                </a:cubicBezTo>
                <a:cubicBezTo>
                  <a:pt x="7732413" y="2374423"/>
                  <a:pt x="7752131" y="2384352"/>
                  <a:pt x="7742362" y="2411360"/>
                </a:cubicBezTo>
                <a:cubicBezTo>
                  <a:pt x="7734510" y="2465717"/>
                  <a:pt x="7719828" y="2495902"/>
                  <a:pt x="7717009" y="2529941"/>
                </a:cubicBezTo>
                <a:cubicBezTo>
                  <a:pt x="7714517" y="2530459"/>
                  <a:pt x="7714340" y="2582679"/>
                  <a:pt x="7709959" y="2601138"/>
                </a:cubicBezTo>
                <a:cubicBezTo>
                  <a:pt x="7705578" y="2619597"/>
                  <a:pt x="7682467" y="2614253"/>
                  <a:pt x="7690720" y="2640695"/>
                </a:cubicBezTo>
                <a:cubicBezTo>
                  <a:pt x="7688598" y="2718827"/>
                  <a:pt x="7707530" y="2807257"/>
                  <a:pt x="7704675" y="2880990"/>
                </a:cubicBezTo>
                <a:cubicBezTo>
                  <a:pt x="7690578" y="2882059"/>
                  <a:pt x="7692748" y="2990697"/>
                  <a:pt x="7680571" y="3041883"/>
                </a:cubicBezTo>
                <a:cubicBezTo>
                  <a:pt x="7673737" y="3101494"/>
                  <a:pt x="7687176" y="3075461"/>
                  <a:pt x="7680501" y="3120847"/>
                </a:cubicBezTo>
                <a:cubicBezTo>
                  <a:pt x="7674028" y="3148030"/>
                  <a:pt x="7682121" y="3179271"/>
                  <a:pt x="7679792" y="3213223"/>
                </a:cubicBezTo>
                <a:cubicBezTo>
                  <a:pt x="7674578" y="3247046"/>
                  <a:pt x="7687119" y="3253869"/>
                  <a:pt x="7663577" y="3257980"/>
                </a:cubicBezTo>
                <a:lnTo>
                  <a:pt x="7670372" y="3319870"/>
                </a:lnTo>
                <a:cubicBezTo>
                  <a:pt x="7670391" y="3319962"/>
                  <a:pt x="7659190" y="3336883"/>
                  <a:pt x="7659210" y="3336975"/>
                </a:cubicBezTo>
                <a:cubicBezTo>
                  <a:pt x="7659238" y="3341028"/>
                  <a:pt x="7664538" y="3368519"/>
                  <a:pt x="7663790" y="3375005"/>
                </a:cubicBezTo>
                <a:lnTo>
                  <a:pt x="7660235" y="3426516"/>
                </a:lnTo>
                <a:lnTo>
                  <a:pt x="7665486" y="3483295"/>
                </a:lnTo>
                <a:cubicBezTo>
                  <a:pt x="7672077" y="3506423"/>
                  <a:pt x="7661238" y="3533087"/>
                  <a:pt x="7666126" y="3554065"/>
                </a:cubicBezTo>
                <a:cubicBezTo>
                  <a:pt x="7678048" y="3573925"/>
                  <a:pt x="7661821" y="3583827"/>
                  <a:pt x="7672381" y="3603550"/>
                </a:cubicBezTo>
                <a:lnTo>
                  <a:pt x="7667729" y="3620698"/>
                </a:lnTo>
                <a:cubicBezTo>
                  <a:pt x="7671207" y="3633994"/>
                  <a:pt x="7713118" y="3683942"/>
                  <a:pt x="7716596" y="3697238"/>
                </a:cubicBezTo>
                <a:cubicBezTo>
                  <a:pt x="7723056" y="3722704"/>
                  <a:pt x="7743331" y="3846484"/>
                  <a:pt x="7747466" y="3874032"/>
                </a:cubicBezTo>
                <a:cubicBezTo>
                  <a:pt x="7767087" y="3942879"/>
                  <a:pt x="7813563" y="3991196"/>
                  <a:pt x="7834319" y="4110321"/>
                </a:cubicBezTo>
                <a:cubicBezTo>
                  <a:pt x="7877657" y="4189421"/>
                  <a:pt x="7855454" y="4256910"/>
                  <a:pt x="7867564" y="4394443"/>
                </a:cubicBezTo>
                <a:lnTo>
                  <a:pt x="7889499" y="4481516"/>
                </a:lnTo>
                <a:lnTo>
                  <a:pt x="7896009" y="4570151"/>
                </a:lnTo>
                <a:cubicBezTo>
                  <a:pt x="7901673" y="4583061"/>
                  <a:pt x="7909607" y="4596194"/>
                  <a:pt x="7921149" y="4609273"/>
                </a:cubicBezTo>
                <a:cubicBezTo>
                  <a:pt x="7949863" y="4633217"/>
                  <a:pt x="7959858" y="4695621"/>
                  <a:pt x="7990345" y="4720709"/>
                </a:cubicBezTo>
                <a:cubicBezTo>
                  <a:pt x="8003610" y="4765212"/>
                  <a:pt x="8047493" y="4776306"/>
                  <a:pt x="8042196" y="4823185"/>
                </a:cubicBezTo>
                <a:cubicBezTo>
                  <a:pt x="8047150" y="4824577"/>
                  <a:pt x="8051460" y="4826909"/>
                  <a:pt x="8055295" y="4829890"/>
                </a:cubicBezTo>
                <a:lnTo>
                  <a:pt x="8064976" y="4839887"/>
                </a:lnTo>
                <a:cubicBezTo>
                  <a:pt x="8064864" y="4840539"/>
                  <a:pt x="8064753" y="4841192"/>
                  <a:pt x="8064641" y="4841844"/>
                </a:cubicBezTo>
                <a:lnTo>
                  <a:pt x="8095025" y="4882737"/>
                </a:lnTo>
                <a:cubicBezTo>
                  <a:pt x="8095067" y="4884154"/>
                  <a:pt x="8095110" y="4885570"/>
                  <a:pt x="8095152" y="4886987"/>
                </a:cubicBezTo>
                <a:lnTo>
                  <a:pt x="8111844" y="4913701"/>
                </a:lnTo>
                <a:cubicBezTo>
                  <a:pt x="8114770" y="4922917"/>
                  <a:pt x="8111248" y="4924920"/>
                  <a:pt x="8112706" y="4942285"/>
                </a:cubicBezTo>
                <a:cubicBezTo>
                  <a:pt x="8114364" y="4957841"/>
                  <a:pt x="8118802" y="5004304"/>
                  <a:pt x="8120594" y="5017893"/>
                </a:cubicBezTo>
                <a:lnTo>
                  <a:pt x="8123257" y="5024073"/>
                </a:lnTo>
                <a:cubicBezTo>
                  <a:pt x="8123336" y="5025637"/>
                  <a:pt x="8124072" y="5027691"/>
                  <a:pt x="8125768" y="5030584"/>
                </a:cubicBezTo>
                <a:lnTo>
                  <a:pt x="8128671" y="5034636"/>
                </a:lnTo>
                <a:lnTo>
                  <a:pt x="8134221" y="5046141"/>
                </a:lnTo>
                <a:cubicBezTo>
                  <a:pt x="8134294" y="5047750"/>
                  <a:pt x="8134368" y="5049356"/>
                  <a:pt x="8134444" y="5050962"/>
                </a:cubicBezTo>
                <a:lnTo>
                  <a:pt x="8132097" y="5054116"/>
                </a:lnTo>
                <a:lnTo>
                  <a:pt x="8132949" y="5054989"/>
                </a:lnTo>
                <a:cubicBezTo>
                  <a:pt x="8134991" y="5064981"/>
                  <a:pt x="8140128" y="5094378"/>
                  <a:pt x="8144485" y="5116013"/>
                </a:cubicBezTo>
                <a:cubicBezTo>
                  <a:pt x="8144542" y="5116278"/>
                  <a:pt x="8144601" y="5116544"/>
                  <a:pt x="8144659" y="5116809"/>
                </a:cubicBezTo>
                <a:lnTo>
                  <a:pt x="8162234" y="5129105"/>
                </a:lnTo>
                <a:cubicBezTo>
                  <a:pt x="8162232" y="5129757"/>
                  <a:pt x="8226967" y="5202170"/>
                  <a:pt x="8226967" y="5202821"/>
                </a:cubicBezTo>
                <a:cubicBezTo>
                  <a:pt x="8260797" y="5252507"/>
                  <a:pt x="8333998" y="5353032"/>
                  <a:pt x="8360194" y="5397075"/>
                </a:cubicBezTo>
                <a:lnTo>
                  <a:pt x="8384145" y="5467080"/>
                </a:lnTo>
                <a:lnTo>
                  <a:pt x="8416773" y="5493882"/>
                </a:lnTo>
                <a:lnTo>
                  <a:pt x="8429667" y="5590605"/>
                </a:lnTo>
                <a:cubicBezTo>
                  <a:pt x="8456281" y="5637839"/>
                  <a:pt x="8467805" y="5631761"/>
                  <a:pt x="8506235" y="5685507"/>
                </a:cubicBezTo>
                <a:lnTo>
                  <a:pt x="8537925" y="5756235"/>
                </a:lnTo>
                <a:cubicBezTo>
                  <a:pt x="8552246" y="5794160"/>
                  <a:pt x="8576956" y="5877603"/>
                  <a:pt x="8592162" y="5913062"/>
                </a:cubicBezTo>
                <a:cubicBezTo>
                  <a:pt x="8611481" y="5926101"/>
                  <a:pt x="8599899" y="5941450"/>
                  <a:pt x="8629162" y="5968992"/>
                </a:cubicBezTo>
                <a:cubicBezTo>
                  <a:pt x="8627859" y="5970958"/>
                  <a:pt x="8626802" y="5973221"/>
                  <a:pt x="8626026" y="5975711"/>
                </a:cubicBezTo>
                <a:cubicBezTo>
                  <a:pt x="8621513" y="5990186"/>
                  <a:pt x="8627206" y="6009062"/>
                  <a:pt x="8638741" y="6017877"/>
                </a:cubicBezTo>
                <a:cubicBezTo>
                  <a:pt x="8680674" y="6063338"/>
                  <a:pt x="8668174" y="6105074"/>
                  <a:pt x="8687880" y="6149197"/>
                </a:cubicBezTo>
                <a:cubicBezTo>
                  <a:pt x="8707372" y="6199997"/>
                  <a:pt x="8694593" y="6182037"/>
                  <a:pt x="8738885" y="6239177"/>
                </a:cubicBezTo>
                <a:cubicBezTo>
                  <a:pt x="8731039" y="6249266"/>
                  <a:pt x="8733140" y="6257624"/>
                  <a:pt x="8742293" y="6269973"/>
                </a:cubicBezTo>
                <a:cubicBezTo>
                  <a:pt x="8751015" y="6294889"/>
                  <a:pt x="8725150" y="6300739"/>
                  <a:pt x="8748318" y="6321477"/>
                </a:cubicBezTo>
                <a:cubicBezTo>
                  <a:pt x="8733321" y="6321103"/>
                  <a:pt x="8758015" y="6370854"/>
                  <a:pt x="8740264" y="6363570"/>
                </a:cubicBezTo>
                <a:cubicBezTo>
                  <a:pt x="8733034" y="6383780"/>
                  <a:pt x="8755930" y="6385615"/>
                  <a:pt x="8750282" y="6405211"/>
                </a:cubicBezTo>
                <a:cubicBezTo>
                  <a:pt x="8757033" y="6432391"/>
                  <a:pt x="8774368" y="6499849"/>
                  <a:pt x="8780770" y="6526653"/>
                </a:cubicBezTo>
                <a:cubicBezTo>
                  <a:pt x="8793202" y="6539039"/>
                  <a:pt x="8792888" y="6552099"/>
                  <a:pt x="8788697" y="6566039"/>
                </a:cubicBezTo>
                <a:cubicBezTo>
                  <a:pt x="8801108" y="6599864"/>
                  <a:pt x="8798873" y="6634791"/>
                  <a:pt x="8805801" y="6674924"/>
                </a:cubicBezTo>
                <a:cubicBezTo>
                  <a:pt x="8827401" y="6714075"/>
                  <a:pt x="8811965" y="6742117"/>
                  <a:pt x="8819458" y="6784979"/>
                </a:cubicBezTo>
                <a:cubicBezTo>
                  <a:pt x="8852022" y="6819829"/>
                  <a:pt x="8796882" y="6821130"/>
                  <a:pt x="8807945" y="6855780"/>
                </a:cubicBezTo>
                <a:lnTo>
                  <a:pt x="8808350" y="6856508"/>
                </a:lnTo>
                <a:lnTo>
                  <a:pt x="2899611" y="6857599"/>
                </a:lnTo>
                <a:lnTo>
                  <a:pt x="2899611" y="6858000"/>
                </a:lnTo>
                <a:lnTo>
                  <a:pt x="7239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6A5D17-3788-79FB-8877-A35F46FEC1C3}"/>
              </a:ext>
            </a:extLst>
          </p:cNvPr>
          <p:cNvSpPr>
            <a:spLocks noGrp="1"/>
          </p:cNvSpPr>
          <p:nvPr>
            <p:ph type="title"/>
          </p:nvPr>
        </p:nvSpPr>
        <p:spPr>
          <a:xfrm>
            <a:off x="565609" y="609601"/>
            <a:ext cx="6931130" cy="1216024"/>
          </a:xfrm>
        </p:spPr>
        <p:txBody>
          <a:bodyPr>
            <a:normAutofit/>
          </a:bodyPr>
          <a:lstStyle/>
          <a:p>
            <a:r>
              <a:rPr lang="en-US"/>
              <a:t>Epidemiology models</a:t>
            </a:r>
          </a:p>
        </p:txBody>
      </p:sp>
      <p:sp>
        <p:nvSpPr>
          <p:cNvPr id="3" name="Content Placeholder 2">
            <a:extLst>
              <a:ext uri="{FF2B5EF4-FFF2-40B4-BE49-F238E27FC236}">
                <a16:creationId xmlns:a16="http://schemas.microsoft.com/office/drawing/2014/main" id="{7FE39BC9-954B-70C9-55B8-CA3DD6F2DA77}"/>
              </a:ext>
            </a:extLst>
          </p:cNvPr>
          <p:cNvSpPr>
            <a:spLocks noGrp="1"/>
          </p:cNvSpPr>
          <p:nvPr>
            <p:ph idx="1"/>
          </p:nvPr>
        </p:nvSpPr>
        <p:spPr>
          <a:xfrm>
            <a:off x="546755" y="2147356"/>
            <a:ext cx="6796494" cy="4107021"/>
          </a:xfrm>
        </p:spPr>
        <p:txBody>
          <a:bodyPr>
            <a:normAutofit/>
          </a:bodyPr>
          <a:lstStyle/>
          <a:p>
            <a:r>
              <a:rPr lang="en-US"/>
              <a:t>Two different types of delayed differential equation models</a:t>
            </a:r>
          </a:p>
          <a:p>
            <a:pPr marL="560070" lvl="1" indent="-285750">
              <a:buFont typeface="Arial" panose="020B0604020202020204" pitchFamily="34" charset="0"/>
              <a:buChar char="•"/>
            </a:pPr>
            <a:r>
              <a:rPr lang="en-US"/>
              <a:t>Vaccines being introduced with varying rates of vaccination</a:t>
            </a:r>
          </a:p>
          <a:p>
            <a:pPr marL="891540" lvl="2"/>
            <a:r>
              <a:rPr lang="en-US"/>
              <a:t>τ is the lag between being vaccinated and being immune</a:t>
            </a:r>
          </a:p>
          <a:p>
            <a:pPr marL="560070" lvl="1" indent="-285750">
              <a:buFont typeface="Arial" panose="020B0604020202020204" pitchFamily="34" charset="0"/>
              <a:buChar char="•"/>
            </a:pPr>
            <a:r>
              <a:rPr lang="en-US"/>
              <a:t>Disease has a fixed life span before a person recovers</a:t>
            </a:r>
          </a:p>
          <a:p>
            <a:pPr marL="891540" lvl="2"/>
            <a:r>
              <a:rPr lang="en-US"/>
              <a:t>τ is the lifespan of the disease</a:t>
            </a:r>
          </a:p>
          <a:p>
            <a:pPr marL="560070" lvl="1" indent="-285750">
              <a:buFont typeface="Arial" panose="020B0604020202020204" pitchFamily="34" charset="0"/>
              <a:buChar char="•"/>
            </a:pPr>
            <a:endParaRPr lang="en-US"/>
          </a:p>
        </p:txBody>
      </p:sp>
      <p:pic>
        <p:nvPicPr>
          <p:cNvPr id="13" name="Picture 12">
            <a:extLst>
              <a:ext uri="{FF2B5EF4-FFF2-40B4-BE49-F238E27FC236}">
                <a16:creationId xmlns:a16="http://schemas.microsoft.com/office/drawing/2014/main" id="{FF949724-7C53-0518-E8AF-E6353E8AC448}"/>
              </a:ext>
            </a:extLst>
          </p:cNvPr>
          <p:cNvPicPr>
            <a:picLocks noChangeAspect="1"/>
          </p:cNvPicPr>
          <p:nvPr/>
        </p:nvPicPr>
        <p:blipFill>
          <a:blip r:embed="rId2"/>
          <a:stretch>
            <a:fillRect/>
          </a:stretch>
        </p:blipFill>
        <p:spPr>
          <a:xfrm>
            <a:off x="1050876" y="4076396"/>
            <a:ext cx="4315427" cy="2172003"/>
          </a:xfrm>
          <a:prstGeom prst="rect">
            <a:avLst/>
          </a:prstGeom>
        </p:spPr>
      </p:pic>
      <p:pic>
        <p:nvPicPr>
          <p:cNvPr id="15" name="Picture 14">
            <a:extLst>
              <a:ext uri="{FF2B5EF4-FFF2-40B4-BE49-F238E27FC236}">
                <a16:creationId xmlns:a16="http://schemas.microsoft.com/office/drawing/2014/main" id="{98CD47CB-D19D-5C39-9A28-DE01FF8256BF}"/>
              </a:ext>
            </a:extLst>
          </p:cNvPr>
          <p:cNvPicPr>
            <a:picLocks noChangeAspect="1"/>
          </p:cNvPicPr>
          <p:nvPr/>
        </p:nvPicPr>
        <p:blipFill rotWithShape="1">
          <a:blip r:embed="rId3"/>
          <a:srcRect r="1153"/>
          <a:stretch/>
        </p:blipFill>
        <p:spPr>
          <a:xfrm>
            <a:off x="5597183" y="4843265"/>
            <a:ext cx="1789138" cy="638264"/>
          </a:xfrm>
          <a:prstGeom prst="rect">
            <a:avLst/>
          </a:prstGeom>
        </p:spPr>
      </p:pic>
      <p:pic>
        <p:nvPicPr>
          <p:cNvPr id="5" name="Picture 4">
            <a:extLst>
              <a:ext uri="{FF2B5EF4-FFF2-40B4-BE49-F238E27FC236}">
                <a16:creationId xmlns:a16="http://schemas.microsoft.com/office/drawing/2014/main" id="{22398C2E-BC61-D1DA-4617-F40F1975BF2C}"/>
              </a:ext>
            </a:extLst>
          </p:cNvPr>
          <p:cNvPicPr>
            <a:picLocks noChangeAspect="1"/>
          </p:cNvPicPr>
          <p:nvPr/>
        </p:nvPicPr>
        <p:blipFill>
          <a:blip r:embed="rId4"/>
          <a:stretch>
            <a:fillRect/>
          </a:stretch>
        </p:blipFill>
        <p:spPr>
          <a:xfrm>
            <a:off x="8281042" y="246693"/>
            <a:ext cx="3783086" cy="2837314"/>
          </a:xfrm>
          <a:prstGeom prst="rect">
            <a:avLst/>
          </a:prstGeom>
        </p:spPr>
      </p:pic>
      <p:pic>
        <p:nvPicPr>
          <p:cNvPr id="8" name="Picture 7">
            <a:extLst>
              <a:ext uri="{FF2B5EF4-FFF2-40B4-BE49-F238E27FC236}">
                <a16:creationId xmlns:a16="http://schemas.microsoft.com/office/drawing/2014/main" id="{35B84912-CACE-8D15-350E-93E7160A1880}"/>
              </a:ext>
            </a:extLst>
          </p:cNvPr>
          <p:cNvPicPr>
            <a:picLocks noChangeAspect="1"/>
          </p:cNvPicPr>
          <p:nvPr/>
        </p:nvPicPr>
        <p:blipFill>
          <a:blip r:embed="rId5"/>
          <a:stretch>
            <a:fillRect/>
          </a:stretch>
        </p:blipFill>
        <p:spPr>
          <a:xfrm>
            <a:off x="8281041" y="3084007"/>
            <a:ext cx="3783085" cy="2837314"/>
          </a:xfrm>
          <a:prstGeom prst="rect">
            <a:avLst/>
          </a:prstGeom>
        </p:spPr>
      </p:pic>
    </p:spTree>
    <p:extLst>
      <p:ext uri="{BB962C8B-B14F-4D97-AF65-F5344CB8AC3E}">
        <p14:creationId xmlns:p14="http://schemas.microsoft.com/office/powerpoint/2010/main" val="54759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DD68B093-D5D0-413E-B63F-4E732B9D0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AD476645-8D91-4AA1-99AA-A41FB3897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9883" cy="6858000"/>
          </a:xfrm>
          <a:custGeom>
            <a:avLst/>
            <a:gdLst>
              <a:gd name="connsiteX0" fmla="*/ 0 w 8829883"/>
              <a:gd name="connsiteY0" fmla="*/ 0 h 6858000"/>
              <a:gd name="connsiteX1" fmla="*/ 723900 w 8829883"/>
              <a:gd name="connsiteY1" fmla="*/ 0 h 6858000"/>
              <a:gd name="connsiteX2" fmla="*/ 2899611 w 8829883"/>
              <a:gd name="connsiteY2" fmla="*/ 0 h 6858000"/>
              <a:gd name="connsiteX3" fmla="*/ 2899611 w 8829883"/>
              <a:gd name="connsiteY3" fmla="*/ 454 h 6858000"/>
              <a:gd name="connsiteX4" fmla="*/ 7893368 w 8829883"/>
              <a:gd name="connsiteY4" fmla="*/ 1496 h 6858000"/>
              <a:gd name="connsiteX5" fmla="*/ 7869582 w 8829883"/>
              <a:gd name="connsiteY5" fmla="*/ 71879 h 6858000"/>
              <a:gd name="connsiteX6" fmla="*/ 7886895 w 8829883"/>
              <a:gd name="connsiteY6" fmla="*/ 187470 h 6858000"/>
              <a:gd name="connsiteX7" fmla="*/ 7882119 w 8829883"/>
              <a:gd name="connsiteY7" fmla="*/ 277365 h 6858000"/>
              <a:gd name="connsiteX8" fmla="*/ 7895991 w 8829883"/>
              <a:gd name="connsiteY8" fmla="*/ 346246 h 6858000"/>
              <a:gd name="connsiteX9" fmla="*/ 7891335 w 8829883"/>
              <a:gd name="connsiteY9" fmla="*/ 373517 h 6858000"/>
              <a:gd name="connsiteX10" fmla="*/ 7881842 w 8829883"/>
              <a:gd name="connsiteY10" fmla="*/ 408648 h 6858000"/>
              <a:gd name="connsiteX11" fmla="*/ 7868532 w 8829883"/>
              <a:gd name="connsiteY11" fmla="*/ 474050 h 6858000"/>
              <a:gd name="connsiteX12" fmla="*/ 7835844 w 8829883"/>
              <a:gd name="connsiteY12" fmla="*/ 527194 h 6858000"/>
              <a:gd name="connsiteX13" fmla="*/ 7808260 w 8829883"/>
              <a:gd name="connsiteY13" fmla="*/ 569723 h 6858000"/>
              <a:gd name="connsiteX14" fmla="*/ 7805612 w 8829883"/>
              <a:gd name="connsiteY14" fmla="*/ 629088 h 6858000"/>
              <a:gd name="connsiteX15" fmla="*/ 7837166 w 8829883"/>
              <a:gd name="connsiteY15" fmla="*/ 676108 h 6858000"/>
              <a:gd name="connsiteX16" fmla="*/ 7851045 w 8829883"/>
              <a:gd name="connsiteY16" fmla="*/ 771520 h 6858000"/>
              <a:gd name="connsiteX17" fmla="*/ 7872025 w 8829883"/>
              <a:gd name="connsiteY17" fmla="*/ 826741 h 6858000"/>
              <a:gd name="connsiteX18" fmla="*/ 7875013 w 8829883"/>
              <a:gd name="connsiteY18" fmla="*/ 871450 h 6858000"/>
              <a:gd name="connsiteX19" fmla="*/ 7872432 w 8829883"/>
              <a:gd name="connsiteY19" fmla="*/ 930795 h 6858000"/>
              <a:gd name="connsiteX20" fmla="*/ 7875655 w 8829883"/>
              <a:gd name="connsiteY20" fmla="*/ 1039090 h 6858000"/>
              <a:gd name="connsiteX21" fmla="*/ 7838078 w 8829883"/>
              <a:gd name="connsiteY21" fmla="*/ 1138030 h 6858000"/>
              <a:gd name="connsiteX22" fmla="*/ 7821448 w 8829883"/>
              <a:gd name="connsiteY22" fmla="*/ 1219394 h 6858000"/>
              <a:gd name="connsiteX23" fmla="*/ 7822973 w 8829883"/>
              <a:gd name="connsiteY23" fmla="*/ 1272242 h 6858000"/>
              <a:gd name="connsiteX24" fmla="*/ 7818282 w 8829883"/>
              <a:gd name="connsiteY24" fmla="*/ 1341591 h 6858000"/>
              <a:gd name="connsiteX25" fmla="*/ 7836258 w 8829883"/>
              <a:gd name="connsiteY25" fmla="*/ 1426833 h 6858000"/>
              <a:gd name="connsiteX26" fmla="*/ 7826152 w 8829883"/>
              <a:gd name="connsiteY26" fmla="*/ 1461933 h 6858000"/>
              <a:gd name="connsiteX27" fmla="*/ 7831768 w 8829883"/>
              <a:gd name="connsiteY27" fmla="*/ 1474139 h 6858000"/>
              <a:gd name="connsiteX28" fmla="*/ 7817196 w 8829883"/>
              <a:gd name="connsiteY28" fmla="*/ 1609254 h 6858000"/>
              <a:gd name="connsiteX29" fmla="*/ 7770505 w 8829883"/>
              <a:gd name="connsiteY29" fmla="*/ 1767407 h 6858000"/>
              <a:gd name="connsiteX30" fmla="*/ 7762919 w 8829883"/>
              <a:gd name="connsiteY30" fmla="*/ 1904844 h 6858000"/>
              <a:gd name="connsiteX31" fmla="*/ 7766866 w 8829883"/>
              <a:gd name="connsiteY31" fmla="*/ 1957179 h 6858000"/>
              <a:gd name="connsiteX32" fmla="*/ 7773064 w 8829883"/>
              <a:gd name="connsiteY32" fmla="*/ 2044640 h 6858000"/>
              <a:gd name="connsiteX33" fmla="*/ 7794047 w 8829883"/>
              <a:gd name="connsiteY33" fmla="*/ 2118761 h 6858000"/>
              <a:gd name="connsiteX34" fmla="*/ 7798133 w 8829883"/>
              <a:gd name="connsiteY34" fmla="*/ 2140040 h 6858000"/>
              <a:gd name="connsiteX35" fmla="*/ 7771312 w 8829883"/>
              <a:gd name="connsiteY35" fmla="*/ 2193292 h 6858000"/>
              <a:gd name="connsiteX36" fmla="*/ 7771054 w 8829883"/>
              <a:gd name="connsiteY36" fmla="*/ 2250961 h 6858000"/>
              <a:gd name="connsiteX37" fmla="*/ 7756583 w 8829883"/>
              <a:gd name="connsiteY37" fmla="*/ 2337555 h 6858000"/>
              <a:gd name="connsiteX38" fmla="*/ 7742362 w 8829883"/>
              <a:gd name="connsiteY38" fmla="*/ 2411360 h 6858000"/>
              <a:gd name="connsiteX39" fmla="*/ 7717009 w 8829883"/>
              <a:gd name="connsiteY39" fmla="*/ 2529941 h 6858000"/>
              <a:gd name="connsiteX40" fmla="*/ 7709959 w 8829883"/>
              <a:gd name="connsiteY40" fmla="*/ 2601138 h 6858000"/>
              <a:gd name="connsiteX41" fmla="*/ 7690720 w 8829883"/>
              <a:gd name="connsiteY41" fmla="*/ 2640695 h 6858000"/>
              <a:gd name="connsiteX42" fmla="*/ 7704675 w 8829883"/>
              <a:gd name="connsiteY42" fmla="*/ 2880990 h 6858000"/>
              <a:gd name="connsiteX43" fmla="*/ 7680571 w 8829883"/>
              <a:gd name="connsiteY43" fmla="*/ 3041883 h 6858000"/>
              <a:gd name="connsiteX44" fmla="*/ 7680501 w 8829883"/>
              <a:gd name="connsiteY44" fmla="*/ 3120847 h 6858000"/>
              <a:gd name="connsiteX45" fmla="*/ 7679792 w 8829883"/>
              <a:gd name="connsiteY45" fmla="*/ 3213223 h 6858000"/>
              <a:gd name="connsiteX46" fmla="*/ 7663577 w 8829883"/>
              <a:gd name="connsiteY46" fmla="*/ 3257980 h 6858000"/>
              <a:gd name="connsiteX47" fmla="*/ 7670372 w 8829883"/>
              <a:gd name="connsiteY47" fmla="*/ 3319870 h 6858000"/>
              <a:gd name="connsiteX48" fmla="*/ 7659210 w 8829883"/>
              <a:gd name="connsiteY48" fmla="*/ 3336975 h 6858000"/>
              <a:gd name="connsiteX49" fmla="*/ 7663790 w 8829883"/>
              <a:gd name="connsiteY49" fmla="*/ 3375005 h 6858000"/>
              <a:gd name="connsiteX50" fmla="*/ 7660235 w 8829883"/>
              <a:gd name="connsiteY50" fmla="*/ 3426516 h 6858000"/>
              <a:gd name="connsiteX51" fmla="*/ 7665486 w 8829883"/>
              <a:gd name="connsiteY51" fmla="*/ 3483295 h 6858000"/>
              <a:gd name="connsiteX52" fmla="*/ 7666126 w 8829883"/>
              <a:gd name="connsiteY52" fmla="*/ 3554065 h 6858000"/>
              <a:gd name="connsiteX53" fmla="*/ 7672381 w 8829883"/>
              <a:gd name="connsiteY53" fmla="*/ 3603550 h 6858000"/>
              <a:gd name="connsiteX54" fmla="*/ 7667729 w 8829883"/>
              <a:gd name="connsiteY54" fmla="*/ 3620698 h 6858000"/>
              <a:gd name="connsiteX55" fmla="*/ 7716596 w 8829883"/>
              <a:gd name="connsiteY55" fmla="*/ 3697238 h 6858000"/>
              <a:gd name="connsiteX56" fmla="*/ 7747466 w 8829883"/>
              <a:gd name="connsiteY56" fmla="*/ 3874032 h 6858000"/>
              <a:gd name="connsiteX57" fmla="*/ 7834319 w 8829883"/>
              <a:gd name="connsiteY57" fmla="*/ 4110321 h 6858000"/>
              <a:gd name="connsiteX58" fmla="*/ 7867564 w 8829883"/>
              <a:gd name="connsiteY58" fmla="*/ 4394443 h 6858000"/>
              <a:gd name="connsiteX59" fmla="*/ 7889499 w 8829883"/>
              <a:gd name="connsiteY59" fmla="*/ 4481516 h 6858000"/>
              <a:gd name="connsiteX60" fmla="*/ 7896009 w 8829883"/>
              <a:gd name="connsiteY60" fmla="*/ 4570151 h 6858000"/>
              <a:gd name="connsiteX61" fmla="*/ 7921149 w 8829883"/>
              <a:gd name="connsiteY61" fmla="*/ 4609273 h 6858000"/>
              <a:gd name="connsiteX62" fmla="*/ 7990345 w 8829883"/>
              <a:gd name="connsiteY62" fmla="*/ 4720709 h 6858000"/>
              <a:gd name="connsiteX63" fmla="*/ 8042196 w 8829883"/>
              <a:gd name="connsiteY63" fmla="*/ 4823185 h 6858000"/>
              <a:gd name="connsiteX64" fmla="*/ 8055295 w 8829883"/>
              <a:gd name="connsiteY64" fmla="*/ 4829890 h 6858000"/>
              <a:gd name="connsiteX65" fmla="*/ 8064976 w 8829883"/>
              <a:gd name="connsiteY65" fmla="*/ 4839887 h 6858000"/>
              <a:gd name="connsiteX66" fmla="*/ 8064641 w 8829883"/>
              <a:gd name="connsiteY66" fmla="*/ 4841844 h 6858000"/>
              <a:gd name="connsiteX67" fmla="*/ 8095025 w 8829883"/>
              <a:gd name="connsiteY67" fmla="*/ 4882737 h 6858000"/>
              <a:gd name="connsiteX68" fmla="*/ 8095152 w 8829883"/>
              <a:gd name="connsiteY68" fmla="*/ 4886987 h 6858000"/>
              <a:gd name="connsiteX69" fmla="*/ 8111844 w 8829883"/>
              <a:gd name="connsiteY69" fmla="*/ 4913701 h 6858000"/>
              <a:gd name="connsiteX70" fmla="*/ 8112706 w 8829883"/>
              <a:gd name="connsiteY70" fmla="*/ 4942285 h 6858000"/>
              <a:gd name="connsiteX71" fmla="*/ 8120594 w 8829883"/>
              <a:gd name="connsiteY71" fmla="*/ 5017893 h 6858000"/>
              <a:gd name="connsiteX72" fmla="*/ 8123257 w 8829883"/>
              <a:gd name="connsiteY72" fmla="*/ 5024073 h 6858000"/>
              <a:gd name="connsiteX73" fmla="*/ 8125768 w 8829883"/>
              <a:gd name="connsiteY73" fmla="*/ 5030584 h 6858000"/>
              <a:gd name="connsiteX74" fmla="*/ 8128671 w 8829883"/>
              <a:gd name="connsiteY74" fmla="*/ 5034636 h 6858000"/>
              <a:gd name="connsiteX75" fmla="*/ 8134221 w 8829883"/>
              <a:gd name="connsiteY75" fmla="*/ 5046141 h 6858000"/>
              <a:gd name="connsiteX76" fmla="*/ 8134444 w 8829883"/>
              <a:gd name="connsiteY76" fmla="*/ 5050962 h 6858000"/>
              <a:gd name="connsiteX77" fmla="*/ 8132097 w 8829883"/>
              <a:gd name="connsiteY77" fmla="*/ 5054116 h 6858000"/>
              <a:gd name="connsiteX78" fmla="*/ 8132949 w 8829883"/>
              <a:gd name="connsiteY78" fmla="*/ 5054989 h 6858000"/>
              <a:gd name="connsiteX79" fmla="*/ 8144485 w 8829883"/>
              <a:gd name="connsiteY79" fmla="*/ 5116013 h 6858000"/>
              <a:gd name="connsiteX80" fmla="*/ 8144659 w 8829883"/>
              <a:gd name="connsiteY80" fmla="*/ 5116809 h 6858000"/>
              <a:gd name="connsiteX81" fmla="*/ 8162234 w 8829883"/>
              <a:gd name="connsiteY81" fmla="*/ 5129105 h 6858000"/>
              <a:gd name="connsiteX82" fmla="*/ 8226967 w 8829883"/>
              <a:gd name="connsiteY82" fmla="*/ 5202821 h 6858000"/>
              <a:gd name="connsiteX83" fmla="*/ 8360194 w 8829883"/>
              <a:gd name="connsiteY83" fmla="*/ 5397075 h 6858000"/>
              <a:gd name="connsiteX84" fmla="*/ 8384145 w 8829883"/>
              <a:gd name="connsiteY84" fmla="*/ 5467080 h 6858000"/>
              <a:gd name="connsiteX85" fmla="*/ 8416773 w 8829883"/>
              <a:gd name="connsiteY85" fmla="*/ 5493882 h 6858000"/>
              <a:gd name="connsiteX86" fmla="*/ 8429667 w 8829883"/>
              <a:gd name="connsiteY86" fmla="*/ 5590605 h 6858000"/>
              <a:gd name="connsiteX87" fmla="*/ 8506235 w 8829883"/>
              <a:gd name="connsiteY87" fmla="*/ 5685507 h 6858000"/>
              <a:gd name="connsiteX88" fmla="*/ 8537925 w 8829883"/>
              <a:gd name="connsiteY88" fmla="*/ 5756235 h 6858000"/>
              <a:gd name="connsiteX89" fmla="*/ 8592162 w 8829883"/>
              <a:gd name="connsiteY89" fmla="*/ 5913062 h 6858000"/>
              <a:gd name="connsiteX90" fmla="*/ 8629162 w 8829883"/>
              <a:gd name="connsiteY90" fmla="*/ 5968992 h 6858000"/>
              <a:gd name="connsiteX91" fmla="*/ 8626026 w 8829883"/>
              <a:gd name="connsiteY91" fmla="*/ 5975711 h 6858000"/>
              <a:gd name="connsiteX92" fmla="*/ 8638741 w 8829883"/>
              <a:gd name="connsiteY92" fmla="*/ 6017877 h 6858000"/>
              <a:gd name="connsiteX93" fmla="*/ 8687880 w 8829883"/>
              <a:gd name="connsiteY93" fmla="*/ 6149197 h 6858000"/>
              <a:gd name="connsiteX94" fmla="*/ 8738885 w 8829883"/>
              <a:gd name="connsiteY94" fmla="*/ 6239177 h 6858000"/>
              <a:gd name="connsiteX95" fmla="*/ 8742293 w 8829883"/>
              <a:gd name="connsiteY95" fmla="*/ 6269973 h 6858000"/>
              <a:gd name="connsiteX96" fmla="*/ 8748318 w 8829883"/>
              <a:gd name="connsiteY96" fmla="*/ 6321477 h 6858000"/>
              <a:gd name="connsiteX97" fmla="*/ 8740264 w 8829883"/>
              <a:gd name="connsiteY97" fmla="*/ 6363570 h 6858000"/>
              <a:gd name="connsiteX98" fmla="*/ 8750282 w 8829883"/>
              <a:gd name="connsiteY98" fmla="*/ 6405211 h 6858000"/>
              <a:gd name="connsiteX99" fmla="*/ 8780770 w 8829883"/>
              <a:gd name="connsiteY99" fmla="*/ 6526653 h 6858000"/>
              <a:gd name="connsiteX100" fmla="*/ 8788697 w 8829883"/>
              <a:gd name="connsiteY100" fmla="*/ 6566039 h 6858000"/>
              <a:gd name="connsiteX101" fmla="*/ 8805801 w 8829883"/>
              <a:gd name="connsiteY101" fmla="*/ 6674924 h 6858000"/>
              <a:gd name="connsiteX102" fmla="*/ 8819458 w 8829883"/>
              <a:gd name="connsiteY102" fmla="*/ 6784979 h 6858000"/>
              <a:gd name="connsiteX103" fmla="*/ 8807945 w 8829883"/>
              <a:gd name="connsiteY103" fmla="*/ 6855780 h 6858000"/>
              <a:gd name="connsiteX104" fmla="*/ 8808350 w 8829883"/>
              <a:gd name="connsiteY104" fmla="*/ 6856508 h 6858000"/>
              <a:gd name="connsiteX105" fmla="*/ 2899611 w 8829883"/>
              <a:gd name="connsiteY105" fmla="*/ 6857599 h 6858000"/>
              <a:gd name="connsiteX106" fmla="*/ 2899611 w 8829883"/>
              <a:gd name="connsiteY106" fmla="*/ 6858000 h 6858000"/>
              <a:gd name="connsiteX107" fmla="*/ 723900 w 8829883"/>
              <a:gd name="connsiteY107" fmla="*/ 6858000 h 6858000"/>
              <a:gd name="connsiteX108" fmla="*/ 0 w 8829883"/>
              <a:gd name="connsiteY10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8829883" h="6858000">
                <a:moveTo>
                  <a:pt x="0" y="0"/>
                </a:moveTo>
                <a:lnTo>
                  <a:pt x="723900" y="0"/>
                </a:lnTo>
                <a:lnTo>
                  <a:pt x="2899611" y="0"/>
                </a:lnTo>
                <a:lnTo>
                  <a:pt x="2899611" y="454"/>
                </a:lnTo>
                <a:lnTo>
                  <a:pt x="7893368" y="1496"/>
                </a:lnTo>
                <a:lnTo>
                  <a:pt x="7869582" y="71879"/>
                </a:lnTo>
                <a:lnTo>
                  <a:pt x="7886895" y="187470"/>
                </a:lnTo>
                <a:lnTo>
                  <a:pt x="7882119" y="277365"/>
                </a:lnTo>
                <a:cubicBezTo>
                  <a:pt x="7875900" y="290114"/>
                  <a:pt x="7902243" y="330262"/>
                  <a:pt x="7895991" y="346246"/>
                </a:cubicBezTo>
                <a:cubicBezTo>
                  <a:pt x="7893456" y="355592"/>
                  <a:pt x="7887147" y="361969"/>
                  <a:pt x="7891335" y="373517"/>
                </a:cubicBezTo>
                <a:cubicBezTo>
                  <a:pt x="7895602" y="389016"/>
                  <a:pt x="7871592" y="401168"/>
                  <a:pt x="7881842" y="408648"/>
                </a:cubicBezTo>
                <a:cubicBezTo>
                  <a:pt x="7865065" y="417648"/>
                  <a:pt x="7872620" y="452979"/>
                  <a:pt x="7868532" y="474050"/>
                </a:cubicBezTo>
                <a:cubicBezTo>
                  <a:pt x="7853778" y="479060"/>
                  <a:pt x="7850935" y="489514"/>
                  <a:pt x="7835844" y="527194"/>
                </a:cubicBezTo>
                <a:cubicBezTo>
                  <a:pt x="7819198" y="532133"/>
                  <a:pt x="7834612" y="554318"/>
                  <a:pt x="7808260" y="569723"/>
                </a:cubicBezTo>
                <a:lnTo>
                  <a:pt x="7805612" y="629088"/>
                </a:lnTo>
                <a:cubicBezTo>
                  <a:pt x="7822181" y="658375"/>
                  <a:pt x="7843286" y="628668"/>
                  <a:pt x="7837166" y="676108"/>
                </a:cubicBezTo>
                <a:lnTo>
                  <a:pt x="7851045" y="771520"/>
                </a:lnTo>
                <a:cubicBezTo>
                  <a:pt x="7845014" y="794446"/>
                  <a:pt x="7876752" y="798773"/>
                  <a:pt x="7872025" y="826741"/>
                </a:cubicBezTo>
                <a:cubicBezTo>
                  <a:pt x="7871325" y="842533"/>
                  <a:pt x="7862429" y="855601"/>
                  <a:pt x="7875013" y="871450"/>
                </a:cubicBezTo>
                <a:cubicBezTo>
                  <a:pt x="7889412" y="893399"/>
                  <a:pt x="7850435" y="924300"/>
                  <a:pt x="7872432" y="930795"/>
                </a:cubicBezTo>
                <a:cubicBezTo>
                  <a:pt x="7845414" y="953175"/>
                  <a:pt x="7887863" y="999760"/>
                  <a:pt x="7875655" y="1039090"/>
                </a:cubicBezTo>
                <a:cubicBezTo>
                  <a:pt x="7850663" y="1054257"/>
                  <a:pt x="7849862" y="1071925"/>
                  <a:pt x="7838078" y="1138030"/>
                </a:cubicBezTo>
                <a:cubicBezTo>
                  <a:pt x="7809579" y="1154037"/>
                  <a:pt x="7863353" y="1182266"/>
                  <a:pt x="7821448" y="1219394"/>
                </a:cubicBezTo>
                <a:cubicBezTo>
                  <a:pt x="7823834" y="1223017"/>
                  <a:pt x="7823501" y="1251876"/>
                  <a:pt x="7822973" y="1272242"/>
                </a:cubicBezTo>
                <a:cubicBezTo>
                  <a:pt x="7822445" y="1292609"/>
                  <a:pt x="7831941" y="1316014"/>
                  <a:pt x="7818282" y="1341591"/>
                </a:cubicBezTo>
                <a:lnTo>
                  <a:pt x="7836258" y="1426833"/>
                </a:lnTo>
                <a:cubicBezTo>
                  <a:pt x="7835968" y="1439455"/>
                  <a:pt x="7833304" y="1451564"/>
                  <a:pt x="7826152" y="1461933"/>
                </a:cubicBezTo>
                <a:cubicBezTo>
                  <a:pt x="7828269" y="1465582"/>
                  <a:pt x="7833261" y="1449588"/>
                  <a:pt x="7831768" y="1474139"/>
                </a:cubicBezTo>
                <a:cubicBezTo>
                  <a:pt x="7830277" y="1498693"/>
                  <a:pt x="7829014" y="1596424"/>
                  <a:pt x="7817196" y="1609254"/>
                </a:cubicBezTo>
                <a:cubicBezTo>
                  <a:pt x="7777782" y="1679005"/>
                  <a:pt x="7783023" y="1695437"/>
                  <a:pt x="7770505" y="1767407"/>
                </a:cubicBezTo>
                <a:cubicBezTo>
                  <a:pt x="7760010" y="1850911"/>
                  <a:pt x="7802143" y="1815467"/>
                  <a:pt x="7762919" y="1904844"/>
                </a:cubicBezTo>
                <a:cubicBezTo>
                  <a:pt x="7775200" y="1923814"/>
                  <a:pt x="7774829" y="1937779"/>
                  <a:pt x="7766866" y="1957179"/>
                </a:cubicBezTo>
                <a:cubicBezTo>
                  <a:pt x="7762749" y="1998306"/>
                  <a:pt x="7796000" y="2013648"/>
                  <a:pt x="7773064" y="2044640"/>
                </a:cubicBezTo>
                <a:cubicBezTo>
                  <a:pt x="7791355" y="2047050"/>
                  <a:pt x="7774207" y="2127691"/>
                  <a:pt x="7794047" y="2118761"/>
                </a:cubicBezTo>
                <a:cubicBezTo>
                  <a:pt x="7797595" y="2127828"/>
                  <a:pt x="7801922" y="2127617"/>
                  <a:pt x="7798133" y="2140040"/>
                </a:cubicBezTo>
                <a:cubicBezTo>
                  <a:pt x="7794343" y="2152462"/>
                  <a:pt x="7775825" y="2174806"/>
                  <a:pt x="7771312" y="2193292"/>
                </a:cubicBezTo>
                <a:lnTo>
                  <a:pt x="7771054" y="2250961"/>
                </a:lnTo>
                <a:cubicBezTo>
                  <a:pt x="7764859" y="2272200"/>
                  <a:pt x="7766040" y="2310822"/>
                  <a:pt x="7756583" y="2337555"/>
                </a:cubicBezTo>
                <a:cubicBezTo>
                  <a:pt x="7732413" y="2374423"/>
                  <a:pt x="7752131" y="2384352"/>
                  <a:pt x="7742362" y="2411360"/>
                </a:cubicBezTo>
                <a:cubicBezTo>
                  <a:pt x="7734510" y="2465717"/>
                  <a:pt x="7719828" y="2495902"/>
                  <a:pt x="7717009" y="2529941"/>
                </a:cubicBezTo>
                <a:cubicBezTo>
                  <a:pt x="7714517" y="2530459"/>
                  <a:pt x="7714340" y="2582679"/>
                  <a:pt x="7709959" y="2601138"/>
                </a:cubicBezTo>
                <a:cubicBezTo>
                  <a:pt x="7705578" y="2619597"/>
                  <a:pt x="7682467" y="2614253"/>
                  <a:pt x="7690720" y="2640695"/>
                </a:cubicBezTo>
                <a:cubicBezTo>
                  <a:pt x="7688598" y="2718827"/>
                  <a:pt x="7707530" y="2807257"/>
                  <a:pt x="7704675" y="2880990"/>
                </a:cubicBezTo>
                <a:cubicBezTo>
                  <a:pt x="7690578" y="2882059"/>
                  <a:pt x="7692748" y="2990697"/>
                  <a:pt x="7680571" y="3041883"/>
                </a:cubicBezTo>
                <a:cubicBezTo>
                  <a:pt x="7673737" y="3101494"/>
                  <a:pt x="7687176" y="3075461"/>
                  <a:pt x="7680501" y="3120847"/>
                </a:cubicBezTo>
                <a:cubicBezTo>
                  <a:pt x="7674028" y="3148030"/>
                  <a:pt x="7682121" y="3179271"/>
                  <a:pt x="7679792" y="3213223"/>
                </a:cubicBezTo>
                <a:cubicBezTo>
                  <a:pt x="7674578" y="3247046"/>
                  <a:pt x="7687119" y="3253869"/>
                  <a:pt x="7663577" y="3257980"/>
                </a:cubicBezTo>
                <a:lnTo>
                  <a:pt x="7670372" y="3319870"/>
                </a:lnTo>
                <a:cubicBezTo>
                  <a:pt x="7670391" y="3319962"/>
                  <a:pt x="7659190" y="3336883"/>
                  <a:pt x="7659210" y="3336975"/>
                </a:cubicBezTo>
                <a:cubicBezTo>
                  <a:pt x="7659238" y="3341028"/>
                  <a:pt x="7664538" y="3368519"/>
                  <a:pt x="7663790" y="3375005"/>
                </a:cubicBezTo>
                <a:lnTo>
                  <a:pt x="7660235" y="3426516"/>
                </a:lnTo>
                <a:lnTo>
                  <a:pt x="7665486" y="3483295"/>
                </a:lnTo>
                <a:cubicBezTo>
                  <a:pt x="7672077" y="3506423"/>
                  <a:pt x="7661238" y="3533087"/>
                  <a:pt x="7666126" y="3554065"/>
                </a:cubicBezTo>
                <a:cubicBezTo>
                  <a:pt x="7678048" y="3573925"/>
                  <a:pt x="7661821" y="3583827"/>
                  <a:pt x="7672381" y="3603550"/>
                </a:cubicBezTo>
                <a:lnTo>
                  <a:pt x="7667729" y="3620698"/>
                </a:lnTo>
                <a:cubicBezTo>
                  <a:pt x="7671207" y="3633994"/>
                  <a:pt x="7713118" y="3683942"/>
                  <a:pt x="7716596" y="3697238"/>
                </a:cubicBezTo>
                <a:cubicBezTo>
                  <a:pt x="7723056" y="3722704"/>
                  <a:pt x="7743331" y="3846484"/>
                  <a:pt x="7747466" y="3874032"/>
                </a:cubicBezTo>
                <a:cubicBezTo>
                  <a:pt x="7767087" y="3942879"/>
                  <a:pt x="7813563" y="3991196"/>
                  <a:pt x="7834319" y="4110321"/>
                </a:cubicBezTo>
                <a:cubicBezTo>
                  <a:pt x="7877657" y="4189421"/>
                  <a:pt x="7855454" y="4256910"/>
                  <a:pt x="7867564" y="4394443"/>
                </a:cubicBezTo>
                <a:lnTo>
                  <a:pt x="7889499" y="4481516"/>
                </a:lnTo>
                <a:lnTo>
                  <a:pt x="7896009" y="4570151"/>
                </a:lnTo>
                <a:cubicBezTo>
                  <a:pt x="7901673" y="4583061"/>
                  <a:pt x="7909607" y="4596194"/>
                  <a:pt x="7921149" y="4609273"/>
                </a:cubicBezTo>
                <a:cubicBezTo>
                  <a:pt x="7949863" y="4633217"/>
                  <a:pt x="7959858" y="4695621"/>
                  <a:pt x="7990345" y="4720709"/>
                </a:cubicBezTo>
                <a:cubicBezTo>
                  <a:pt x="8003610" y="4765212"/>
                  <a:pt x="8047493" y="4776306"/>
                  <a:pt x="8042196" y="4823185"/>
                </a:cubicBezTo>
                <a:cubicBezTo>
                  <a:pt x="8047150" y="4824577"/>
                  <a:pt x="8051460" y="4826909"/>
                  <a:pt x="8055295" y="4829890"/>
                </a:cubicBezTo>
                <a:lnTo>
                  <a:pt x="8064976" y="4839887"/>
                </a:lnTo>
                <a:cubicBezTo>
                  <a:pt x="8064864" y="4840539"/>
                  <a:pt x="8064753" y="4841192"/>
                  <a:pt x="8064641" y="4841844"/>
                </a:cubicBezTo>
                <a:lnTo>
                  <a:pt x="8095025" y="4882737"/>
                </a:lnTo>
                <a:cubicBezTo>
                  <a:pt x="8095067" y="4884154"/>
                  <a:pt x="8095110" y="4885570"/>
                  <a:pt x="8095152" y="4886987"/>
                </a:cubicBezTo>
                <a:lnTo>
                  <a:pt x="8111844" y="4913701"/>
                </a:lnTo>
                <a:cubicBezTo>
                  <a:pt x="8114770" y="4922917"/>
                  <a:pt x="8111248" y="4924920"/>
                  <a:pt x="8112706" y="4942285"/>
                </a:cubicBezTo>
                <a:cubicBezTo>
                  <a:pt x="8114364" y="4957841"/>
                  <a:pt x="8118802" y="5004304"/>
                  <a:pt x="8120594" y="5017893"/>
                </a:cubicBezTo>
                <a:lnTo>
                  <a:pt x="8123257" y="5024073"/>
                </a:lnTo>
                <a:cubicBezTo>
                  <a:pt x="8123336" y="5025637"/>
                  <a:pt x="8124072" y="5027691"/>
                  <a:pt x="8125768" y="5030584"/>
                </a:cubicBezTo>
                <a:lnTo>
                  <a:pt x="8128671" y="5034636"/>
                </a:lnTo>
                <a:lnTo>
                  <a:pt x="8134221" y="5046141"/>
                </a:lnTo>
                <a:cubicBezTo>
                  <a:pt x="8134294" y="5047750"/>
                  <a:pt x="8134368" y="5049356"/>
                  <a:pt x="8134444" y="5050962"/>
                </a:cubicBezTo>
                <a:lnTo>
                  <a:pt x="8132097" y="5054116"/>
                </a:lnTo>
                <a:lnTo>
                  <a:pt x="8132949" y="5054989"/>
                </a:lnTo>
                <a:cubicBezTo>
                  <a:pt x="8134991" y="5064981"/>
                  <a:pt x="8140128" y="5094378"/>
                  <a:pt x="8144485" y="5116013"/>
                </a:cubicBezTo>
                <a:cubicBezTo>
                  <a:pt x="8144542" y="5116278"/>
                  <a:pt x="8144601" y="5116544"/>
                  <a:pt x="8144659" y="5116809"/>
                </a:cubicBezTo>
                <a:lnTo>
                  <a:pt x="8162234" y="5129105"/>
                </a:lnTo>
                <a:cubicBezTo>
                  <a:pt x="8162232" y="5129757"/>
                  <a:pt x="8226967" y="5202170"/>
                  <a:pt x="8226967" y="5202821"/>
                </a:cubicBezTo>
                <a:cubicBezTo>
                  <a:pt x="8260797" y="5252507"/>
                  <a:pt x="8333998" y="5353032"/>
                  <a:pt x="8360194" y="5397075"/>
                </a:cubicBezTo>
                <a:lnTo>
                  <a:pt x="8384145" y="5467080"/>
                </a:lnTo>
                <a:lnTo>
                  <a:pt x="8416773" y="5493882"/>
                </a:lnTo>
                <a:lnTo>
                  <a:pt x="8429667" y="5590605"/>
                </a:lnTo>
                <a:cubicBezTo>
                  <a:pt x="8456281" y="5637839"/>
                  <a:pt x="8467805" y="5631761"/>
                  <a:pt x="8506235" y="5685507"/>
                </a:cubicBezTo>
                <a:lnTo>
                  <a:pt x="8537925" y="5756235"/>
                </a:lnTo>
                <a:cubicBezTo>
                  <a:pt x="8552246" y="5794160"/>
                  <a:pt x="8576956" y="5877603"/>
                  <a:pt x="8592162" y="5913062"/>
                </a:cubicBezTo>
                <a:cubicBezTo>
                  <a:pt x="8611481" y="5926101"/>
                  <a:pt x="8599899" y="5941450"/>
                  <a:pt x="8629162" y="5968992"/>
                </a:cubicBezTo>
                <a:cubicBezTo>
                  <a:pt x="8627859" y="5970958"/>
                  <a:pt x="8626802" y="5973221"/>
                  <a:pt x="8626026" y="5975711"/>
                </a:cubicBezTo>
                <a:cubicBezTo>
                  <a:pt x="8621513" y="5990186"/>
                  <a:pt x="8627206" y="6009062"/>
                  <a:pt x="8638741" y="6017877"/>
                </a:cubicBezTo>
                <a:cubicBezTo>
                  <a:pt x="8680674" y="6063338"/>
                  <a:pt x="8668174" y="6105074"/>
                  <a:pt x="8687880" y="6149197"/>
                </a:cubicBezTo>
                <a:cubicBezTo>
                  <a:pt x="8707372" y="6199997"/>
                  <a:pt x="8694593" y="6182037"/>
                  <a:pt x="8738885" y="6239177"/>
                </a:cubicBezTo>
                <a:cubicBezTo>
                  <a:pt x="8731039" y="6249266"/>
                  <a:pt x="8733140" y="6257624"/>
                  <a:pt x="8742293" y="6269973"/>
                </a:cubicBezTo>
                <a:cubicBezTo>
                  <a:pt x="8751015" y="6294889"/>
                  <a:pt x="8725150" y="6300739"/>
                  <a:pt x="8748318" y="6321477"/>
                </a:cubicBezTo>
                <a:cubicBezTo>
                  <a:pt x="8733321" y="6321103"/>
                  <a:pt x="8758015" y="6370854"/>
                  <a:pt x="8740264" y="6363570"/>
                </a:cubicBezTo>
                <a:cubicBezTo>
                  <a:pt x="8733034" y="6383780"/>
                  <a:pt x="8755930" y="6385615"/>
                  <a:pt x="8750282" y="6405211"/>
                </a:cubicBezTo>
                <a:cubicBezTo>
                  <a:pt x="8757033" y="6432391"/>
                  <a:pt x="8774368" y="6499849"/>
                  <a:pt x="8780770" y="6526653"/>
                </a:cubicBezTo>
                <a:cubicBezTo>
                  <a:pt x="8793202" y="6539039"/>
                  <a:pt x="8792888" y="6552099"/>
                  <a:pt x="8788697" y="6566039"/>
                </a:cubicBezTo>
                <a:cubicBezTo>
                  <a:pt x="8801108" y="6599864"/>
                  <a:pt x="8798873" y="6634791"/>
                  <a:pt x="8805801" y="6674924"/>
                </a:cubicBezTo>
                <a:cubicBezTo>
                  <a:pt x="8827401" y="6714075"/>
                  <a:pt x="8811965" y="6742117"/>
                  <a:pt x="8819458" y="6784979"/>
                </a:cubicBezTo>
                <a:cubicBezTo>
                  <a:pt x="8852022" y="6819829"/>
                  <a:pt x="8796882" y="6821130"/>
                  <a:pt x="8807945" y="6855780"/>
                </a:cubicBezTo>
                <a:lnTo>
                  <a:pt x="8808350" y="6856508"/>
                </a:lnTo>
                <a:lnTo>
                  <a:pt x="2899611" y="6857599"/>
                </a:lnTo>
                <a:lnTo>
                  <a:pt x="2899611" y="6858000"/>
                </a:lnTo>
                <a:lnTo>
                  <a:pt x="7239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6A5D17-3788-79FB-8877-A35F46FEC1C3}"/>
              </a:ext>
            </a:extLst>
          </p:cNvPr>
          <p:cNvSpPr>
            <a:spLocks noGrp="1"/>
          </p:cNvSpPr>
          <p:nvPr>
            <p:ph type="title"/>
          </p:nvPr>
        </p:nvSpPr>
        <p:spPr>
          <a:xfrm>
            <a:off x="565609" y="609601"/>
            <a:ext cx="6931130" cy="1216024"/>
          </a:xfrm>
        </p:spPr>
        <p:txBody>
          <a:bodyPr>
            <a:normAutofit/>
          </a:bodyPr>
          <a:lstStyle/>
          <a:p>
            <a:r>
              <a:rPr lang="en-US"/>
              <a:t>Epidemiology models</a:t>
            </a:r>
          </a:p>
        </p:txBody>
      </p:sp>
      <p:sp>
        <p:nvSpPr>
          <p:cNvPr id="3" name="Content Placeholder 2">
            <a:extLst>
              <a:ext uri="{FF2B5EF4-FFF2-40B4-BE49-F238E27FC236}">
                <a16:creationId xmlns:a16="http://schemas.microsoft.com/office/drawing/2014/main" id="{7FE39BC9-954B-70C9-55B8-CA3DD6F2DA77}"/>
              </a:ext>
            </a:extLst>
          </p:cNvPr>
          <p:cNvSpPr>
            <a:spLocks noGrp="1"/>
          </p:cNvSpPr>
          <p:nvPr>
            <p:ph idx="1"/>
          </p:nvPr>
        </p:nvSpPr>
        <p:spPr>
          <a:xfrm>
            <a:off x="546755" y="2147356"/>
            <a:ext cx="6796494" cy="4107021"/>
          </a:xfrm>
        </p:spPr>
        <p:txBody>
          <a:bodyPr>
            <a:normAutofit/>
          </a:bodyPr>
          <a:lstStyle/>
          <a:p>
            <a:r>
              <a:rPr lang="en-US"/>
              <a:t>Two different types of delayed differential equation models</a:t>
            </a:r>
          </a:p>
          <a:p>
            <a:pPr marL="560070" lvl="1" indent="-285750">
              <a:buFont typeface="Arial" panose="020B0604020202020204" pitchFamily="34" charset="0"/>
              <a:buChar char="•"/>
            </a:pPr>
            <a:r>
              <a:rPr lang="en-US"/>
              <a:t>Vaccines being introduced with varying rates of vaccination</a:t>
            </a:r>
          </a:p>
          <a:p>
            <a:pPr marL="891540" lvl="2"/>
            <a:r>
              <a:rPr lang="en-US"/>
              <a:t>τ is the lag between being vaccinated and being immune</a:t>
            </a:r>
          </a:p>
          <a:p>
            <a:pPr marL="560070" lvl="1" indent="-285750">
              <a:buFont typeface="Arial" panose="020B0604020202020204" pitchFamily="34" charset="0"/>
              <a:buChar char="•"/>
            </a:pPr>
            <a:r>
              <a:rPr lang="en-US"/>
              <a:t>Disease has a fixed life span before a person recovers</a:t>
            </a:r>
          </a:p>
          <a:p>
            <a:pPr marL="891540" lvl="2"/>
            <a:r>
              <a:rPr lang="en-US"/>
              <a:t>τ is the lifespan of the disease</a:t>
            </a:r>
          </a:p>
          <a:p>
            <a:pPr marL="560070" lvl="1" indent="-285750">
              <a:buFont typeface="Arial" panose="020B0604020202020204" pitchFamily="34" charset="0"/>
              <a:buChar char="•"/>
            </a:pPr>
            <a:endParaRPr lang="en-US"/>
          </a:p>
        </p:txBody>
      </p:sp>
      <p:pic>
        <p:nvPicPr>
          <p:cNvPr id="13" name="Picture 12">
            <a:extLst>
              <a:ext uri="{FF2B5EF4-FFF2-40B4-BE49-F238E27FC236}">
                <a16:creationId xmlns:a16="http://schemas.microsoft.com/office/drawing/2014/main" id="{FF949724-7C53-0518-E8AF-E6353E8AC448}"/>
              </a:ext>
            </a:extLst>
          </p:cNvPr>
          <p:cNvPicPr>
            <a:picLocks noChangeAspect="1"/>
          </p:cNvPicPr>
          <p:nvPr/>
        </p:nvPicPr>
        <p:blipFill>
          <a:blip r:embed="rId2"/>
          <a:stretch>
            <a:fillRect/>
          </a:stretch>
        </p:blipFill>
        <p:spPr>
          <a:xfrm>
            <a:off x="1050876" y="4076396"/>
            <a:ext cx="4315427" cy="2172003"/>
          </a:xfrm>
          <a:prstGeom prst="rect">
            <a:avLst/>
          </a:prstGeom>
        </p:spPr>
      </p:pic>
      <p:pic>
        <p:nvPicPr>
          <p:cNvPr id="15" name="Picture 14">
            <a:extLst>
              <a:ext uri="{FF2B5EF4-FFF2-40B4-BE49-F238E27FC236}">
                <a16:creationId xmlns:a16="http://schemas.microsoft.com/office/drawing/2014/main" id="{98CD47CB-D19D-5C39-9A28-DE01FF8256BF}"/>
              </a:ext>
            </a:extLst>
          </p:cNvPr>
          <p:cNvPicPr>
            <a:picLocks noChangeAspect="1"/>
          </p:cNvPicPr>
          <p:nvPr/>
        </p:nvPicPr>
        <p:blipFill rotWithShape="1">
          <a:blip r:embed="rId3"/>
          <a:srcRect r="1153"/>
          <a:stretch/>
        </p:blipFill>
        <p:spPr>
          <a:xfrm>
            <a:off x="5597183" y="4843265"/>
            <a:ext cx="1789138" cy="638264"/>
          </a:xfrm>
          <a:prstGeom prst="rect">
            <a:avLst/>
          </a:prstGeom>
        </p:spPr>
      </p:pic>
      <p:pic>
        <p:nvPicPr>
          <p:cNvPr id="5" name="Picture 4">
            <a:extLst>
              <a:ext uri="{FF2B5EF4-FFF2-40B4-BE49-F238E27FC236}">
                <a16:creationId xmlns:a16="http://schemas.microsoft.com/office/drawing/2014/main" id="{2BF2E20D-525E-7BCE-C65C-A909185C4EAC}"/>
              </a:ext>
            </a:extLst>
          </p:cNvPr>
          <p:cNvPicPr>
            <a:picLocks noChangeAspect="1"/>
          </p:cNvPicPr>
          <p:nvPr/>
        </p:nvPicPr>
        <p:blipFill>
          <a:blip r:embed="rId4"/>
          <a:stretch>
            <a:fillRect/>
          </a:stretch>
        </p:blipFill>
        <p:spPr>
          <a:xfrm>
            <a:off x="8281042" y="246692"/>
            <a:ext cx="3783086" cy="2837315"/>
          </a:xfrm>
          <a:prstGeom prst="rect">
            <a:avLst/>
          </a:prstGeom>
        </p:spPr>
      </p:pic>
      <p:pic>
        <p:nvPicPr>
          <p:cNvPr id="8" name="Picture 7">
            <a:extLst>
              <a:ext uri="{FF2B5EF4-FFF2-40B4-BE49-F238E27FC236}">
                <a16:creationId xmlns:a16="http://schemas.microsoft.com/office/drawing/2014/main" id="{752FEE40-BA12-10DF-9211-635C82E077F6}"/>
              </a:ext>
            </a:extLst>
          </p:cNvPr>
          <p:cNvPicPr>
            <a:picLocks noChangeAspect="1"/>
          </p:cNvPicPr>
          <p:nvPr/>
        </p:nvPicPr>
        <p:blipFill>
          <a:blip r:embed="rId5"/>
          <a:stretch>
            <a:fillRect/>
          </a:stretch>
        </p:blipFill>
        <p:spPr>
          <a:xfrm>
            <a:off x="8281042" y="3084007"/>
            <a:ext cx="3783085" cy="2837314"/>
          </a:xfrm>
          <a:prstGeom prst="rect">
            <a:avLst/>
          </a:prstGeom>
        </p:spPr>
      </p:pic>
      <p:pic>
        <p:nvPicPr>
          <p:cNvPr id="12" name="Picture 11">
            <a:extLst>
              <a:ext uri="{FF2B5EF4-FFF2-40B4-BE49-F238E27FC236}">
                <a16:creationId xmlns:a16="http://schemas.microsoft.com/office/drawing/2014/main" id="{03E12A7C-FC16-318B-ED22-6418D33AE424}"/>
              </a:ext>
            </a:extLst>
          </p:cNvPr>
          <p:cNvPicPr>
            <a:picLocks noChangeAspect="1"/>
          </p:cNvPicPr>
          <p:nvPr/>
        </p:nvPicPr>
        <p:blipFill>
          <a:blip r:embed="rId6"/>
          <a:stretch>
            <a:fillRect/>
          </a:stretch>
        </p:blipFill>
        <p:spPr>
          <a:xfrm>
            <a:off x="9520030" y="6089581"/>
            <a:ext cx="1305107" cy="200053"/>
          </a:xfrm>
          <a:prstGeom prst="rect">
            <a:avLst/>
          </a:prstGeom>
        </p:spPr>
      </p:pic>
    </p:spTree>
    <p:extLst>
      <p:ext uri="{BB962C8B-B14F-4D97-AF65-F5344CB8AC3E}">
        <p14:creationId xmlns:p14="http://schemas.microsoft.com/office/powerpoint/2010/main" val="114894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5F2452-6C23-7BC6-A4CA-44FFDBD81118}"/>
              </a:ext>
            </a:extLst>
          </p:cNvPr>
          <p:cNvPicPr>
            <a:picLocks noChangeAspect="1"/>
          </p:cNvPicPr>
          <p:nvPr/>
        </p:nvPicPr>
        <p:blipFill>
          <a:blip r:embed="rId2"/>
          <a:stretch>
            <a:fillRect/>
          </a:stretch>
        </p:blipFill>
        <p:spPr>
          <a:xfrm>
            <a:off x="208012" y="381007"/>
            <a:ext cx="3783086" cy="2837315"/>
          </a:xfrm>
          <a:prstGeom prst="rect">
            <a:avLst/>
          </a:prstGeom>
        </p:spPr>
      </p:pic>
      <p:pic>
        <p:nvPicPr>
          <p:cNvPr id="5" name="Picture 4">
            <a:extLst>
              <a:ext uri="{FF2B5EF4-FFF2-40B4-BE49-F238E27FC236}">
                <a16:creationId xmlns:a16="http://schemas.microsoft.com/office/drawing/2014/main" id="{011EC9A9-9D28-5353-2CE3-FFC023742DAB}"/>
              </a:ext>
            </a:extLst>
          </p:cNvPr>
          <p:cNvPicPr>
            <a:picLocks noChangeAspect="1"/>
          </p:cNvPicPr>
          <p:nvPr/>
        </p:nvPicPr>
        <p:blipFill>
          <a:blip r:embed="rId3"/>
          <a:stretch>
            <a:fillRect/>
          </a:stretch>
        </p:blipFill>
        <p:spPr>
          <a:xfrm>
            <a:off x="208013" y="3410458"/>
            <a:ext cx="3783085" cy="2837314"/>
          </a:xfrm>
          <a:prstGeom prst="rect">
            <a:avLst/>
          </a:prstGeom>
        </p:spPr>
      </p:pic>
      <p:pic>
        <p:nvPicPr>
          <p:cNvPr id="6" name="Picture 5">
            <a:extLst>
              <a:ext uri="{FF2B5EF4-FFF2-40B4-BE49-F238E27FC236}">
                <a16:creationId xmlns:a16="http://schemas.microsoft.com/office/drawing/2014/main" id="{807B2BFE-79D1-D35D-F1EF-F1E7427C0A12}"/>
              </a:ext>
            </a:extLst>
          </p:cNvPr>
          <p:cNvPicPr>
            <a:picLocks noChangeAspect="1"/>
          </p:cNvPicPr>
          <p:nvPr/>
        </p:nvPicPr>
        <p:blipFill>
          <a:blip r:embed="rId4"/>
          <a:stretch>
            <a:fillRect/>
          </a:stretch>
        </p:blipFill>
        <p:spPr>
          <a:xfrm>
            <a:off x="1442238" y="6364603"/>
            <a:ext cx="1305107" cy="200053"/>
          </a:xfrm>
          <a:prstGeom prst="rect">
            <a:avLst/>
          </a:prstGeom>
        </p:spPr>
      </p:pic>
      <p:pic>
        <p:nvPicPr>
          <p:cNvPr id="8" name="Picture 7">
            <a:extLst>
              <a:ext uri="{FF2B5EF4-FFF2-40B4-BE49-F238E27FC236}">
                <a16:creationId xmlns:a16="http://schemas.microsoft.com/office/drawing/2014/main" id="{5F4B35BC-C7EA-8B49-00C0-39B63D7F52F9}"/>
              </a:ext>
            </a:extLst>
          </p:cNvPr>
          <p:cNvPicPr>
            <a:picLocks noChangeAspect="1"/>
          </p:cNvPicPr>
          <p:nvPr/>
        </p:nvPicPr>
        <p:blipFill>
          <a:blip r:embed="rId5"/>
          <a:stretch>
            <a:fillRect/>
          </a:stretch>
        </p:blipFill>
        <p:spPr>
          <a:xfrm>
            <a:off x="4163817" y="3398520"/>
            <a:ext cx="3783085" cy="2837314"/>
          </a:xfrm>
          <a:prstGeom prst="rect">
            <a:avLst/>
          </a:prstGeom>
        </p:spPr>
      </p:pic>
      <p:pic>
        <p:nvPicPr>
          <p:cNvPr id="10" name="Picture 9">
            <a:extLst>
              <a:ext uri="{FF2B5EF4-FFF2-40B4-BE49-F238E27FC236}">
                <a16:creationId xmlns:a16="http://schemas.microsoft.com/office/drawing/2014/main" id="{F8D6DA0C-2471-7F47-3D0E-B004A6DE1F24}"/>
              </a:ext>
            </a:extLst>
          </p:cNvPr>
          <p:cNvPicPr>
            <a:picLocks noChangeAspect="1"/>
          </p:cNvPicPr>
          <p:nvPr/>
        </p:nvPicPr>
        <p:blipFill>
          <a:blip r:embed="rId6"/>
          <a:stretch>
            <a:fillRect/>
          </a:stretch>
        </p:blipFill>
        <p:spPr>
          <a:xfrm>
            <a:off x="4163816" y="381007"/>
            <a:ext cx="3783086" cy="2837315"/>
          </a:xfrm>
          <a:prstGeom prst="rect">
            <a:avLst/>
          </a:prstGeom>
        </p:spPr>
      </p:pic>
      <p:pic>
        <p:nvPicPr>
          <p:cNvPr id="12" name="Picture 11">
            <a:extLst>
              <a:ext uri="{FF2B5EF4-FFF2-40B4-BE49-F238E27FC236}">
                <a16:creationId xmlns:a16="http://schemas.microsoft.com/office/drawing/2014/main" id="{FD886B13-14AA-36AB-9094-28D34AC7BA46}"/>
              </a:ext>
            </a:extLst>
          </p:cNvPr>
          <p:cNvPicPr>
            <a:picLocks noChangeAspect="1"/>
          </p:cNvPicPr>
          <p:nvPr/>
        </p:nvPicPr>
        <p:blipFill>
          <a:blip r:embed="rId7"/>
          <a:stretch>
            <a:fillRect/>
          </a:stretch>
        </p:blipFill>
        <p:spPr>
          <a:xfrm>
            <a:off x="8119621" y="3398520"/>
            <a:ext cx="3783085" cy="2837314"/>
          </a:xfrm>
          <a:prstGeom prst="rect">
            <a:avLst/>
          </a:prstGeom>
        </p:spPr>
      </p:pic>
      <p:pic>
        <p:nvPicPr>
          <p:cNvPr id="14" name="Picture 13">
            <a:extLst>
              <a:ext uri="{FF2B5EF4-FFF2-40B4-BE49-F238E27FC236}">
                <a16:creationId xmlns:a16="http://schemas.microsoft.com/office/drawing/2014/main" id="{2EB18372-358C-162B-3B9A-B8A3E30768DA}"/>
              </a:ext>
            </a:extLst>
          </p:cNvPr>
          <p:cNvPicPr>
            <a:picLocks noChangeAspect="1"/>
          </p:cNvPicPr>
          <p:nvPr/>
        </p:nvPicPr>
        <p:blipFill>
          <a:blip r:embed="rId8"/>
          <a:stretch>
            <a:fillRect/>
          </a:stretch>
        </p:blipFill>
        <p:spPr>
          <a:xfrm>
            <a:off x="8119620" y="381006"/>
            <a:ext cx="3783086" cy="2837315"/>
          </a:xfrm>
          <a:prstGeom prst="rect">
            <a:avLst/>
          </a:prstGeom>
        </p:spPr>
      </p:pic>
      <p:pic>
        <p:nvPicPr>
          <p:cNvPr id="16" name="Picture 15">
            <a:extLst>
              <a:ext uri="{FF2B5EF4-FFF2-40B4-BE49-F238E27FC236}">
                <a16:creationId xmlns:a16="http://schemas.microsoft.com/office/drawing/2014/main" id="{038536F9-A7B5-2535-F403-41E00F6E66F0}"/>
              </a:ext>
            </a:extLst>
          </p:cNvPr>
          <p:cNvPicPr>
            <a:picLocks noChangeAspect="1"/>
          </p:cNvPicPr>
          <p:nvPr/>
        </p:nvPicPr>
        <p:blipFill>
          <a:blip r:embed="rId9"/>
          <a:stretch>
            <a:fillRect/>
          </a:stretch>
        </p:blipFill>
        <p:spPr>
          <a:xfrm>
            <a:off x="5244376" y="6350945"/>
            <a:ext cx="1276528" cy="238158"/>
          </a:xfrm>
          <a:prstGeom prst="rect">
            <a:avLst/>
          </a:prstGeom>
        </p:spPr>
      </p:pic>
      <p:pic>
        <p:nvPicPr>
          <p:cNvPr id="18" name="Picture 17">
            <a:extLst>
              <a:ext uri="{FF2B5EF4-FFF2-40B4-BE49-F238E27FC236}">
                <a16:creationId xmlns:a16="http://schemas.microsoft.com/office/drawing/2014/main" id="{29788A66-880F-76AD-5B9E-9AC927BC6581}"/>
              </a:ext>
            </a:extLst>
          </p:cNvPr>
          <p:cNvPicPr>
            <a:picLocks noChangeAspect="1"/>
          </p:cNvPicPr>
          <p:nvPr/>
        </p:nvPicPr>
        <p:blipFill>
          <a:blip r:embed="rId10"/>
          <a:stretch>
            <a:fillRect/>
          </a:stretch>
        </p:blipFill>
        <p:spPr>
          <a:xfrm>
            <a:off x="9017935" y="6341418"/>
            <a:ext cx="1295581" cy="257211"/>
          </a:xfrm>
          <a:prstGeom prst="rect">
            <a:avLst/>
          </a:prstGeom>
        </p:spPr>
      </p:pic>
    </p:spTree>
    <p:extLst>
      <p:ext uri="{BB962C8B-B14F-4D97-AF65-F5344CB8AC3E}">
        <p14:creationId xmlns:p14="http://schemas.microsoft.com/office/powerpoint/2010/main" val="335404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7D60-1C62-A7DA-3853-0E8694CC6AE8}"/>
              </a:ext>
            </a:extLst>
          </p:cNvPr>
          <p:cNvSpPr>
            <a:spLocks noGrp="1"/>
          </p:cNvSpPr>
          <p:nvPr>
            <p:ph type="title"/>
          </p:nvPr>
        </p:nvSpPr>
        <p:spPr/>
        <p:txBody>
          <a:bodyPr/>
          <a:lstStyle/>
          <a:p>
            <a:r>
              <a:rPr lang="en-US"/>
              <a:t>El Niño and La Niña modeling</a:t>
            </a:r>
          </a:p>
        </p:txBody>
      </p:sp>
      <p:pic>
        <p:nvPicPr>
          <p:cNvPr id="5" name="Picture 4">
            <a:extLst>
              <a:ext uri="{FF2B5EF4-FFF2-40B4-BE49-F238E27FC236}">
                <a16:creationId xmlns:a16="http://schemas.microsoft.com/office/drawing/2014/main" id="{51378AFD-3221-3C94-FAE1-6180FBDD99DF}"/>
              </a:ext>
            </a:extLst>
          </p:cNvPr>
          <p:cNvPicPr>
            <a:picLocks noChangeAspect="1"/>
          </p:cNvPicPr>
          <p:nvPr/>
        </p:nvPicPr>
        <p:blipFill>
          <a:blip r:embed="rId3"/>
          <a:stretch>
            <a:fillRect/>
          </a:stretch>
        </p:blipFill>
        <p:spPr>
          <a:xfrm>
            <a:off x="1388567" y="5791199"/>
            <a:ext cx="4095750" cy="485775"/>
          </a:xfrm>
          <a:prstGeom prst="rect">
            <a:avLst/>
          </a:prstGeom>
        </p:spPr>
      </p:pic>
      <p:pic>
        <p:nvPicPr>
          <p:cNvPr id="7" name="Picture 6">
            <a:extLst>
              <a:ext uri="{FF2B5EF4-FFF2-40B4-BE49-F238E27FC236}">
                <a16:creationId xmlns:a16="http://schemas.microsoft.com/office/drawing/2014/main" id="{AE94128E-22F7-19F4-3C3D-B7F6B285FD0A}"/>
              </a:ext>
            </a:extLst>
          </p:cNvPr>
          <p:cNvPicPr>
            <a:picLocks noChangeAspect="1"/>
          </p:cNvPicPr>
          <p:nvPr/>
        </p:nvPicPr>
        <p:blipFill>
          <a:blip r:embed="rId4"/>
          <a:stretch>
            <a:fillRect/>
          </a:stretch>
        </p:blipFill>
        <p:spPr>
          <a:xfrm>
            <a:off x="6631484" y="5791199"/>
            <a:ext cx="4248150" cy="457200"/>
          </a:xfrm>
          <a:prstGeom prst="rect">
            <a:avLst/>
          </a:prstGeom>
        </p:spPr>
      </p:pic>
      <p:pic>
        <p:nvPicPr>
          <p:cNvPr id="9" name="Picture 8">
            <a:extLst>
              <a:ext uri="{FF2B5EF4-FFF2-40B4-BE49-F238E27FC236}">
                <a16:creationId xmlns:a16="http://schemas.microsoft.com/office/drawing/2014/main" id="{7558AA38-D7A7-E08F-6D30-B942921AE86A}"/>
              </a:ext>
            </a:extLst>
          </p:cNvPr>
          <p:cNvPicPr>
            <a:picLocks noChangeAspect="1"/>
          </p:cNvPicPr>
          <p:nvPr/>
        </p:nvPicPr>
        <p:blipFill>
          <a:blip r:embed="rId5"/>
          <a:stretch>
            <a:fillRect/>
          </a:stretch>
        </p:blipFill>
        <p:spPr>
          <a:xfrm>
            <a:off x="6268634" y="1646680"/>
            <a:ext cx="4973850" cy="3730388"/>
          </a:xfrm>
          <a:prstGeom prst="rect">
            <a:avLst/>
          </a:prstGeom>
        </p:spPr>
      </p:pic>
      <p:pic>
        <p:nvPicPr>
          <p:cNvPr id="11" name="Picture 10">
            <a:extLst>
              <a:ext uri="{FF2B5EF4-FFF2-40B4-BE49-F238E27FC236}">
                <a16:creationId xmlns:a16="http://schemas.microsoft.com/office/drawing/2014/main" id="{06683721-F81A-627C-808B-058B318626AF}"/>
              </a:ext>
            </a:extLst>
          </p:cNvPr>
          <p:cNvPicPr>
            <a:picLocks noChangeAspect="1"/>
          </p:cNvPicPr>
          <p:nvPr/>
        </p:nvPicPr>
        <p:blipFill>
          <a:blip r:embed="rId6"/>
          <a:stretch>
            <a:fillRect/>
          </a:stretch>
        </p:blipFill>
        <p:spPr>
          <a:xfrm>
            <a:off x="949516" y="1646680"/>
            <a:ext cx="4973852" cy="3730389"/>
          </a:xfrm>
          <a:prstGeom prst="rect">
            <a:avLst/>
          </a:prstGeom>
        </p:spPr>
      </p:pic>
    </p:spTree>
    <p:extLst>
      <p:ext uri="{BB962C8B-B14F-4D97-AF65-F5344CB8AC3E}">
        <p14:creationId xmlns:p14="http://schemas.microsoft.com/office/powerpoint/2010/main" val="171652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38EA-3172-84A5-74FD-7719AA086A7C}"/>
              </a:ext>
            </a:extLst>
          </p:cNvPr>
          <p:cNvSpPr>
            <a:spLocks noGrp="1"/>
          </p:cNvSpPr>
          <p:nvPr>
            <p:ph type="title"/>
          </p:nvPr>
        </p:nvSpPr>
        <p:spPr/>
        <p:txBody>
          <a:bodyPr/>
          <a:lstStyle/>
          <a:p>
            <a:r>
              <a:rPr lang="en-US"/>
              <a:t>El Niño/La Niña (</a:t>
            </a:r>
            <a:r>
              <a:rPr lang="en-US" err="1"/>
              <a:t>ContD.</a:t>
            </a:r>
            <a:r>
              <a:rPr lang="en-US"/>
              <a:t>)</a:t>
            </a:r>
          </a:p>
        </p:txBody>
      </p:sp>
      <p:pic>
        <p:nvPicPr>
          <p:cNvPr id="4" name="Picture 3">
            <a:extLst>
              <a:ext uri="{FF2B5EF4-FFF2-40B4-BE49-F238E27FC236}">
                <a16:creationId xmlns:a16="http://schemas.microsoft.com/office/drawing/2014/main" id="{E0196C92-E513-DD15-1C8F-5A126279F4E6}"/>
              </a:ext>
            </a:extLst>
          </p:cNvPr>
          <p:cNvPicPr>
            <a:picLocks noChangeAspect="1"/>
          </p:cNvPicPr>
          <p:nvPr/>
        </p:nvPicPr>
        <p:blipFill>
          <a:blip r:embed="rId3"/>
          <a:stretch>
            <a:fillRect/>
          </a:stretch>
        </p:blipFill>
        <p:spPr>
          <a:xfrm>
            <a:off x="3971925" y="5032375"/>
            <a:ext cx="4248150" cy="457200"/>
          </a:xfrm>
          <a:prstGeom prst="rect">
            <a:avLst/>
          </a:prstGeom>
        </p:spPr>
      </p:pic>
      <p:pic>
        <p:nvPicPr>
          <p:cNvPr id="6" name="Picture 5">
            <a:extLst>
              <a:ext uri="{FF2B5EF4-FFF2-40B4-BE49-F238E27FC236}">
                <a16:creationId xmlns:a16="http://schemas.microsoft.com/office/drawing/2014/main" id="{7F81E808-BF55-81D7-19F3-A492EEB6FBB4}"/>
              </a:ext>
            </a:extLst>
          </p:cNvPr>
          <p:cNvPicPr>
            <a:picLocks noChangeAspect="1"/>
          </p:cNvPicPr>
          <p:nvPr/>
        </p:nvPicPr>
        <p:blipFill>
          <a:blip r:embed="rId4"/>
          <a:stretch>
            <a:fillRect/>
          </a:stretch>
        </p:blipFill>
        <p:spPr>
          <a:xfrm>
            <a:off x="846631" y="1916430"/>
            <a:ext cx="9662160" cy="3025140"/>
          </a:xfrm>
          <a:prstGeom prst="rect">
            <a:avLst/>
          </a:prstGeom>
        </p:spPr>
      </p:pic>
    </p:spTree>
    <p:extLst>
      <p:ext uri="{BB962C8B-B14F-4D97-AF65-F5344CB8AC3E}">
        <p14:creationId xmlns:p14="http://schemas.microsoft.com/office/powerpoint/2010/main" val="22323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DA19-220B-E805-C602-7C4F14AB436B}"/>
              </a:ext>
            </a:extLst>
          </p:cNvPr>
          <p:cNvSpPr>
            <a:spLocks noGrp="1"/>
          </p:cNvSpPr>
          <p:nvPr>
            <p:ph type="title"/>
          </p:nvPr>
        </p:nvSpPr>
        <p:spPr/>
        <p:txBody>
          <a:bodyPr/>
          <a:lstStyle/>
          <a:p>
            <a:r>
              <a:rPr lang="en-US"/>
              <a:t>El Niño/La Niña (</a:t>
            </a:r>
            <a:r>
              <a:rPr lang="en-US" err="1"/>
              <a:t>ContD.</a:t>
            </a:r>
            <a:r>
              <a:rPr lang="en-US"/>
              <a:t>)</a:t>
            </a:r>
          </a:p>
        </p:txBody>
      </p:sp>
      <p:pic>
        <p:nvPicPr>
          <p:cNvPr id="5" name="Picture 4">
            <a:extLst>
              <a:ext uri="{FF2B5EF4-FFF2-40B4-BE49-F238E27FC236}">
                <a16:creationId xmlns:a16="http://schemas.microsoft.com/office/drawing/2014/main" id="{1EFE976A-B2C6-0F8E-FF42-7C68F516A6B3}"/>
              </a:ext>
            </a:extLst>
          </p:cNvPr>
          <p:cNvPicPr>
            <a:picLocks noChangeAspect="1"/>
          </p:cNvPicPr>
          <p:nvPr/>
        </p:nvPicPr>
        <p:blipFill>
          <a:blip r:embed="rId3"/>
          <a:stretch>
            <a:fillRect/>
          </a:stretch>
        </p:blipFill>
        <p:spPr>
          <a:xfrm>
            <a:off x="4848155" y="5575977"/>
            <a:ext cx="6134374" cy="672422"/>
          </a:xfrm>
          <a:prstGeom prst="rect">
            <a:avLst/>
          </a:prstGeom>
        </p:spPr>
      </p:pic>
      <p:pic>
        <p:nvPicPr>
          <p:cNvPr id="7" name="Picture 6">
            <a:extLst>
              <a:ext uri="{FF2B5EF4-FFF2-40B4-BE49-F238E27FC236}">
                <a16:creationId xmlns:a16="http://schemas.microsoft.com/office/drawing/2014/main" id="{EAB8F0AA-CC6A-2098-F2FE-C3E712A12A2F}"/>
              </a:ext>
            </a:extLst>
          </p:cNvPr>
          <p:cNvPicPr>
            <a:picLocks noChangeAspect="1"/>
          </p:cNvPicPr>
          <p:nvPr/>
        </p:nvPicPr>
        <p:blipFill>
          <a:blip r:embed="rId4"/>
          <a:stretch>
            <a:fillRect/>
          </a:stretch>
        </p:blipFill>
        <p:spPr>
          <a:xfrm>
            <a:off x="228614" y="2300186"/>
            <a:ext cx="4166652" cy="2257628"/>
          </a:xfrm>
          <a:prstGeom prst="rect">
            <a:avLst/>
          </a:prstGeom>
        </p:spPr>
      </p:pic>
      <p:pic>
        <p:nvPicPr>
          <p:cNvPr id="4" name="Picture 3">
            <a:extLst>
              <a:ext uri="{FF2B5EF4-FFF2-40B4-BE49-F238E27FC236}">
                <a16:creationId xmlns:a16="http://schemas.microsoft.com/office/drawing/2014/main" id="{D9101425-D557-90A6-2B67-806F136E00F9}"/>
              </a:ext>
            </a:extLst>
          </p:cNvPr>
          <p:cNvPicPr>
            <a:picLocks noChangeAspect="1"/>
          </p:cNvPicPr>
          <p:nvPr/>
        </p:nvPicPr>
        <p:blipFill>
          <a:blip r:embed="rId5"/>
          <a:stretch>
            <a:fillRect/>
          </a:stretch>
        </p:blipFill>
        <p:spPr>
          <a:xfrm>
            <a:off x="5248342" y="1575477"/>
            <a:ext cx="5334000" cy="4000500"/>
          </a:xfrm>
          <a:prstGeom prst="rect">
            <a:avLst/>
          </a:prstGeom>
        </p:spPr>
      </p:pic>
      <p:sp>
        <p:nvSpPr>
          <p:cNvPr id="6" name="Rectangle 5">
            <a:extLst>
              <a:ext uri="{FF2B5EF4-FFF2-40B4-BE49-F238E27FC236}">
                <a16:creationId xmlns:a16="http://schemas.microsoft.com/office/drawing/2014/main" id="{3FE2B867-01B9-42A2-2CA5-19DF742985E5}"/>
              </a:ext>
            </a:extLst>
          </p:cNvPr>
          <p:cNvSpPr/>
          <p:nvPr/>
        </p:nvSpPr>
        <p:spPr>
          <a:xfrm>
            <a:off x="690664" y="2772383"/>
            <a:ext cx="3482502" cy="311285"/>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283934"/>
      </p:ext>
    </p:extLst>
  </p:cSld>
  <p:clrMapOvr>
    <a:masterClrMapping/>
  </p:clrMapOvr>
</p:sld>
</file>

<file path=ppt/theme/theme1.xml><?xml version="1.0" encoding="utf-8"?>
<a:theme xmlns:a="http://schemas.openxmlformats.org/drawingml/2006/main" name="ArchiveVTI">
  <a:themeElements>
    <a:clrScheme name="AnalogousFromRegularSeed_2SEEDS">
      <a:dk1>
        <a:srgbClr val="000000"/>
      </a:dk1>
      <a:lt1>
        <a:srgbClr val="FFFFFF"/>
      </a:lt1>
      <a:dk2>
        <a:srgbClr val="351E23"/>
      </a:dk2>
      <a:lt2>
        <a:srgbClr val="E8E2E2"/>
      </a:lt2>
      <a:accent1>
        <a:srgbClr val="14B2B9"/>
      </a:accent1>
      <a:accent2>
        <a:srgbClr val="21B87F"/>
      </a:accent2>
      <a:accent3>
        <a:srgbClr val="298FE7"/>
      </a:accent3>
      <a:accent4>
        <a:srgbClr val="D5176B"/>
      </a:accent4>
      <a:accent5>
        <a:srgbClr val="E7292E"/>
      </a:accent5>
      <a:accent6>
        <a:srgbClr val="D56217"/>
      </a:accent6>
      <a:hlink>
        <a:srgbClr val="BF453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13</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ArchiveVTI</vt:lpstr>
      <vt:lpstr>Delayed Differential Equations</vt:lpstr>
      <vt:lpstr>Epidemiology models</vt:lpstr>
      <vt:lpstr>Epidemiology models</vt:lpstr>
      <vt:lpstr>Epidemiology models</vt:lpstr>
      <vt:lpstr>Epidemiology models</vt:lpstr>
      <vt:lpstr>PowerPoint Presentation</vt:lpstr>
      <vt:lpstr>El Niño and La Niña modeling</vt:lpstr>
      <vt:lpstr>El Niño/La Niña (ContD.)</vt:lpstr>
      <vt:lpstr>El Niño/La Niña (ContD.)</vt:lpstr>
      <vt:lpstr>El Niño/La Niña (ContD.)</vt:lpstr>
      <vt:lpstr>El Niño/La Niña (ContD.)</vt:lpstr>
      <vt:lpstr>El Niño/La Niña (ContD.)</vt:lpstr>
      <vt:lpstr>El Niño/La Niña (ContD.)</vt:lpstr>
      <vt:lpstr>El Niño/La Niña (ContD.)</vt:lpstr>
      <vt:lpstr>El Niño/La Niña (ContD.)</vt:lpstr>
      <vt:lpstr>El Niño/La Niña (ContD.)</vt:lpstr>
      <vt:lpstr>El Niño/La Niña (ContD.)</vt:lpstr>
      <vt:lpstr>El Niño/La Niña (ContD.)</vt:lpstr>
      <vt:lpstr>El Niño/La Niña (ContD.)</vt:lpstr>
      <vt:lpstr>partial element circuits</vt:lpstr>
      <vt:lpstr>PEEC (Contd.)</vt:lpstr>
      <vt:lpstr>PEEC Extremes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Delayed Differential Equations</dc:title>
  <dc:creator>Martin, Tony</dc:creator>
  <cp:revision>1</cp:revision>
  <dcterms:created xsi:type="dcterms:W3CDTF">2023-03-30T13:46:00Z</dcterms:created>
  <dcterms:modified xsi:type="dcterms:W3CDTF">2023-03-31T14:15:29Z</dcterms:modified>
</cp:coreProperties>
</file>