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4"/>
  </p:notesMasterIdLst>
  <p:sldIdLst>
    <p:sldId id="256" r:id="rId2"/>
    <p:sldId id="257" r:id="rId3"/>
    <p:sldId id="274" r:id="rId4"/>
    <p:sldId id="275" r:id="rId5"/>
    <p:sldId id="277" r:id="rId6"/>
    <p:sldId id="278" r:id="rId7"/>
    <p:sldId id="259" r:id="rId8"/>
    <p:sldId id="261" r:id="rId9"/>
    <p:sldId id="263" r:id="rId10"/>
    <p:sldId id="264" r:id="rId11"/>
    <p:sldId id="262" r:id="rId12"/>
    <p:sldId id="265" r:id="rId13"/>
    <p:sldId id="266" r:id="rId14"/>
    <p:sldId id="267" r:id="rId15"/>
    <p:sldId id="272" r:id="rId16"/>
    <p:sldId id="269" r:id="rId17"/>
    <p:sldId id="270" r:id="rId18"/>
    <p:sldId id="273" r:id="rId19"/>
    <p:sldId id="271" r:id="rId20"/>
    <p:sldId id="260" r:id="rId21"/>
    <p:sldId id="258"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44AD2-9961-4E31-ABF8-25433BC555B9}" v="7641" dt="2023-03-31T04:52:08.599"/>
    <p1510:client id="{374F2BE5-76F1-4E11-9EBE-9B7962EAA8FB}" v="136" dt="2023-03-31T14:14:44.891"/>
    <p1510:client id="{5D9FA5E9-18DC-F178-D7E0-86373AD4F03E}" v="539" dt="2023-03-31T02:12:03.998"/>
    <p1510:client id="{D9E834AE-4805-49D3-4CBD-824FDD8F2E2A}" v="103" dt="2023-03-30T14:56:07.133"/>
    <p1510:client id="{E2782915-9467-6BBF-C91F-3B13DEE7437E}" v="40" vWet="41" dt="2023-03-31T14:10:18.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87"/>
      </p:cViewPr>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205668be4588c2972589c1e47289ecaadf7add4689612247353337f1030b440::" providerId="AD" clId="Web-{5D9FA5E9-18DC-F178-D7E0-86373AD4F03E}"/>
    <pc:docChg chg="addSld modSld sldOrd">
      <pc:chgData name="Guest User" userId="S::urn:spo:anon#3205668be4588c2972589c1e47289ecaadf7add4689612247353337f1030b440::" providerId="AD" clId="Web-{5D9FA5E9-18DC-F178-D7E0-86373AD4F03E}" dt="2023-03-31T02:12:03.998" v="533" actId="20577"/>
      <pc:docMkLst>
        <pc:docMk/>
      </pc:docMkLst>
      <pc:sldChg chg="addSp delSp modSp ord">
        <pc:chgData name="Guest User" userId="S::urn:spo:anon#3205668be4588c2972589c1e47289ecaadf7add4689612247353337f1030b440::" providerId="AD" clId="Web-{5D9FA5E9-18DC-F178-D7E0-86373AD4F03E}" dt="2023-03-31T02:12:03.998" v="533" actId="20577"/>
        <pc:sldMkLst>
          <pc:docMk/>
          <pc:sldMk cId="2123093239" sldId="258"/>
        </pc:sldMkLst>
        <pc:spChg chg="mod">
          <ac:chgData name="Guest User" userId="S::urn:spo:anon#3205668be4588c2972589c1e47289ecaadf7add4689612247353337f1030b440::" providerId="AD" clId="Web-{5D9FA5E9-18DC-F178-D7E0-86373AD4F03E}" dt="2023-03-31T02:06:03.908" v="244" actId="20577"/>
          <ac:spMkLst>
            <pc:docMk/>
            <pc:sldMk cId="2123093239" sldId="258"/>
            <ac:spMk id="2" creationId="{F226BFF5-2E85-3AFE-73C9-BE7D526832EE}"/>
          </ac:spMkLst>
        </pc:spChg>
        <pc:spChg chg="mod">
          <ac:chgData name="Guest User" userId="S::urn:spo:anon#3205668be4588c2972589c1e47289ecaadf7add4689612247353337f1030b440::" providerId="AD" clId="Web-{5D9FA5E9-18DC-F178-D7E0-86373AD4F03E}" dt="2023-03-31T02:12:03.998" v="533" actId="20577"/>
          <ac:spMkLst>
            <pc:docMk/>
            <pc:sldMk cId="2123093239" sldId="258"/>
            <ac:spMk id="8" creationId="{FF0542F9-D859-157C-1D6C-1928E73F55FA}"/>
          </ac:spMkLst>
        </pc:spChg>
        <pc:picChg chg="add del mod">
          <ac:chgData name="Guest User" userId="S::urn:spo:anon#3205668be4588c2972589c1e47289ecaadf7add4689612247353337f1030b440::" providerId="AD" clId="Web-{5D9FA5E9-18DC-F178-D7E0-86373AD4F03E}" dt="2023-03-31T02:03:29.653" v="225"/>
          <ac:picMkLst>
            <pc:docMk/>
            <pc:sldMk cId="2123093239" sldId="258"/>
            <ac:picMk id="3" creationId="{64DC31FD-2928-20F8-7B70-A3A802B9A506}"/>
          </ac:picMkLst>
        </pc:picChg>
        <pc:picChg chg="del mod">
          <ac:chgData name="Guest User" userId="S::urn:spo:anon#3205668be4588c2972589c1e47289ecaadf7add4689612247353337f1030b440::" providerId="AD" clId="Web-{5D9FA5E9-18DC-F178-D7E0-86373AD4F03E}" dt="2023-03-31T02:02:07.213" v="217"/>
          <ac:picMkLst>
            <pc:docMk/>
            <pc:sldMk cId="2123093239" sldId="258"/>
            <ac:picMk id="4" creationId="{C3C7DED4-607F-CF70-0500-3BDD707F8670}"/>
          </ac:picMkLst>
        </pc:picChg>
        <pc:picChg chg="add mod">
          <ac:chgData name="Guest User" userId="S::urn:spo:anon#3205668be4588c2972589c1e47289ecaadf7add4689612247353337f1030b440::" providerId="AD" clId="Web-{5D9FA5E9-18DC-F178-D7E0-86373AD4F03E}" dt="2023-03-31T02:07:13.442" v="255" actId="1076"/>
          <ac:picMkLst>
            <pc:docMk/>
            <pc:sldMk cId="2123093239" sldId="258"/>
            <ac:picMk id="5" creationId="{82996CCD-4403-E192-F472-AD5651BE47BA}"/>
          </ac:picMkLst>
        </pc:picChg>
        <pc:picChg chg="add mod">
          <ac:chgData name="Guest User" userId="S::urn:spo:anon#3205668be4588c2972589c1e47289ecaadf7add4689612247353337f1030b440::" providerId="AD" clId="Web-{5D9FA5E9-18DC-F178-D7E0-86373AD4F03E}" dt="2023-03-31T02:06:59.816" v="253" actId="1076"/>
          <ac:picMkLst>
            <pc:docMk/>
            <pc:sldMk cId="2123093239" sldId="258"/>
            <ac:picMk id="6" creationId="{34B6F671-BD58-6312-FAD2-BD9A78D4C7A8}"/>
          </ac:picMkLst>
        </pc:picChg>
      </pc:sldChg>
      <pc:sldChg chg="modSp add replId">
        <pc:chgData name="Guest User" userId="S::urn:spo:anon#3205668be4588c2972589c1e47289ecaadf7add4689612247353337f1030b440::" providerId="AD" clId="Web-{5D9FA5E9-18DC-F178-D7E0-86373AD4F03E}" dt="2023-03-31T01:46:21.589" v="215" actId="20577"/>
        <pc:sldMkLst>
          <pc:docMk/>
          <pc:sldMk cId="4290075758" sldId="260"/>
        </pc:sldMkLst>
        <pc:spChg chg="mod">
          <ac:chgData name="Guest User" userId="S::urn:spo:anon#3205668be4588c2972589c1e47289ecaadf7add4689612247353337f1030b440::" providerId="AD" clId="Web-{5D9FA5E9-18DC-F178-D7E0-86373AD4F03E}" dt="2023-03-31T01:46:21.589" v="215" actId="20577"/>
          <ac:spMkLst>
            <pc:docMk/>
            <pc:sldMk cId="4290075758" sldId="260"/>
            <ac:spMk id="8" creationId="{FF0542F9-D859-157C-1D6C-1928E73F55FA}"/>
          </ac:spMkLst>
        </pc:spChg>
      </pc:sldChg>
    </pc:docChg>
  </pc:docChgLst>
  <pc:docChgLst>
    <pc:chgData name="Martin, Tony" userId="b1bd46c3-4005-4c25-a278-03e5f4aa714e" providerId="ADAL" clId="{374F2BE5-76F1-4E11-9EBE-9B7962EAA8FB}"/>
    <pc:docChg chg="undo custSel addSld modSld addMainMaster delMainMaster">
      <pc:chgData name="Martin, Tony" userId="b1bd46c3-4005-4c25-a278-03e5f4aa714e" providerId="ADAL" clId="{374F2BE5-76F1-4E11-9EBE-9B7962EAA8FB}" dt="2023-03-31T14:14:44.891" v="700" actId="1076"/>
      <pc:docMkLst>
        <pc:docMk/>
      </pc:docMkLst>
      <pc:sldChg chg="addSp modSp mod setBg modClrScheme chgLayout">
        <pc:chgData name="Martin, Tony" userId="b1bd46c3-4005-4c25-a278-03e5f4aa714e" providerId="ADAL" clId="{374F2BE5-76F1-4E11-9EBE-9B7962EAA8FB}" dt="2023-03-30T13:51:10.917" v="49" actId="27636"/>
        <pc:sldMkLst>
          <pc:docMk/>
          <pc:sldMk cId="2811935155" sldId="256"/>
        </pc:sldMkLst>
        <pc:spChg chg="mod">
          <ac:chgData name="Martin, Tony" userId="b1bd46c3-4005-4c25-a278-03e5f4aa714e" providerId="ADAL" clId="{374F2BE5-76F1-4E11-9EBE-9B7962EAA8FB}" dt="2023-03-30T13:48:46.359" v="0" actId="26606"/>
          <ac:spMkLst>
            <pc:docMk/>
            <pc:sldMk cId="2811935155" sldId="256"/>
            <ac:spMk id="2" creationId="{EBD8D630-2D33-9C42-26B9-6B0FDF6769FB}"/>
          </ac:spMkLst>
        </pc:spChg>
        <pc:spChg chg="mod">
          <ac:chgData name="Martin, Tony" userId="b1bd46c3-4005-4c25-a278-03e5f4aa714e" providerId="ADAL" clId="{374F2BE5-76F1-4E11-9EBE-9B7962EAA8FB}" dt="2023-03-30T13:51:10.917" v="49" actId="27636"/>
          <ac:spMkLst>
            <pc:docMk/>
            <pc:sldMk cId="2811935155" sldId="256"/>
            <ac:spMk id="3" creationId="{382090E8-10EF-BA80-282F-BD3DF10E29C3}"/>
          </ac:spMkLst>
        </pc:spChg>
        <pc:spChg chg="add">
          <ac:chgData name="Martin, Tony" userId="b1bd46c3-4005-4c25-a278-03e5f4aa714e" providerId="ADAL" clId="{374F2BE5-76F1-4E11-9EBE-9B7962EAA8FB}" dt="2023-03-30T13:48:46.359" v="0" actId="26606"/>
          <ac:spMkLst>
            <pc:docMk/>
            <pc:sldMk cId="2811935155" sldId="256"/>
            <ac:spMk id="9" creationId="{7DA3C418-758E-4180-A5D0-8655D6804587}"/>
          </ac:spMkLst>
        </pc:spChg>
        <pc:spChg chg="add">
          <ac:chgData name="Martin, Tony" userId="b1bd46c3-4005-4c25-a278-03e5f4aa714e" providerId="ADAL" clId="{374F2BE5-76F1-4E11-9EBE-9B7962EAA8FB}" dt="2023-03-30T13:48:46.359" v="0" actId="26606"/>
          <ac:spMkLst>
            <pc:docMk/>
            <pc:sldMk cId="2811935155" sldId="256"/>
            <ac:spMk id="11" creationId="{28C8EF06-5EC3-4883-AFAF-D74FF46550FB}"/>
          </ac:spMkLst>
        </pc:spChg>
        <pc:picChg chg="add mod">
          <ac:chgData name="Martin, Tony" userId="b1bd46c3-4005-4c25-a278-03e5f4aa714e" providerId="ADAL" clId="{374F2BE5-76F1-4E11-9EBE-9B7962EAA8FB}" dt="2023-03-30T13:49:23.581" v="1" actId="27614"/>
          <ac:picMkLst>
            <pc:docMk/>
            <pc:sldMk cId="2811935155" sldId="256"/>
            <ac:picMk id="4" creationId="{AABEB4FB-A493-C5CB-AE8B-0FF8F8CEFDCD}"/>
          </ac:picMkLst>
        </pc:picChg>
      </pc:sldChg>
      <pc:sldChg chg="addSp delSp modSp new mod setBg">
        <pc:chgData name="Martin, Tony" userId="b1bd46c3-4005-4c25-a278-03e5f4aa714e" providerId="ADAL" clId="{374F2BE5-76F1-4E11-9EBE-9B7962EAA8FB}" dt="2023-03-31T10:23:40.235" v="610" actId="20577"/>
        <pc:sldMkLst>
          <pc:docMk/>
          <pc:sldMk cId="3127641343" sldId="257"/>
        </pc:sldMkLst>
        <pc:spChg chg="mod">
          <ac:chgData name="Martin, Tony" userId="b1bd46c3-4005-4c25-a278-03e5f4aa714e" providerId="ADAL" clId="{374F2BE5-76F1-4E11-9EBE-9B7962EAA8FB}" dt="2023-03-31T10:20:13.911" v="497" actId="1037"/>
          <ac:spMkLst>
            <pc:docMk/>
            <pc:sldMk cId="3127641343" sldId="257"/>
            <ac:spMk id="2" creationId="{556A5D17-3788-79FB-8877-A35F46FEC1C3}"/>
          </ac:spMkLst>
        </pc:spChg>
        <pc:spChg chg="mod ord">
          <ac:chgData name="Martin, Tony" userId="b1bd46c3-4005-4c25-a278-03e5f4aa714e" providerId="ADAL" clId="{374F2BE5-76F1-4E11-9EBE-9B7962EAA8FB}" dt="2023-03-31T10:23:40.235" v="610" actId="20577"/>
          <ac:spMkLst>
            <pc:docMk/>
            <pc:sldMk cId="3127641343" sldId="257"/>
            <ac:spMk id="3" creationId="{7FE39BC9-954B-70C9-55B8-CA3DD6F2DA77}"/>
          </ac:spMkLst>
        </pc:spChg>
        <pc:spChg chg="add del">
          <ac:chgData name="Martin, Tony" userId="b1bd46c3-4005-4c25-a278-03e5f4aa714e" providerId="ADAL" clId="{374F2BE5-76F1-4E11-9EBE-9B7962EAA8FB}" dt="2023-03-31T09:47:38.544" v="55" actId="26606"/>
          <ac:spMkLst>
            <pc:docMk/>
            <pc:sldMk cId="3127641343" sldId="257"/>
            <ac:spMk id="12" creationId="{DD68B093-D5D0-413E-B63F-4E732B9D0FE7}"/>
          </ac:spMkLst>
        </pc:spChg>
        <pc:spChg chg="add del">
          <ac:chgData name="Martin, Tony" userId="b1bd46c3-4005-4c25-a278-03e5f4aa714e" providerId="ADAL" clId="{374F2BE5-76F1-4E11-9EBE-9B7962EAA8FB}" dt="2023-03-31T09:47:38.544" v="55" actId="26606"/>
          <ac:spMkLst>
            <pc:docMk/>
            <pc:sldMk cId="3127641343" sldId="257"/>
            <ac:spMk id="14" creationId="{AD476645-8D91-4AA1-99AA-A41FB38973AC}"/>
          </ac:spMkLst>
        </pc:spChg>
        <pc:spChg chg="add del">
          <ac:chgData name="Martin, Tony" userId="b1bd46c3-4005-4c25-a278-03e5f4aa714e" providerId="ADAL" clId="{374F2BE5-76F1-4E11-9EBE-9B7962EAA8FB}" dt="2023-03-31T09:48:03.841" v="62" actId="26606"/>
          <ac:spMkLst>
            <pc:docMk/>
            <pc:sldMk cId="3127641343" sldId="257"/>
            <ac:spMk id="16" creationId="{1BBFDD63-AD5F-4E42-979B-2FBDE3450982}"/>
          </ac:spMkLst>
        </pc:spChg>
        <pc:spChg chg="add del">
          <ac:chgData name="Martin, Tony" userId="b1bd46c3-4005-4c25-a278-03e5f4aa714e" providerId="ADAL" clId="{374F2BE5-76F1-4E11-9EBE-9B7962EAA8FB}" dt="2023-03-31T09:48:03.841" v="62" actId="26606"/>
          <ac:spMkLst>
            <pc:docMk/>
            <pc:sldMk cId="3127641343" sldId="257"/>
            <ac:spMk id="17" creationId="{31AA1E1C-DA67-488F-A983-F3ABD792C3BE}"/>
          </ac:spMkLst>
        </pc:spChg>
        <pc:spChg chg="add del">
          <ac:chgData name="Martin, Tony" userId="b1bd46c3-4005-4c25-a278-03e5f4aa714e" providerId="ADAL" clId="{374F2BE5-76F1-4E11-9EBE-9B7962EAA8FB}" dt="2023-03-31T09:48:03.841" v="62" actId="26606"/>
          <ac:spMkLst>
            <pc:docMk/>
            <pc:sldMk cId="3127641343" sldId="257"/>
            <ac:spMk id="18" creationId="{AABDB02C-700D-4121-B1D1-CCB58F4BE5E0}"/>
          </ac:spMkLst>
        </pc:spChg>
        <pc:spChg chg="add del">
          <ac:chgData name="Martin, Tony" userId="b1bd46c3-4005-4c25-a278-03e5f4aa714e" providerId="ADAL" clId="{374F2BE5-76F1-4E11-9EBE-9B7962EAA8FB}" dt="2023-03-31T09:48:03.841" v="62" actId="26606"/>
          <ac:spMkLst>
            <pc:docMk/>
            <pc:sldMk cId="3127641343" sldId="257"/>
            <ac:spMk id="19" creationId="{DC46DA5A-CECD-42F0-A57E-8D5BAE36270E}"/>
          </ac:spMkLst>
        </pc:spChg>
        <pc:spChg chg="add del">
          <ac:chgData name="Martin, Tony" userId="b1bd46c3-4005-4c25-a278-03e5f4aa714e" providerId="ADAL" clId="{374F2BE5-76F1-4E11-9EBE-9B7962EAA8FB}" dt="2023-03-31T09:48:03.827" v="61" actId="26606"/>
          <ac:spMkLst>
            <pc:docMk/>
            <pc:sldMk cId="3127641343" sldId="257"/>
            <ac:spMk id="24" creationId="{05921802-0622-4962-A3B3-3482F4370DA8}"/>
          </ac:spMkLst>
        </pc:spChg>
        <pc:spChg chg="add del">
          <ac:chgData name="Martin, Tony" userId="b1bd46c3-4005-4c25-a278-03e5f4aa714e" providerId="ADAL" clId="{374F2BE5-76F1-4E11-9EBE-9B7962EAA8FB}" dt="2023-03-31T09:48:03.827" v="61" actId="26606"/>
          <ac:spMkLst>
            <pc:docMk/>
            <pc:sldMk cId="3127641343" sldId="257"/>
            <ac:spMk id="26" creationId="{1B1F4A36-746F-4D35-8BAB-02B98F2B8B87}"/>
          </ac:spMkLst>
        </pc:spChg>
        <pc:spChg chg="add">
          <ac:chgData name="Martin, Tony" userId="b1bd46c3-4005-4c25-a278-03e5f4aa714e" providerId="ADAL" clId="{374F2BE5-76F1-4E11-9EBE-9B7962EAA8FB}" dt="2023-03-31T09:48:03.841" v="62" actId="26606"/>
          <ac:spMkLst>
            <pc:docMk/>
            <pc:sldMk cId="3127641343" sldId="257"/>
            <ac:spMk id="28" creationId="{DD68B093-D5D0-413E-B63F-4E732B9D0FE7}"/>
          </ac:spMkLst>
        </pc:spChg>
        <pc:spChg chg="add">
          <ac:chgData name="Martin, Tony" userId="b1bd46c3-4005-4c25-a278-03e5f4aa714e" providerId="ADAL" clId="{374F2BE5-76F1-4E11-9EBE-9B7962EAA8FB}" dt="2023-03-31T09:48:03.841" v="62" actId="26606"/>
          <ac:spMkLst>
            <pc:docMk/>
            <pc:sldMk cId="3127641343" sldId="257"/>
            <ac:spMk id="29" creationId="{AD476645-8D91-4AA1-99AA-A41FB38973AC}"/>
          </ac:spMkLst>
        </pc:spChg>
        <pc:picChg chg="add mod">
          <ac:chgData name="Martin, Tony" userId="b1bd46c3-4005-4c25-a278-03e5f4aa714e" providerId="ADAL" clId="{374F2BE5-76F1-4E11-9EBE-9B7962EAA8FB}" dt="2023-03-31T09:49:00.331" v="70" actId="1076"/>
          <ac:picMkLst>
            <pc:docMk/>
            <pc:sldMk cId="3127641343" sldId="257"/>
            <ac:picMk id="5" creationId="{78B61DF9-79F5-BF47-7964-8E62BEA5A26F}"/>
          </ac:picMkLst>
        </pc:picChg>
        <pc:picChg chg="add mod">
          <ac:chgData name="Martin, Tony" userId="b1bd46c3-4005-4c25-a278-03e5f4aa714e" providerId="ADAL" clId="{374F2BE5-76F1-4E11-9EBE-9B7962EAA8FB}" dt="2023-03-31T09:49:02.588" v="71" actId="1076"/>
          <ac:picMkLst>
            <pc:docMk/>
            <pc:sldMk cId="3127641343" sldId="257"/>
            <ac:picMk id="7" creationId="{DB026666-7945-33D7-A618-0698C6C54254}"/>
          </ac:picMkLst>
        </pc:picChg>
        <pc:picChg chg="add mod">
          <ac:chgData name="Martin, Tony" userId="b1bd46c3-4005-4c25-a278-03e5f4aa714e" providerId="ADAL" clId="{374F2BE5-76F1-4E11-9EBE-9B7962EAA8FB}" dt="2023-03-31T10:21:16.213" v="527" actId="1076"/>
          <ac:picMkLst>
            <pc:docMk/>
            <pc:sldMk cId="3127641343" sldId="257"/>
            <ac:picMk id="9" creationId="{04533963-E037-D2DA-EC5D-C31A7B960631}"/>
          </ac:picMkLst>
        </pc:picChg>
      </pc:sldChg>
      <pc:sldChg chg="addSp delSp modSp add mod">
        <pc:chgData name="Martin, Tony" userId="b1bd46c3-4005-4c25-a278-03e5f4aa714e" providerId="ADAL" clId="{374F2BE5-76F1-4E11-9EBE-9B7962EAA8FB}" dt="2023-03-31T10:20:28.423" v="501" actId="1037"/>
        <pc:sldMkLst>
          <pc:docMk/>
          <pc:sldMk cId="3357121471" sldId="274"/>
        </pc:sldMkLst>
        <pc:spChg chg="mod">
          <ac:chgData name="Martin, Tony" userId="b1bd46c3-4005-4c25-a278-03e5f4aa714e" providerId="ADAL" clId="{374F2BE5-76F1-4E11-9EBE-9B7962EAA8FB}" dt="2023-03-31T10:20:28.423" v="501" actId="1037"/>
          <ac:spMkLst>
            <pc:docMk/>
            <pc:sldMk cId="3357121471" sldId="274"/>
            <ac:spMk id="2" creationId="{556A5D17-3788-79FB-8877-A35F46FEC1C3}"/>
          </ac:spMkLst>
        </pc:spChg>
        <pc:spChg chg="mod">
          <ac:chgData name="Martin, Tony" userId="b1bd46c3-4005-4c25-a278-03e5f4aa714e" providerId="ADAL" clId="{374F2BE5-76F1-4E11-9EBE-9B7962EAA8FB}" dt="2023-03-31T10:18:05.438" v="471" actId="20577"/>
          <ac:spMkLst>
            <pc:docMk/>
            <pc:sldMk cId="3357121471" sldId="274"/>
            <ac:spMk id="3" creationId="{7FE39BC9-954B-70C9-55B8-CA3DD6F2DA77}"/>
          </ac:spMkLst>
        </pc:spChg>
        <pc:picChg chg="del">
          <ac:chgData name="Martin, Tony" userId="b1bd46c3-4005-4c25-a278-03e5f4aa714e" providerId="ADAL" clId="{374F2BE5-76F1-4E11-9EBE-9B7962EAA8FB}" dt="2023-03-31T10:05:52.560" v="100" actId="478"/>
          <ac:picMkLst>
            <pc:docMk/>
            <pc:sldMk cId="3357121471" sldId="274"/>
            <ac:picMk id="5" creationId="{78B61DF9-79F5-BF47-7964-8E62BEA5A26F}"/>
          </ac:picMkLst>
        </pc:picChg>
        <pc:picChg chg="add mod">
          <ac:chgData name="Martin, Tony" userId="b1bd46c3-4005-4c25-a278-03e5f4aa714e" providerId="ADAL" clId="{374F2BE5-76F1-4E11-9EBE-9B7962EAA8FB}" dt="2023-03-31T10:06:02.192" v="102" actId="14100"/>
          <ac:picMkLst>
            <pc:docMk/>
            <pc:sldMk cId="3357121471" sldId="274"/>
            <ac:picMk id="6" creationId="{1ECD2913-F578-8DAF-0ED6-4D73FAD80B86}"/>
          </ac:picMkLst>
        </pc:picChg>
        <pc:picChg chg="add del">
          <ac:chgData name="Martin, Tony" userId="b1bd46c3-4005-4c25-a278-03e5f4aa714e" providerId="ADAL" clId="{374F2BE5-76F1-4E11-9EBE-9B7962EAA8FB}" dt="2023-03-31T10:07:11.754" v="112" actId="478"/>
          <ac:picMkLst>
            <pc:docMk/>
            <pc:sldMk cId="3357121471" sldId="274"/>
            <ac:picMk id="7" creationId="{DB026666-7945-33D7-A618-0698C6C54254}"/>
          </ac:picMkLst>
        </pc:picChg>
        <pc:picChg chg="add del mod">
          <ac:chgData name="Martin, Tony" userId="b1bd46c3-4005-4c25-a278-03e5f4aa714e" providerId="ADAL" clId="{374F2BE5-76F1-4E11-9EBE-9B7962EAA8FB}" dt="2023-03-31T10:07:02.335" v="107" actId="22"/>
          <ac:picMkLst>
            <pc:docMk/>
            <pc:sldMk cId="3357121471" sldId="274"/>
            <ac:picMk id="9" creationId="{2E37D9CA-02FD-07A0-6C94-B03D58ED5C44}"/>
          </ac:picMkLst>
        </pc:picChg>
        <pc:picChg chg="add mod">
          <ac:chgData name="Martin, Tony" userId="b1bd46c3-4005-4c25-a278-03e5f4aa714e" providerId="ADAL" clId="{374F2BE5-76F1-4E11-9EBE-9B7962EAA8FB}" dt="2023-03-31T10:07:14.979" v="113" actId="14100"/>
          <ac:picMkLst>
            <pc:docMk/>
            <pc:sldMk cId="3357121471" sldId="274"/>
            <ac:picMk id="11" creationId="{D3DB2B7A-DD5F-3779-5138-D688BACB2AE4}"/>
          </ac:picMkLst>
        </pc:picChg>
        <pc:picChg chg="add mod">
          <ac:chgData name="Martin, Tony" userId="b1bd46c3-4005-4c25-a278-03e5f4aa714e" providerId="ADAL" clId="{374F2BE5-76F1-4E11-9EBE-9B7962EAA8FB}" dt="2023-03-31T10:15:38.632" v="367" actId="1076"/>
          <ac:picMkLst>
            <pc:docMk/>
            <pc:sldMk cId="3357121471" sldId="274"/>
            <ac:picMk id="13" creationId="{FF949724-7C53-0518-E8AF-E6353E8AC448}"/>
          </ac:picMkLst>
        </pc:picChg>
        <pc:picChg chg="add mod modCrop">
          <ac:chgData name="Martin, Tony" userId="b1bd46c3-4005-4c25-a278-03e5f4aa714e" providerId="ADAL" clId="{374F2BE5-76F1-4E11-9EBE-9B7962EAA8FB}" dt="2023-03-31T10:18:39.199" v="476" actId="732"/>
          <ac:picMkLst>
            <pc:docMk/>
            <pc:sldMk cId="3357121471" sldId="274"/>
            <ac:picMk id="15" creationId="{98CD47CB-D19D-5C39-9A28-DE01FF8256BF}"/>
          </ac:picMkLst>
        </pc:picChg>
      </pc:sldChg>
      <pc:sldChg chg="addSp delSp modSp add mod">
        <pc:chgData name="Martin, Tony" userId="b1bd46c3-4005-4c25-a278-03e5f4aa714e" providerId="ADAL" clId="{374F2BE5-76F1-4E11-9EBE-9B7962EAA8FB}" dt="2023-03-31T14:06:15.534" v="635" actId="14100"/>
        <pc:sldMkLst>
          <pc:docMk/>
          <pc:sldMk cId="547596241" sldId="275"/>
        </pc:sldMkLst>
        <pc:picChg chg="add mod">
          <ac:chgData name="Martin, Tony" userId="b1bd46c3-4005-4c25-a278-03e5f4aa714e" providerId="ADAL" clId="{374F2BE5-76F1-4E11-9EBE-9B7962EAA8FB}" dt="2023-03-31T14:05:38.056" v="628" actId="14100"/>
          <ac:picMkLst>
            <pc:docMk/>
            <pc:sldMk cId="547596241" sldId="275"/>
            <ac:picMk id="5" creationId="{22398C2E-BC61-D1DA-4617-F40F1975BF2C}"/>
          </ac:picMkLst>
        </pc:picChg>
        <pc:picChg chg="del">
          <ac:chgData name="Martin, Tony" userId="b1bd46c3-4005-4c25-a278-03e5f4aa714e" providerId="ADAL" clId="{374F2BE5-76F1-4E11-9EBE-9B7962EAA8FB}" dt="2023-03-31T14:05:32.593" v="627" actId="478"/>
          <ac:picMkLst>
            <pc:docMk/>
            <pc:sldMk cId="547596241" sldId="275"/>
            <ac:picMk id="6" creationId="{1ECD2913-F578-8DAF-0ED6-4D73FAD80B86}"/>
          </ac:picMkLst>
        </pc:picChg>
        <pc:picChg chg="add mod">
          <ac:chgData name="Martin, Tony" userId="b1bd46c3-4005-4c25-a278-03e5f4aa714e" providerId="ADAL" clId="{374F2BE5-76F1-4E11-9EBE-9B7962EAA8FB}" dt="2023-03-31T14:06:15.534" v="635" actId="14100"/>
          <ac:picMkLst>
            <pc:docMk/>
            <pc:sldMk cId="547596241" sldId="275"/>
            <ac:picMk id="8" creationId="{35B84912-CACE-8D15-350E-93E7160A1880}"/>
          </ac:picMkLst>
        </pc:picChg>
        <pc:picChg chg="del">
          <ac:chgData name="Martin, Tony" userId="b1bd46c3-4005-4c25-a278-03e5f4aa714e" providerId="ADAL" clId="{374F2BE5-76F1-4E11-9EBE-9B7962EAA8FB}" dt="2023-03-31T14:06:11.057" v="634" actId="478"/>
          <ac:picMkLst>
            <pc:docMk/>
            <pc:sldMk cId="547596241" sldId="275"/>
            <ac:picMk id="11" creationId="{D3DB2B7A-DD5F-3779-5138-D688BACB2AE4}"/>
          </ac:picMkLst>
        </pc:picChg>
      </pc:sldChg>
      <pc:sldChg chg="addSp delSp modSp add mod">
        <pc:chgData name="Martin, Tony" userId="b1bd46c3-4005-4c25-a278-03e5f4aa714e" providerId="ADAL" clId="{374F2BE5-76F1-4E11-9EBE-9B7962EAA8FB}" dt="2023-03-31T14:08:29.947" v="639" actId="1076"/>
        <pc:sldMkLst>
          <pc:docMk/>
          <pc:sldMk cId="1148940179" sldId="277"/>
        </pc:sldMkLst>
        <pc:spChg chg="add del mod">
          <ac:chgData name="Martin, Tony" userId="b1bd46c3-4005-4c25-a278-03e5f4aa714e" providerId="ADAL" clId="{374F2BE5-76F1-4E11-9EBE-9B7962EAA8FB}" dt="2023-03-31T14:08:24.919" v="637" actId="478"/>
          <ac:spMkLst>
            <pc:docMk/>
            <pc:sldMk cId="1148940179" sldId="277"/>
            <ac:spMk id="9" creationId="{6FF1DC6F-AA83-F080-D166-D788BCDEEE2B}"/>
          </ac:spMkLst>
        </pc:spChg>
        <pc:picChg chg="add mod">
          <ac:chgData name="Martin, Tony" userId="b1bd46c3-4005-4c25-a278-03e5f4aa714e" providerId="ADAL" clId="{374F2BE5-76F1-4E11-9EBE-9B7962EAA8FB}" dt="2023-03-31T14:04:31.653" v="618" actId="14100"/>
          <ac:picMkLst>
            <pc:docMk/>
            <pc:sldMk cId="1148940179" sldId="277"/>
            <ac:picMk id="5" creationId="{2BF2E20D-525E-7BCE-C65C-A909185C4EAC}"/>
          </ac:picMkLst>
        </pc:picChg>
        <pc:picChg chg="del">
          <ac:chgData name="Martin, Tony" userId="b1bd46c3-4005-4c25-a278-03e5f4aa714e" providerId="ADAL" clId="{374F2BE5-76F1-4E11-9EBE-9B7962EAA8FB}" dt="2023-03-31T14:04:27.964" v="617" actId="478"/>
          <ac:picMkLst>
            <pc:docMk/>
            <pc:sldMk cId="1148940179" sldId="277"/>
            <ac:picMk id="6" creationId="{1ECD2913-F578-8DAF-0ED6-4D73FAD80B86}"/>
          </ac:picMkLst>
        </pc:picChg>
        <pc:picChg chg="add mod">
          <ac:chgData name="Martin, Tony" userId="b1bd46c3-4005-4c25-a278-03e5f4aa714e" providerId="ADAL" clId="{374F2BE5-76F1-4E11-9EBE-9B7962EAA8FB}" dt="2023-03-31T14:05:12.914" v="623" actId="14100"/>
          <ac:picMkLst>
            <pc:docMk/>
            <pc:sldMk cId="1148940179" sldId="277"/>
            <ac:picMk id="8" creationId="{752FEE40-BA12-10DF-9211-635C82E077F6}"/>
          </ac:picMkLst>
        </pc:picChg>
        <pc:picChg chg="del">
          <ac:chgData name="Martin, Tony" userId="b1bd46c3-4005-4c25-a278-03e5f4aa714e" providerId="ADAL" clId="{374F2BE5-76F1-4E11-9EBE-9B7962EAA8FB}" dt="2023-03-31T14:05:09.310" v="622" actId="478"/>
          <ac:picMkLst>
            <pc:docMk/>
            <pc:sldMk cId="1148940179" sldId="277"/>
            <ac:picMk id="11" creationId="{D3DB2B7A-DD5F-3779-5138-D688BACB2AE4}"/>
          </ac:picMkLst>
        </pc:picChg>
        <pc:picChg chg="add mod">
          <ac:chgData name="Martin, Tony" userId="b1bd46c3-4005-4c25-a278-03e5f4aa714e" providerId="ADAL" clId="{374F2BE5-76F1-4E11-9EBE-9B7962EAA8FB}" dt="2023-03-31T14:08:29.947" v="639" actId="1076"/>
          <ac:picMkLst>
            <pc:docMk/>
            <pc:sldMk cId="1148940179" sldId="277"/>
            <ac:picMk id="12" creationId="{03E12A7C-FC16-318B-ED22-6418D33AE424}"/>
          </ac:picMkLst>
        </pc:picChg>
      </pc:sldChg>
      <pc:sldChg chg="addSp delSp modSp new mod">
        <pc:chgData name="Martin, Tony" userId="b1bd46c3-4005-4c25-a278-03e5f4aa714e" providerId="ADAL" clId="{374F2BE5-76F1-4E11-9EBE-9B7962EAA8FB}" dt="2023-03-31T14:14:44.891" v="700" actId="1076"/>
        <pc:sldMkLst>
          <pc:docMk/>
          <pc:sldMk cId="3354044968" sldId="278"/>
        </pc:sldMkLst>
        <pc:spChg chg="del">
          <ac:chgData name="Martin, Tony" userId="b1bd46c3-4005-4c25-a278-03e5f4aa714e" providerId="ADAL" clId="{374F2BE5-76F1-4E11-9EBE-9B7962EAA8FB}" dt="2023-03-31T14:09:04.685" v="644" actId="478"/>
          <ac:spMkLst>
            <pc:docMk/>
            <pc:sldMk cId="3354044968" sldId="278"/>
            <ac:spMk id="2" creationId="{DAF85E16-2057-DCF5-D95C-E769CDB8498A}"/>
          </ac:spMkLst>
        </pc:spChg>
        <pc:spChg chg="del">
          <ac:chgData name="Martin, Tony" userId="b1bd46c3-4005-4c25-a278-03e5f4aa714e" providerId="ADAL" clId="{374F2BE5-76F1-4E11-9EBE-9B7962EAA8FB}" dt="2023-03-31T14:09:03.303" v="643" actId="478"/>
          <ac:spMkLst>
            <pc:docMk/>
            <pc:sldMk cId="3354044968" sldId="278"/>
            <ac:spMk id="3" creationId="{49D47281-2562-A17F-75F3-39CAA7BDF775}"/>
          </ac:spMkLst>
        </pc:spChg>
        <pc:picChg chg="add mod">
          <ac:chgData name="Martin, Tony" userId="b1bd46c3-4005-4c25-a278-03e5f4aa714e" providerId="ADAL" clId="{374F2BE5-76F1-4E11-9EBE-9B7962EAA8FB}" dt="2023-03-31T14:14:32.125" v="696" actId="1076"/>
          <ac:picMkLst>
            <pc:docMk/>
            <pc:sldMk cId="3354044968" sldId="278"/>
            <ac:picMk id="4" creationId="{D85F2452-6C23-7BC6-A4CA-44FFDBD81118}"/>
          </ac:picMkLst>
        </pc:picChg>
        <pc:picChg chg="add mod">
          <ac:chgData name="Martin, Tony" userId="b1bd46c3-4005-4c25-a278-03e5f4aa714e" providerId="ADAL" clId="{374F2BE5-76F1-4E11-9EBE-9B7962EAA8FB}" dt="2023-03-31T14:14:32.125" v="696" actId="1076"/>
          <ac:picMkLst>
            <pc:docMk/>
            <pc:sldMk cId="3354044968" sldId="278"/>
            <ac:picMk id="5" creationId="{011EC9A9-9D28-5353-2CE3-FFC023742DAB}"/>
          </ac:picMkLst>
        </pc:picChg>
        <pc:picChg chg="add mod">
          <ac:chgData name="Martin, Tony" userId="b1bd46c3-4005-4c25-a278-03e5f4aa714e" providerId="ADAL" clId="{374F2BE5-76F1-4E11-9EBE-9B7962EAA8FB}" dt="2023-03-31T14:14:32.125" v="696" actId="1076"/>
          <ac:picMkLst>
            <pc:docMk/>
            <pc:sldMk cId="3354044968" sldId="278"/>
            <ac:picMk id="6" creationId="{807B2BFE-79D1-D35D-F1EF-F1E7427C0A12}"/>
          </ac:picMkLst>
        </pc:picChg>
        <pc:picChg chg="add mod">
          <ac:chgData name="Martin, Tony" userId="b1bd46c3-4005-4c25-a278-03e5f4aa714e" providerId="ADAL" clId="{374F2BE5-76F1-4E11-9EBE-9B7962EAA8FB}" dt="2023-03-31T14:14:32.125" v="696" actId="1076"/>
          <ac:picMkLst>
            <pc:docMk/>
            <pc:sldMk cId="3354044968" sldId="278"/>
            <ac:picMk id="8" creationId="{5F4B35BC-C7EA-8B49-00C0-39B63D7F52F9}"/>
          </ac:picMkLst>
        </pc:picChg>
        <pc:picChg chg="add mod">
          <ac:chgData name="Martin, Tony" userId="b1bd46c3-4005-4c25-a278-03e5f4aa714e" providerId="ADAL" clId="{374F2BE5-76F1-4E11-9EBE-9B7962EAA8FB}" dt="2023-03-31T14:14:32.125" v="696" actId="1076"/>
          <ac:picMkLst>
            <pc:docMk/>
            <pc:sldMk cId="3354044968" sldId="278"/>
            <ac:picMk id="10" creationId="{F8D6DA0C-2471-7F47-3D0E-B004A6DE1F24}"/>
          </ac:picMkLst>
        </pc:picChg>
        <pc:picChg chg="add mod">
          <ac:chgData name="Martin, Tony" userId="b1bd46c3-4005-4c25-a278-03e5f4aa714e" providerId="ADAL" clId="{374F2BE5-76F1-4E11-9EBE-9B7962EAA8FB}" dt="2023-03-31T14:14:43.134" v="699" actId="1076"/>
          <ac:picMkLst>
            <pc:docMk/>
            <pc:sldMk cId="3354044968" sldId="278"/>
            <ac:picMk id="12" creationId="{FD886B13-14AA-36AB-9094-28D34AC7BA46}"/>
          </ac:picMkLst>
        </pc:picChg>
        <pc:picChg chg="add mod">
          <ac:chgData name="Martin, Tony" userId="b1bd46c3-4005-4c25-a278-03e5f4aa714e" providerId="ADAL" clId="{374F2BE5-76F1-4E11-9EBE-9B7962EAA8FB}" dt="2023-03-31T14:14:44.891" v="700" actId="1076"/>
          <ac:picMkLst>
            <pc:docMk/>
            <pc:sldMk cId="3354044968" sldId="278"/>
            <ac:picMk id="14" creationId="{2EB18372-358C-162B-3B9A-B8A3E30768DA}"/>
          </ac:picMkLst>
        </pc:picChg>
        <pc:picChg chg="add mod">
          <ac:chgData name="Martin, Tony" userId="b1bd46c3-4005-4c25-a278-03e5f4aa714e" providerId="ADAL" clId="{374F2BE5-76F1-4E11-9EBE-9B7962EAA8FB}" dt="2023-03-31T14:14:32.125" v="696" actId="1076"/>
          <ac:picMkLst>
            <pc:docMk/>
            <pc:sldMk cId="3354044968" sldId="278"/>
            <ac:picMk id="16" creationId="{038536F9-A7B5-2535-F403-41E00F6E66F0}"/>
          </ac:picMkLst>
        </pc:picChg>
        <pc:picChg chg="add mod">
          <ac:chgData name="Martin, Tony" userId="b1bd46c3-4005-4c25-a278-03e5f4aa714e" providerId="ADAL" clId="{374F2BE5-76F1-4E11-9EBE-9B7962EAA8FB}" dt="2023-03-31T14:14:32.125" v="696" actId="1076"/>
          <ac:picMkLst>
            <pc:docMk/>
            <pc:sldMk cId="3354044968" sldId="278"/>
            <ac:picMk id="18" creationId="{29788A66-880F-76AD-5B9E-9AC927BC6581}"/>
          </ac:picMkLst>
        </pc:picChg>
      </pc:sldChg>
      <pc:sldMasterChg chg="del delSldLayout">
        <pc:chgData name="Martin, Tony" userId="b1bd46c3-4005-4c25-a278-03e5f4aa714e" providerId="ADAL" clId="{374F2BE5-76F1-4E11-9EBE-9B7962EAA8FB}" dt="2023-03-30T13:48:46.359" v="0" actId="26606"/>
        <pc:sldMasterMkLst>
          <pc:docMk/>
          <pc:sldMasterMk cId="2160597219" sldId="2147483648"/>
        </pc:sldMasterMkLst>
        <pc:sldLayoutChg chg="del">
          <pc:chgData name="Martin, Tony" userId="b1bd46c3-4005-4c25-a278-03e5f4aa714e" providerId="ADAL" clId="{374F2BE5-76F1-4E11-9EBE-9B7962EAA8FB}" dt="2023-03-30T13:48:46.359" v="0" actId="26606"/>
          <pc:sldLayoutMkLst>
            <pc:docMk/>
            <pc:sldMasterMk cId="2160597219" sldId="2147483648"/>
            <pc:sldLayoutMk cId="3116702663" sldId="2147483649"/>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1754167331" sldId="2147483650"/>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4056219512" sldId="2147483651"/>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763546159" sldId="2147483652"/>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2573616877" sldId="2147483653"/>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1359451752" sldId="2147483654"/>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133089991" sldId="2147483655"/>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2836695149" sldId="2147483656"/>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1713379291" sldId="2147483657"/>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599831737" sldId="2147483658"/>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2299409273" sldId="2147483659"/>
          </pc:sldLayoutMkLst>
        </pc:sldLayoutChg>
      </pc:sldMasterChg>
      <pc:sldMasterChg chg="add addSldLayout">
        <pc:chgData name="Martin, Tony" userId="b1bd46c3-4005-4c25-a278-03e5f4aa714e" providerId="ADAL" clId="{374F2BE5-76F1-4E11-9EBE-9B7962EAA8FB}" dt="2023-03-30T13:48:46.359" v="0" actId="26606"/>
        <pc:sldMasterMkLst>
          <pc:docMk/>
          <pc:sldMasterMk cId="952230773" sldId="2147483738"/>
        </pc:sldMasterMkLst>
        <pc:sldLayoutChg chg="add">
          <pc:chgData name="Martin, Tony" userId="b1bd46c3-4005-4c25-a278-03e5f4aa714e" providerId="ADAL" clId="{374F2BE5-76F1-4E11-9EBE-9B7962EAA8FB}" dt="2023-03-30T13:48:46.359" v="0" actId="26606"/>
          <pc:sldLayoutMkLst>
            <pc:docMk/>
            <pc:sldMasterMk cId="952230773" sldId="2147483738"/>
            <pc:sldLayoutMk cId="3728699756" sldId="2147483727"/>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428251815" sldId="2147483728"/>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3281254789" sldId="2147483729"/>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2290375541" sldId="2147483730"/>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655376569" sldId="2147483731"/>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783789333" sldId="2147483732"/>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317719977" sldId="2147483733"/>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092493659" sldId="2147483734"/>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696583432" sldId="2147483735"/>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591293285" sldId="2147483736"/>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2763636680" sldId="2147483737"/>
          </pc:sldLayoutMkLst>
        </pc:sldLayoutChg>
      </pc:sldMasterChg>
    </pc:docChg>
  </pc:docChgLst>
  <pc:docChgLst>
    <pc:chgData name="Martin, Tony" userId="b1bd46c3-4005-4c25-a278-03e5f4aa714e" providerId="ADAL" clId="{00EE004F-7DFB-D04D-A137-C4513362CFD9}"/>
    <pc:docChg chg="addSld modSld sldOrd">
      <pc:chgData name="Martin, Tony" userId="b1bd46c3-4005-4c25-a278-03e5f4aa714e" providerId="ADAL" clId="{00EE004F-7DFB-D04D-A137-C4513362CFD9}" dt="2023-03-30T13:55:38.530" v="47" actId="20577"/>
      <pc:docMkLst>
        <pc:docMk/>
      </pc:docMkLst>
      <pc:sldChg chg="modSp">
        <pc:chgData name="Martin, Tony" userId="b1bd46c3-4005-4c25-a278-03e5f4aa714e" providerId="ADAL" clId="{00EE004F-7DFB-D04D-A137-C4513362CFD9}" dt="2023-03-30T13:55:09.191" v="12" actId="1076"/>
        <pc:sldMkLst>
          <pc:docMk/>
          <pc:sldMk cId="3127641343" sldId="257"/>
        </pc:sldMkLst>
        <pc:spChg chg="mod">
          <ac:chgData name="Martin, Tony" userId="b1bd46c3-4005-4c25-a278-03e5f4aa714e" providerId="ADAL" clId="{00EE004F-7DFB-D04D-A137-C4513362CFD9}" dt="2023-03-30T13:55:07.972" v="11" actId="20577"/>
          <ac:spMkLst>
            <pc:docMk/>
            <pc:sldMk cId="3127641343" sldId="257"/>
            <ac:spMk id="2" creationId="{556A5D17-3788-79FB-8877-A35F46FEC1C3}"/>
          </ac:spMkLst>
        </pc:spChg>
        <pc:spChg chg="mod">
          <ac:chgData name="Martin, Tony" userId="b1bd46c3-4005-4c25-a278-03e5f4aa714e" providerId="ADAL" clId="{00EE004F-7DFB-D04D-A137-C4513362CFD9}" dt="2023-03-30T13:55:09.191" v="12" actId="1076"/>
          <ac:spMkLst>
            <pc:docMk/>
            <pc:sldMk cId="3127641343" sldId="257"/>
            <ac:spMk id="3" creationId="{7FE39BC9-954B-70C9-55B8-CA3DD6F2DA77}"/>
          </ac:spMkLst>
        </pc:spChg>
      </pc:sldChg>
      <pc:sldChg chg="modSp new ord">
        <pc:chgData name="Martin, Tony" userId="b1bd46c3-4005-4c25-a278-03e5f4aa714e" providerId="ADAL" clId="{00EE004F-7DFB-D04D-A137-C4513362CFD9}" dt="2023-03-30T13:55:38.530" v="47" actId="20577"/>
        <pc:sldMkLst>
          <pc:docMk/>
          <pc:sldMk cId="1716521257" sldId="259"/>
        </pc:sldMkLst>
        <pc:spChg chg="mod">
          <ac:chgData name="Martin, Tony" userId="b1bd46c3-4005-4c25-a278-03e5f4aa714e" providerId="ADAL" clId="{00EE004F-7DFB-D04D-A137-C4513362CFD9}" dt="2023-03-30T13:55:38.530" v="47" actId="20577"/>
          <ac:spMkLst>
            <pc:docMk/>
            <pc:sldMk cId="1716521257" sldId="259"/>
            <ac:spMk id="2" creationId="{C0167D60-1C62-A7DA-3853-0E8694CC6AE8}"/>
          </ac:spMkLst>
        </pc:spChg>
      </pc:sldChg>
    </pc:docChg>
  </pc:docChgLst>
  <pc:docChgLst>
    <pc:chgData name="Guest User" userId="S::urn:spo:anon#3205668be4588c2972589c1e47289ecaadf7add4689612247353337f1030b440::" providerId="AD" clId="Web-{E2782915-9467-6BBF-C91F-3B13DEE7437E}"/>
    <pc:docChg chg="addSld modSld">
      <pc:chgData name="Guest User" userId="S::urn:spo:anon#3205668be4588c2972589c1e47289ecaadf7add4689612247353337f1030b440::" providerId="AD" clId="Web-{E2782915-9467-6BBF-C91F-3B13DEE7437E}" dt="2023-03-31T14:10:16.736" v="36" actId="20577"/>
      <pc:docMkLst>
        <pc:docMk/>
      </pc:docMkLst>
      <pc:sldChg chg="addSp delSp modSp add replId">
        <pc:chgData name="Guest User" userId="S::urn:spo:anon#3205668be4588c2972589c1e47289ecaadf7add4689612247353337f1030b440::" providerId="AD" clId="Web-{E2782915-9467-6BBF-C91F-3B13DEE7437E}" dt="2023-03-31T14:10:16.736" v="36" actId="20577"/>
        <pc:sldMkLst>
          <pc:docMk/>
          <pc:sldMk cId="909426931" sldId="276"/>
        </pc:sldMkLst>
        <pc:spChg chg="mod">
          <ac:chgData name="Guest User" userId="S::urn:spo:anon#3205668be4588c2972589c1e47289ecaadf7add4689612247353337f1030b440::" providerId="AD" clId="Web-{E2782915-9467-6BBF-C91F-3B13DEE7437E}" dt="2023-03-31T14:10:16.736" v="36" actId="20577"/>
          <ac:spMkLst>
            <pc:docMk/>
            <pc:sldMk cId="909426931" sldId="276"/>
            <ac:spMk id="2" creationId="{F226BFF5-2E85-3AFE-73C9-BE7D526832EE}"/>
          </ac:spMkLst>
        </pc:spChg>
        <pc:spChg chg="mod">
          <ac:chgData name="Guest User" userId="S::urn:spo:anon#3205668be4588c2972589c1e47289ecaadf7add4689612247353337f1030b440::" providerId="AD" clId="Web-{E2782915-9467-6BBF-C91F-3B13DEE7437E}" dt="2023-03-31T14:08:54.562" v="20" actId="1076"/>
          <ac:spMkLst>
            <pc:docMk/>
            <pc:sldMk cId="909426931" sldId="276"/>
            <ac:spMk id="8" creationId="{FF0542F9-D859-157C-1D6C-1928E73F55FA}"/>
          </ac:spMkLst>
        </pc:spChg>
        <pc:spChg chg="add mod">
          <ac:chgData name="Guest User" userId="S::urn:spo:anon#3205668be4588c2972589c1e47289ecaadf7add4689612247353337f1030b440::" providerId="AD" clId="Web-{E2782915-9467-6BBF-C91F-3B13DEE7437E}" dt="2023-03-31T14:10:05.611" v="31" actId="20577"/>
          <ac:spMkLst>
            <pc:docMk/>
            <pc:sldMk cId="909426931" sldId="276"/>
            <ac:spMk id="9" creationId="{6C6BF9E6-AF59-F046-4304-EF72B1E63F50}"/>
          </ac:spMkLst>
        </pc:spChg>
        <pc:picChg chg="add mod">
          <ac:chgData name="Guest User" userId="S::urn:spo:anon#3205668be4588c2972589c1e47289ecaadf7add4689612247353337f1030b440::" providerId="AD" clId="Web-{E2782915-9467-6BBF-C91F-3B13DEE7437E}" dt="2023-03-31T14:09:00.562" v="23" actId="1076"/>
          <ac:picMkLst>
            <pc:docMk/>
            <pc:sldMk cId="909426931" sldId="276"/>
            <ac:picMk id="3" creationId="{40FD660C-0C6A-E1F3-6998-802B7482DD26}"/>
          </ac:picMkLst>
        </pc:picChg>
        <pc:picChg chg="add mod">
          <ac:chgData name="Guest User" userId="S::urn:spo:anon#3205668be4588c2972589c1e47289ecaadf7add4689612247353337f1030b440::" providerId="AD" clId="Web-{E2782915-9467-6BBF-C91F-3B13DEE7437E}" dt="2023-03-31T14:09:16.828" v="27" actId="1076"/>
          <ac:picMkLst>
            <pc:docMk/>
            <pc:sldMk cId="909426931" sldId="276"/>
            <ac:picMk id="4" creationId="{C7566F6A-B0C6-6255-612C-8E42035113AC}"/>
          </ac:picMkLst>
        </pc:picChg>
        <pc:picChg chg="del">
          <ac:chgData name="Guest User" userId="S::urn:spo:anon#3205668be4588c2972589c1e47289ecaadf7add4689612247353337f1030b440::" providerId="AD" clId="Web-{E2782915-9467-6BBF-C91F-3B13DEE7437E}" dt="2023-03-31T14:08:44.577" v="17"/>
          <ac:picMkLst>
            <pc:docMk/>
            <pc:sldMk cId="909426931" sldId="276"/>
            <ac:picMk id="5" creationId="{82996CCD-4403-E192-F472-AD5651BE47BA}"/>
          </ac:picMkLst>
        </pc:picChg>
        <pc:picChg chg="del">
          <ac:chgData name="Guest User" userId="S::urn:spo:anon#3205668be4588c2972589c1e47289ecaadf7add4689612247353337f1030b440::" providerId="AD" clId="Web-{E2782915-9467-6BBF-C91F-3B13DEE7437E}" dt="2023-03-31T14:08:46.109" v="18"/>
          <ac:picMkLst>
            <pc:docMk/>
            <pc:sldMk cId="909426931" sldId="276"/>
            <ac:picMk id="6" creationId="{34B6F671-BD58-6312-FAD2-BD9A78D4C7A8}"/>
          </ac:picMkLst>
        </pc:picChg>
      </pc:sldChg>
    </pc:docChg>
  </pc:docChgLst>
  <pc:docChgLst>
    <pc:chgData name="Guest User" userId="S::urn:spo:anon#3205668be4588c2972589c1e47289ecaadf7add4689612247353337f1030b440::" providerId="AD" clId="Web-{A0D811FA-855A-4C7C-A2A5-016597715ACC}"/>
    <pc:docChg chg="modSld">
      <pc:chgData name="Guest User" userId="S::urn:spo:anon#3205668be4588c2972589c1e47289ecaadf7add4689612247353337f1030b440::" providerId="AD" clId="Web-{A0D811FA-855A-4C7C-A2A5-016597715ACC}" dt="2023-03-30T13:54:03.030" v="9" actId="20577"/>
      <pc:docMkLst>
        <pc:docMk/>
      </pc:docMkLst>
      <pc:sldChg chg="modSp">
        <pc:chgData name="Guest User" userId="S::urn:spo:anon#3205668be4588c2972589c1e47289ecaadf7add4689612247353337f1030b440::" providerId="AD" clId="Web-{A0D811FA-855A-4C7C-A2A5-016597715ACC}" dt="2023-03-30T13:54:03.030" v="9" actId="20577"/>
        <pc:sldMkLst>
          <pc:docMk/>
          <pc:sldMk cId="2811935155" sldId="256"/>
        </pc:sldMkLst>
        <pc:spChg chg="mod">
          <ac:chgData name="Guest User" userId="S::urn:spo:anon#3205668be4588c2972589c1e47289ecaadf7add4689612247353337f1030b440::" providerId="AD" clId="Web-{A0D811FA-855A-4C7C-A2A5-016597715ACC}" dt="2023-03-30T13:54:03.030" v="9" actId="20577"/>
          <ac:spMkLst>
            <pc:docMk/>
            <pc:sldMk cId="2811935155" sldId="256"/>
            <ac:spMk id="3" creationId="{382090E8-10EF-BA80-282F-BD3DF10E29C3}"/>
          </ac:spMkLst>
        </pc:spChg>
      </pc:sldChg>
    </pc:docChg>
  </pc:docChgLst>
  <pc:docChgLst>
    <pc:chgData name="Adrowski, Chris" userId="c540856c-a9b6-4148-9bb3-cf982cae212d" providerId="ADAL" clId="{01944AD2-9961-4E31-ABF8-25433BC555B9}"/>
    <pc:docChg chg="undo custSel addSld delSld modSld sldOrd">
      <pc:chgData name="Adrowski, Chris" userId="c540856c-a9b6-4148-9bb3-cf982cae212d" providerId="ADAL" clId="{01944AD2-9961-4E31-ABF8-25433BC555B9}" dt="2023-03-31T04:52:08.599" v="7640" actId="20577"/>
      <pc:docMkLst>
        <pc:docMk/>
      </pc:docMkLst>
      <pc:sldChg chg="addSp delSp modSp mod modNotesTx">
        <pc:chgData name="Adrowski, Chris" userId="c540856c-a9b6-4148-9bb3-cf982cae212d" providerId="ADAL" clId="{01944AD2-9961-4E31-ABF8-25433BC555B9}" dt="2023-03-31T04:24:56.414" v="1190" actId="20577"/>
        <pc:sldMkLst>
          <pc:docMk/>
          <pc:sldMk cId="1716521257" sldId="259"/>
        </pc:sldMkLst>
        <pc:spChg chg="del">
          <ac:chgData name="Adrowski, Chris" userId="c540856c-a9b6-4148-9bb3-cf982cae212d" providerId="ADAL" clId="{01944AD2-9961-4E31-ABF8-25433BC555B9}" dt="2023-03-31T03:37:37.298" v="3" actId="478"/>
          <ac:spMkLst>
            <pc:docMk/>
            <pc:sldMk cId="1716521257" sldId="259"/>
            <ac:spMk id="3" creationId="{EC482E36-7F3F-5BC1-1688-359EAEC3EB00}"/>
          </ac:spMkLst>
        </pc:spChg>
        <pc:picChg chg="add mod">
          <ac:chgData name="Adrowski, Chris" userId="c540856c-a9b6-4148-9bb3-cf982cae212d" providerId="ADAL" clId="{01944AD2-9961-4E31-ABF8-25433BC555B9}" dt="2023-03-31T03:39:56.432" v="30" actId="1076"/>
          <ac:picMkLst>
            <pc:docMk/>
            <pc:sldMk cId="1716521257" sldId="259"/>
            <ac:picMk id="5" creationId="{51378AFD-3221-3C94-FAE1-6180FBDD99DF}"/>
          </ac:picMkLst>
        </pc:picChg>
        <pc:picChg chg="add mod">
          <ac:chgData name="Adrowski, Chris" userId="c540856c-a9b6-4148-9bb3-cf982cae212d" providerId="ADAL" clId="{01944AD2-9961-4E31-ABF8-25433BC555B9}" dt="2023-03-31T03:39:42.257" v="27" actId="1076"/>
          <ac:picMkLst>
            <pc:docMk/>
            <pc:sldMk cId="1716521257" sldId="259"/>
            <ac:picMk id="7" creationId="{AE94128E-22F7-19F4-3C3D-B7F6B285FD0A}"/>
          </ac:picMkLst>
        </pc:picChg>
        <pc:picChg chg="add mod">
          <ac:chgData name="Adrowski, Chris" userId="c540856c-a9b6-4148-9bb3-cf982cae212d" providerId="ADAL" clId="{01944AD2-9961-4E31-ABF8-25433BC555B9}" dt="2023-03-31T03:39:28.503" v="25" actId="1076"/>
          <ac:picMkLst>
            <pc:docMk/>
            <pc:sldMk cId="1716521257" sldId="259"/>
            <ac:picMk id="9" creationId="{7558AA38-D7A7-E08F-6D30-B942921AE86A}"/>
          </ac:picMkLst>
        </pc:picChg>
        <pc:picChg chg="add mod">
          <ac:chgData name="Adrowski, Chris" userId="c540856c-a9b6-4148-9bb3-cf982cae212d" providerId="ADAL" clId="{01944AD2-9961-4E31-ABF8-25433BC555B9}" dt="2023-03-31T03:39:49.136" v="29" actId="1076"/>
          <ac:picMkLst>
            <pc:docMk/>
            <pc:sldMk cId="1716521257" sldId="259"/>
            <ac:picMk id="11" creationId="{06683721-F81A-627C-808B-058B318626AF}"/>
          </ac:picMkLst>
        </pc:picChg>
      </pc:sldChg>
      <pc:sldChg chg="addSp delSp modSp new mod modNotesTx">
        <pc:chgData name="Adrowski, Chris" userId="c540856c-a9b6-4148-9bb3-cf982cae212d" providerId="ADAL" clId="{01944AD2-9961-4E31-ABF8-25433BC555B9}" dt="2023-03-31T04:27:00.803" v="1689" actId="20577"/>
        <pc:sldMkLst>
          <pc:docMk/>
          <pc:sldMk cId="223234544" sldId="261"/>
        </pc:sldMkLst>
        <pc:spChg chg="mod">
          <ac:chgData name="Adrowski, Chris" userId="c540856c-a9b6-4148-9bb3-cf982cae212d" providerId="ADAL" clId="{01944AD2-9961-4E31-ABF8-25433BC555B9}" dt="2023-03-31T03:41:25.823" v="50" actId="20577"/>
          <ac:spMkLst>
            <pc:docMk/>
            <pc:sldMk cId="223234544" sldId="261"/>
            <ac:spMk id="2" creationId="{065538EA-3172-84A5-74FD-7719AA086A7C}"/>
          </ac:spMkLst>
        </pc:spChg>
        <pc:spChg chg="del">
          <ac:chgData name="Adrowski, Chris" userId="c540856c-a9b6-4148-9bb3-cf982cae212d" providerId="ADAL" clId="{01944AD2-9961-4E31-ABF8-25433BC555B9}" dt="2023-03-31T03:40:34.938" v="42" actId="478"/>
          <ac:spMkLst>
            <pc:docMk/>
            <pc:sldMk cId="223234544" sldId="261"/>
            <ac:spMk id="3" creationId="{299D2895-0C4F-0F7E-2A42-536E5F31D09E}"/>
          </ac:spMkLst>
        </pc:spChg>
        <pc:picChg chg="add mod">
          <ac:chgData name="Adrowski, Chris" userId="c540856c-a9b6-4148-9bb3-cf982cae212d" providerId="ADAL" clId="{01944AD2-9961-4E31-ABF8-25433BC555B9}" dt="2023-03-31T03:41:11.795" v="46" actId="1076"/>
          <ac:picMkLst>
            <pc:docMk/>
            <pc:sldMk cId="223234544" sldId="261"/>
            <ac:picMk id="4" creationId="{E0196C92-E513-DD15-1C8F-5A126279F4E6}"/>
          </ac:picMkLst>
        </pc:picChg>
        <pc:picChg chg="add mod">
          <ac:chgData name="Adrowski, Chris" userId="c540856c-a9b6-4148-9bb3-cf982cae212d" providerId="ADAL" clId="{01944AD2-9961-4E31-ABF8-25433BC555B9}" dt="2023-03-31T03:41:07.995" v="44" actId="1076"/>
          <ac:picMkLst>
            <pc:docMk/>
            <pc:sldMk cId="223234544" sldId="261"/>
            <ac:picMk id="6" creationId="{7F81E808-BF55-81D7-19F3-A492EEB6FBB4}"/>
          </ac:picMkLst>
        </pc:picChg>
      </pc:sldChg>
      <pc:sldChg chg="addSp delSp modSp new mod ord modNotesTx">
        <pc:chgData name="Adrowski, Chris" userId="c540856c-a9b6-4148-9bb3-cf982cae212d" providerId="ADAL" clId="{01944AD2-9961-4E31-ABF8-25433BC555B9}" dt="2023-03-31T04:31:02.161" v="2721" actId="20577"/>
        <pc:sldMkLst>
          <pc:docMk/>
          <pc:sldMk cId="3359467104" sldId="262"/>
        </pc:sldMkLst>
        <pc:spChg chg="mod">
          <ac:chgData name="Adrowski, Chris" userId="c540856c-a9b6-4148-9bb3-cf982cae212d" providerId="ADAL" clId="{01944AD2-9961-4E31-ABF8-25433BC555B9}" dt="2023-03-31T03:41:34.761" v="51"/>
          <ac:spMkLst>
            <pc:docMk/>
            <pc:sldMk cId="3359467104" sldId="262"/>
            <ac:spMk id="2" creationId="{0628DA19-220B-E805-C602-7C4F14AB436B}"/>
          </ac:spMkLst>
        </pc:spChg>
        <pc:spChg chg="del">
          <ac:chgData name="Adrowski, Chris" userId="c540856c-a9b6-4148-9bb3-cf982cae212d" providerId="ADAL" clId="{01944AD2-9961-4E31-ABF8-25433BC555B9}" dt="2023-03-31T03:41:37.326" v="52" actId="478"/>
          <ac:spMkLst>
            <pc:docMk/>
            <pc:sldMk cId="3359467104" sldId="262"/>
            <ac:spMk id="3" creationId="{9A5F2255-66FB-AB8B-1D44-54B0F73DED84}"/>
          </ac:spMkLst>
        </pc:spChg>
        <pc:spChg chg="add mod">
          <ac:chgData name="Adrowski, Chris" userId="c540856c-a9b6-4148-9bb3-cf982cae212d" providerId="ADAL" clId="{01944AD2-9961-4E31-ABF8-25433BC555B9}" dt="2023-03-31T03:46:55.723" v="169" actId="14100"/>
          <ac:spMkLst>
            <pc:docMk/>
            <pc:sldMk cId="3359467104" sldId="262"/>
            <ac:spMk id="13" creationId="{0F3220E9-94DC-EB09-BEB3-552ED1AD85A1}"/>
          </ac:spMkLst>
        </pc:spChg>
        <pc:picChg chg="add mod">
          <ac:chgData name="Adrowski, Chris" userId="c540856c-a9b6-4148-9bb3-cf982cae212d" providerId="ADAL" clId="{01944AD2-9961-4E31-ABF8-25433BC555B9}" dt="2023-03-31T03:43:21.323" v="64" actId="1076"/>
          <ac:picMkLst>
            <pc:docMk/>
            <pc:sldMk cId="3359467104" sldId="262"/>
            <ac:picMk id="5" creationId="{1EFE976A-B2C6-0F8E-FF42-7C68F516A6B3}"/>
          </ac:picMkLst>
        </pc:picChg>
        <pc:picChg chg="add mod">
          <ac:chgData name="Adrowski, Chris" userId="c540856c-a9b6-4148-9bb3-cf982cae212d" providerId="ADAL" clId="{01944AD2-9961-4E31-ABF8-25433BC555B9}" dt="2023-03-31T03:43:28.252" v="66" actId="1076"/>
          <ac:picMkLst>
            <pc:docMk/>
            <pc:sldMk cId="3359467104" sldId="262"/>
            <ac:picMk id="7" creationId="{EAB8F0AA-CC6A-2098-F2FE-C3E712A12A2F}"/>
          </ac:picMkLst>
        </pc:picChg>
        <pc:picChg chg="add del mod">
          <ac:chgData name="Adrowski, Chris" userId="c540856c-a9b6-4148-9bb3-cf982cae212d" providerId="ADAL" clId="{01944AD2-9961-4E31-ABF8-25433BC555B9}" dt="2023-03-31T03:44:18.693" v="73" actId="478"/>
          <ac:picMkLst>
            <pc:docMk/>
            <pc:sldMk cId="3359467104" sldId="262"/>
            <ac:picMk id="9" creationId="{5A6FD891-4C3F-5B78-FB20-2AF868BD95F7}"/>
          </ac:picMkLst>
        </pc:picChg>
        <pc:picChg chg="add del mod">
          <ac:chgData name="Adrowski, Chris" userId="c540856c-a9b6-4148-9bb3-cf982cae212d" providerId="ADAL" clId="{01944AD2-9961-4E31-ABF8-25433BC555B9}" dt="2023-03-31T03:44:15.011" v="71"/>
          <ac:picMkLst>
            <pc:docMk/>
            <pc:sldMk cId="3359467104" sldId="262"/>
            <ac:picMk id="10" creationId="{58273CC2-A002-BC77-F303-FB7DA6F13C17}"/>
          </ac:picMkLst>
        </pc:picChg>
        <pc:picChg chg="add mod">
          <ac:chgData name="Adrowski, Chris" userId="c540856c-a9b6-4148-9bb3-cf982cae212d" providerId="ADAL" clId="{01944AD2-9961-4E31-ABF8-25433BC555B9}" dt="2023-03-31T03:44:36.443" v="75" actId="1076"/>
          <ac:picMkLst>
            <pc:docMk/>
            <pc:sldMk cId="3359467104" sldId="262"/>
            <ac:picMk id="12" creationId="{FEC2D168-4220-5621-032E-21CD3C5115C0}"/>
          </ac:picMkLst>
        </pc:picChg>
      </pc:sldChg>
      <pc:sldChg chg="addSp delSp modSp add mod modNotesTx">
        <pc:chgData name="Adrowski, Chris" userId="c540856c-a9b6-4148-9bb3-cf982cae212d" providerId="ADAL" clId="{01944AD2-9961-4E31-ABF8-25433BC555B9}" dt="2023-03-31T04:28:06.176" v="1956" actId="20577"/>
        <pc:sldMkLst>
          <pc:docMk/>
          <pc:sldMk cId="842283934" sldId="263"/>
        </pc:sldMkLst>
        <pc:spChg chg="add mod">
          <ac:chgData name="Adrowski, Chris" userId="c540856c-a9b6-4148-9bb3-cf982cae212d" providerId="ADAL" clId="{01944AD2-9961-4E31-ABF8-25433BC555B9}" dt="2023-03-31T03:46:29.043" v="162" actId="207"/>
          <ac:spMkLst>
            <pc:docMk/>
            <pc:sldMk cId="842283934" sldId="263"/>
            <ac:spMk id="6" creationId="{3FE2B867-01B9-42A2-2CA5-19DF742985E5}"/>
          </ac:spMkLst>
        </pc:spChg>
        <pc:picChg chg="add mod">
          <ac:chgData name="Adrowski, Chris" userId="c540856c-a9b6-4148-9bb3-cf982cae212d" providerId="ADAL" clId="{01944AD2-9961-4E31-ABF8-25433BC555B9}" dt="2023-03-31T03:45:20.963" v="82" actId="1076"/>
          <ac:picMkLst>
            <pc:docMk/>
            <pc:sldMk cId="842283934" sldId="263"/>
            <ac:picMk id="4" creationId="{D9101425-D557-90A6-2B67-806F136E00F9}"/>
          </ac:picMkLst>
        </pc:picChg>
        <pc:picChg chg="del">
          <ac:chgData name="Adrowski, Chris" userId="c540856c-a9b6-4148-9bb3-cf982cae212d" providerId="ADAL" clId="{01944AD2-9961-4E31-ABF8-25433BC555B9}" dt="2023-03-31T03:45:07.117" v="79" actId="478"/>
          <ac:picMkLst>
            <pc:docMk/>
            <pc:sldMk cId="842283934" sldId="263"/>
            <ac:picMk id="9" creationId="{5A6FD891-4C3F-5B78-FB20-2AF868BD95F7}"/>
          </ac:picMkLst>
        </pc:picChg>
      </pc:sldChg>
      <pc:sldChg chg="addSp modSp add mod modNotesTx">
        <pc:chgData name="Adrowski, Chris" userId="c540856c-a9b6-4148-9bb3-cf982cae212d" providerId="ADAL" clId="{01944AD2-9961-4E31-ABF8-25433BC555B9}" dt="2023-03-31T04:29:12.424" v="2225" actId="20577"/>
        <pc:sldMkLst>
          <pc:docMk/>
          <pc:sldMk cId="2250613721" sldId="264"/>
        </pc:sldMkLst>
        <pc:spChg chg="add mod">
          <ac:chgData name="Adrowski, Chris" userId="c540856c-a9b6-4148-9bb3-cf982cae212d" providerId="ADAL" clId="{01944AD2-9961-4E31-ABF8-25433BC555B9}" dt="2023-03-31T03:46:44.259" v="165" actId="14100"/>
          <ac:spMkLst>
            <pc:docMk/>
            <pc:sldMk cId="2250613721" sldId="264"/>
            <ac:spMk id="3" creationId="{70A5A032-26F2-F124-3095-A3A6407510FF}"/>
          </ac:spMkLst>
        </pc:spChg>
      </pc:sldChg>
      <pc:sldChg chg="addSp delSp modSp add mod setBg modNotesTx">
        <pc:chgData name="Adrowski, Chris" userId="c540856c-a9b6-4148-9bb3-cf982cae212d" providerId="ADAL" clId="{01944AD2-9961-4E31-ABF8-25433BC555B9}" dt="2023-03-31T04:31:47.774" v="2910" actId="20577"/>
        <pc:sldMkLst>
          <pc:docMk/>
          <pc:sldMk cId="1289969764" sldId="265"/>
        </pc:sldMkLst>
        <pc:spChg chg="mod">
          <ac:chgData name="Adrowski, Chris" userId="c540856c-a9b6-4148-9bb3-cf982cae212d" providerId="ADAL" clId="{01944AD2-9961-4E31-ABF8-25433BC555B9}" dt="2023-03-31T03:48:22.939" v="185" actId="26606"/>
          <ac:spMkLst>
            <pc:docMk/>
            <pc:sldMk cId="1289969764" sldId="265"/>
            <ac:spMk id="2" creationId="{0628DA19-220B-E805-C602-7C4F14AB436B}"/>
          </ac:spMkLst>
        </pc:spChg>
        <pc:spChg chg="add mod">
          <ac:chgData name="Adrowski, Chris" userId="c540856c-a9b6-4148-9bb3-cf982cae212d" providerId="ADAL" clId="{01944AD2-9961-4E31-ABF8-25433BC555B9}" dt="2023-03-31T03:50:39.348" v="234" actId="1076"/>
          <ac:spMkLst>
            <pc:docMk/>
            <pc:sldMk cId="1289969764" sldId="265"/>
            <ac:spMk id="11" creationId="{D04E3E6F-963D-335E-F714-3824DF29FCE3}"/>
          </ac:spMkLst>
        </pc:spChg>
        <pc:spChg chg="del">
          <ac:chgData name="Adrowski, Chris" userId="c540856c-a9b6-4148-9bb3-cf982cae212d" providerId="ADAL" clId="{01944AD2-9961-4E31-ABF8-25433BC555B9}" dt="2023-03-31T03:47:35.933" v="172" actId="478"/>
          <ac:spMkLst>
            <pc:docMk/>
            <pc:sldMk cId="1289969764" sldId="265"/>
            <ac:spMk id="13" creationId="{0F3220E9-94DC-EB09-BEB3-552ED1AD85A1}"/>
          </ac:spMkLst>
        </pc:spChg>
        <pc:spChg chg="add mod">
          <ac:chgData name="Adrowski, Chris" userId="c540856c-a9b6-4148-9bb3-cf982cae212d" providerId="ADAL" clId="{01944AD2-9961-4E31-ABF8-25433BC555B9}" dt="2023-03-31T03:50:55.829" v="240" actId="20577"/>
          <ac:spMkLst>
            <pc:docMk/>
            <pc:sldMk cId="1289969764" sldId="265"/>
            <ac:spMk id="14" creationId="{F1B321E1-07B1-B322-7B13-CCA0B7383016}"/>
          </ac:spMkLst>
        </pc:spChg>
        <pc:spChg chg="add mod">
          <ac:chgData name="Adrowski, Chris" userId="c540856c-a9b6-4148-9bb3-cf982cae212d" providerId="ADAL" clId="{01944AD2-9961-4E31-ABF8-25433BC555B9}" dt="2023-03-31T03:50:53.645" v="239" actId="20577"/>
          <ac:spMkLst>
            <pc:docMk/>
            <pc:sldMk cId="1289969764" sldId="265"/>
            <ac:spMk id="16" creationId="{08FBBC04-15D3-2937-6616-E9CC10E2D5FB}"/>
          </ac:spMkLst>
        </pc:spChg>
        <pc:spChg chg="add del">
          <ac:chgData name="Adrowski, Chris" userId="c540856c-a9b6-4148-9bb3-cf982cae212d" providerId="ADAL" clId="{01944AD2-9961-4E31-ABF8-25433BC555B9}" dt="2023-03-31T03:48:22.939" v="185" actId="26606"/>
          <ac:spMkLst>
            <pc:docMk/>
            <pc:sldMk cId="1289969764" sldId="265"/>
            <ac:spMk id="19" creationId="{D8B87011-5A8C-4EB7-B894-857AA7E38681}"/>
          </ac:spMkLst>
        </pc:spChg>
        <pc:spChg chg="add del">
          <ac:chgData name="Adrowski, Chris" userId="c540856c-a9b6-4148-9bb3-cf982cae212d" providerId="ADAL" clId="{01944AD2-9961-4E31-ABF8-25433BC555B9}" dt="2023-03-31T03:48:22.939" v="185" actId="26606"/>
          <ac:spMkLst>
            <pc:docMk/>
            <pc:sldMk cId="1289969764" sldId="265"/>
            <ac:spMk id="21" creationId="{5BD394B4-9980-49BA-93BF-5526D8834B74}"/>
          </ac:spMkLst>
        </pc:spChg>
        <pc:spChg chg="add del">
          <ac:chgData name="Adrowski, Chris" userId="c540856c-a9b6-4148-9bb3-cf982cae212d" providerId="ADAL" clId="{01944AD2-9961-4E31-ABF8-25433BC555B9}" dt="2023-03-31T03:48:22.939" v="185" actId="26606"/>
          <ac:spMkLst>
            <pc:docMk/>
            <pc:sldMk cId="1289969764" sldId="265"/>
            <ac:spMk id="23" creationId="{5636FA64-44D9-44BE-B68D-97A8A1411A42}"/>
          </ac:spMkLst>
        </pc:spChg>
        <pc:spChg chg="add del">
          <ac:chgData name="Adrowski, Chris" userId="c540856c-a9b6-4148-9bb3-cf982cae212d" providerId="ADAL" clId="{01944AD2-9961-4E31-ABF8-25433BC555B9}" dt="2023-03-31T03:48:22.939" v="185" actId="26606"/>
          <ac:spMkLst>
            <pc:docMk/>
            <pc:sldMk cId="1289969764" sldId="265"/>
            <ac:spMk id="25" creationId="{80BF25D1-A923-42D0-A9B4-C28F0B33843F}"/>
          </ac:spMkLst>
        </pc:spChg>
        <pc:picChg chg="add mod">
          <ac:chgData name="Adrowski, Chris" userId="c540856c-a9b6-4148-9bb3-cf982cae212d" providerId="ADAL" clId="{01944AD2-9961-4E31-ABF8-25433BC555B9}" dt="2023-03-31T03:49:54.403" v="214" actId="1076"/>
          <ac:picMkLst>
            <pc:docMk/>
            <pc:sldMk cId="1289969764" sldId="265"/>
            <ac:picMk id="4" creationId="{E4BFC8D9-920E-75DA-F1BF-F52313267731}"/>
          </ac:picMkLst>
        </pc:picChg>
        <pc:picChg chg="del">
          <ac:chgData name="Adrowski, Chris" userId="c540856c-a9b6-4148-9bb3-cf982cae212d" providerId="ADAL" clId="{01944AD2-9961-4E31-ABF8-25433BC555B9}" dt="2023-03-31T03:47:36.926" v="174" actId="478"/>
          <ac:picMkLst>
            <pc:docMk/>
            <pc:sldMk cId="1289969764" sldId="265"/>
            <ac:picMk id="5" creationId="{1EFE976A-B2C6-0F8E-FF42-7C68F516A6B3}"/>
          </ac:picMkLst>
        </pc:picChg>
        <pc:picChg chg="del">
          <ac:chgData name="Adrowski, Chris" userId="c540856c-a9b6-4148-9bb3-cf982cae212d" providerId="ADAL" clId="{01944AD2-9961-4E31-ABF8-25433BC555B9}" dt="2023-03-31T03:47:35.374" v="171" actId="478"/>
          <ac:picMkLst>
            <pc:docMk/>
            <pc:sldMk cId="1289969764" sldId="265"/>
            <ac:picMk id="7" creationId="{EAB8F0AA-CC6A-2098-F2FE-C3E712A12A2F}"/>
          </ac:picMkLst>
        </pc:picChg>
        <pc:picChg chg="add mod">
          <ac:chgData name="Adrowski, Chris" userId="c540856c-a9b6-4148-9bb3-cf982cae212d" providerId="ADAL" clId="{01944AD2-9961-4E31-ABF8-25433BC555B9}" dt="2023-03-31T03:50:16.099" v="221" actId="1076"/>
          <ac:picMkLst>
            <pc:docMk/>
            <pc:sldMk cId="1289969764" sldId="265"/>
            <ac:picMk id="8" creationId="{AC8F1567-C173-B3DD-770F-803BA2616377}"/>
          </ac:picMkLst>
        </pc:picChg>
        <pc:picChg chg="add mod">
          <ac:chgData name="Adrowski, Chris" userId="c540856c-a9b6-4148-9bb3-cf982cae212d" providerId="ADAL" clId="{01944AD2-9961-4E31-ABF8-25433BC555B9}" dt="2023-03-31T03:50:14.819" v="220" actId="1076"/>
          <ac:picMkLst>
            <pc:docMk/>
            <pc:sldMk cId="1289969764" sldId="265"/>
            <ac:picMk id="10" creationId="{4828ED86-0823-FD2A-27F8-823D4B012378}"/>
          </ac:picMkLst>
        </pc:picChg>
        <pc:picChg chg="del">
          <ac:chgData name="Adrowski, Chris" userId="c540856c-a9b6-4148-9bb3-cf982cae212d" providerId="ADAL" clId="{01944AD2-9961-4E31-ABF8-25433BC555B9}" dt="2023-03-31T03:47:36.301" v="173" actId="478"/>
          <ac:picMkLst>
            <pc:docMk/>
            <pc:sldMk cId="1289969764" sldId="265"/>
            <ac:picMk id="12" creationId="{FEC2D168-4220-5621-032E-21CD3C5115C0}"/>
          </ac:picMkLst>
        </pc:picChg>
        <pc:picChg chg="add del">
          <ac:chgData name="Adrowski, Chris" userId="c540856c-a9b6-4148-9bb3-cf982cae212d" providerId="ADAL" clId="{01944AD2-9961-4E31-ABF8-25433BC555B9}" dt="2023-03-31T03:48:22.939" v="185" actId="26606"/>
          <ac:picMkLst>
            <pc:docMk/>
            <pc:sldMk cId="1289969764" sldId="265"/>
            <ac:picMk id="15" creationId="{DEB2E8C4-C3E7-4048-A43D-9859510CFA98}"/>
          </ac:picMkLst>
        </pc:picChg>
        <pc:inkChg chg="add del">
          <ac:chgData name="Adrowski, Chris" userId="c540856c-a9b6-4148-9bb3-cf982cae212d" providerId="ADAL" clId="{01944AD2-9961-4E31-ABF8-25433BC555B9}" dt="2023-03-31T03:48:22.939" v="185" actId="26606"/>
          <ac:inkMkLst>
            <pc:docMk/>
            <pc:sldMk cId="1289969764" sldId="265"/>
            <ac:inkMk id="17" creationId="{24D29CCB-7956-4E3E-8880-304085F04BF4}"/>
          </ac:inkMkLst>
        </pc:inkChg>
      </pc:sldChg>
      <pc:sldChg chg="addSp delSp modSp add mod modNotesTx">
        <pc:chgData name="Adrowski, Chris" userId="c540856c-a9b6-4148-9bb3-cf982cae212d" providerId="ADAL" clId="{01944AD2-9961-4E31-ABF8-25433BC555B9}" dt="2023-03-31T04:37:08.422" v="4176" actId="20577"/>
        <pc:sldMkLst>
          <pc:docMk/>
          <pc:sldMk cId="1318797663" sldId="266"/>
        </pc:sldMkLst>
        <pc:spChg chg="add mod">
          <ac:chgData name="Adrowski, Chris" userId="c540856c-a9b6-4148-9bb3-cf982cae212d" providerId="ADAL" clId="{01944AD2-9961-4E31-ABF8-25433BC555B9}" dt="2023-03-31T04:02:18.275" v="467" actId="1076"/>
          <ac:spMkLst>
            <pc:docMk/>
            <pc:sldMk cId="1318797663" sldId="266"/>
            <ac:spMk id="5" creationId="{8BA2ABE5-8C06-6EFB-125F-CAD50F135773}"/>
          </ac:spMkLst>
        </pc:spChg>
        <pc:spChg chg="del">
          <ac:chgData name="Adrowski, Chris" userId="c540856c-a9b6-4148-9bb3-cf982cae212d" providerId="ADAL" clId="{01944AD2-9961-4E31-ABF8-25433BC555B9}" dt="2023-03-31T03:52:00.118" v="242" actId="478"/>
          <ac:spMkLst>
            <pc:docMk/>
            <pc:sldMk cId="1318797663" sldId="266"/>
            <ac:spMk id="11" creationId="{D04E3E6F-963D-335E-F714-3824DF29FCE3}"/>
          </ac:spMkLst>
        </pc:spChg>
        <pc:spChg chg="del">
          <ac:chgData name="Adrowski, Chris" userId="c540856c-a9b6-4148-9bb3-cf982cae212d" providerId="ADAL" clId="{01944AD2-9961-4E31-ABF8-25433BC555B9}" dt="2023-03-31T03:52:00.118" v="242" actId="478"/>
          <ac:spMkLst>
            <pc:docMk/>
            <pc:sldMk cId="1318797663" sldId="266"/>
            <ac:spMk id="14" creationId="{F1B321E1-07B1-B322-7B13-CCA0B7383016}"/>
          </ac:spMkLst>
        </pc:spChg>
        <pc:spChg chg="del">
          <ac:chgData name="Adrowski, Chris" userId="c540856c-a9b6-4148-9bb3-cf982cae212d" providerId="ADAL" clId="{01944AD2-9961-4E31-ABF8-25433BC555B9}" dt="2023-03-31T03:52:00.118" v="242" actId="478"/>
          <ac:spMkLst>
            <pc:docMk/>
            <pc:sldMk cId="1318797663" sldId="266"/>
            <ac:spMk id="16" creationId="{08FBBC04-15D3-2937-6616-E9CC10E2D5FB}"/>
          </ac:spMkLst>
        </pc:spChg>
        <pc:graphicFrameChg chg="add mod modGraphic">
          <ac:chgData name="Adrowski, Chris" userId="c540856c-a9b6-4148-9bb3-cf982cae212d" providerId="ADAL" clId="{01944AD2-9961-4E31-ABF8-25433BC555B9}" dt="2023-03-31T04:01:00.628" v="427"/>
          <ac:graphicFrameMkLst>
            <pc:docMk/>
            <pc:sldMk cId="1318797663" sldId="266"/>
            <ac:graphicFrameMk id="6" creationId="{5A6CDA7E-4CE2-9C5B-2CCA-039E24A3B600}"/>
          </ac:graphicFrameMkLst>
        </pc:graphicFrameChg>
        <pc:picChg chg="add mod">
          <ac:chgData name="Adrowski, Chris" userId="c540856c-a9b6-4148-9bb3-cf982cae212d" providerId="ADAL" clId="{01944AD2-9961-4E31-ABF8-25433BC555B9}" dt="2023-03-31T03:56:56.026" v="279" actId="1076"/>
          <ac:picMkLst>
            <pc:docMk/>
            <pc:sldMk cId="1318797663" sldId="266"/>
            <ac:picMk id="3" creationId="{BE4B5120-7C2F-006C-2CFD-76FD24912A32}"/>
          </ac:picMkLst>
        </pc:picChg>
        <pc:picChg chg="del">
          <ac:chgData name="Adrowski, Chris" userId="c540856c-a9b6-4148-9bb3-cf982cae212d" providerId="ADAL" clId="{01944AD2-9961-4E31-ABF8-25433BC555B9}" dt="2023-03-31T03:52:00.118" v="242" actId="478"/>
          <ac:picMkLst>
            <pc:docMk/>
            <pc:sldMk cId="1318797663" sldId="266"/>
            <ac:picMk id="4" creationId="{E4BFC8D9-920E-75DA-F1BF-F52313267731}"/>
          </ac:picMkLst>
        </pc:picChg>
        <pc:picChg chg="del">
          <ac:chgData name="Adrowski, Chris" userId="c540856c-a9b6-4148-9bb3-cf982cae212d" providerId="ADAL" clId="{01944AD2-9961-4E31-ABF8-25433BC555B9}" dt="2023-03-31T03:52:00.118" v="242" actId="478"/>
          <ac:picMkLst>
            <pc:docMk/>
            <pc:sldMk cId="1318797663" sldId="266"/>
            <ac:picMk id="8" creationId="{AC8F1567-C173-B3DD-770F-803BA2616377}"/>
          </ac:picMkLst>
        </pc:picChg>
        <pc:picChg chg="del">
          <ac:chgData name="Adrowski, Chris" userId="c540856c-a9b6-4148-9bb3-cf982cae212d" providerId="ADAL" clId="{01944AD2-9961-4E31-ABF8-25433BC555B9}" dt="2023-03-31T03:52:00.118" v="242" actId="478"/>
          <ac:picMkLst>
            <pc:docMk/>
            <pc:sldMk cId="1318797663" sldId="266"/>
            <ac:picMk id="10" creationId="{4828ED86-0823-FD2A-27F8-823D4B012378}"/>
          </ac:picMkLst>
        </pc:picChg>
      </pc:sldChg>
      <pc:sldChg chg="addSp modSp add mod modNotesTx">
        <pc:chgData name="Adrowski, Chris" userId="c540856c-a9b6-4148-9bb3-cf982cae212d" providerId="ADAL" clId="{01944AD2-9961-4E31-ABF8-25433BC555B9}" dt="2023-03-31T04:38:06.020" v="4348" actId="20577"/>
        <pc:sldMkLst>
          <pc:docMk/>
          <pc:sldMk cId="3182991338" sldId="267"/>
        </pc:sldMkLst>
        <pc:spChg chg="add mod">
          <ac:chgData name="Adrowski, Chris" userId="c540856c-a9b6-4148-9bb3-cf982cae212d" providerId="ADAL" clId="{01944AD2-9961-4E31-ABF8-25433BC555B9}" dt="2023-03-31T04:05:13.675" v="502" actId="1076"/>
          <ac:spMkLst>
            <pc:docMk/>
            <pc:sldMk cId="3182991338" sldId="267"/>
            <ac:spMk id="5" creationId="{2A5AF8E0-DE4A-5815-875D-67C50B8870C8}"/>
          </ac:spMkLst>
        </pc:spChg>
        <pc:spChg chg="add mod">
          <ac:chgData name="Adrowski, Chris" userId="c540856c-a9b6-4148-9bb3-cf982cae212d" providerId="ADAL" clId="{01944AD2-9961-4E31-ABF8-25433BC555B9}" dt="2023-03-31T04:05:17.835" v="503" actId="1076"/>
          <ac:spMkLst>
            <pc:docMk/>
            <pc:sldMk cId="3182991338" sldId="267"/>
            <ac:spMk id="6" creationId="{BAEA98AE-4E67-729C-9389-60698E10A553}"/>
          </ac:spMkLst>
        </pc:spChg>
        <pc:spChg chg="add mod">
          <ac:chgData name="Adrowski, Chris" userId="c540856c-a9b6-4148-9bb3-cf982cae212d" providerId="ADAL" clId="{01944AD2-9961-4E31-ABF8-25433BC555B9}" dt="2023-03-31T04:18:43.521" v="736" actId="20577"/>
          <ac:spMkLst>
            <pc:docMk/>
            <pc:sldMk cId="3182991338" sldId="267"/>
            <ac:spMk id="7" creationId="{21675365-B481-B0BF-AFCB-53D357F657F9}"/>
          </ac:spMkLst>
        </pc:spChg>
        <pc:spChg chg="add mod">
          <ac:chgData name="Adrowski, Chris" userId="c540856c-a9b6-4148-9bb3-cf982cae212d" providerId="ADAL" clId="{01944AD2-9961-4E31-ABF8-25433BC555B9}" dt="2023-03-31T04:19:18.875" v="749" actId="1076"/>
          <ac:spMkLst>
            <pc:docMk/>
            <pc:sldMk cId="3182991338" sldId="267"/>
            <ac:spMk id="8" creationId="{4A7FECA9-F0BB-C30B-B9CE-D4F23B2970FD}"/>
          </ac:spMkLst>
        </pc:spChg>
        <pc:picChg chg="add mod">
          <ac:chgData name="Adrowski, Chris" userId="c540856c-a9b6-4148-9bb3-cf982cae212d" providerId="ADAL" clId="{01944AD2-9961-4E31-ABF8-25433BC555B9}" dt="2023-03-31T04:05:10.091" v="501" actId="1076"/>
          <ac:picMkLst>
            <pc:docMk/>
            <pc:sldMk cId="3182991338" sldId="267"/>
            <ac:picMk id="3" creationId="{F989707D-E331-E162-D4B2-3E491D9EC9D4}"/>
          </ac:picMkLst>
        </pc:picChg>
        <pc:picChg chg="add mod">
          <ac:chgData name="Adrowski, Chris" userId="c540856c-a9b6-4148-9bb3-cf982cae212d" providerId="ADAL" clId="{01944AD2-9961-4E31-ABF8-25433BC555B9}" dt="2023-03-31T04:05:08.091" v="500" actId="1076"/>
          <ac:picMkLst>
            <pc:docMk/>
            <pc:sldMk cId="3182991338" sldId="267"/>
            <ac:picMk id="4" creationId="{0EF0B00C-A3E7-5FE0-52D8-3FA625E7C128}"/>
          </ac:picMkLst>
        </pc:picChg>
      </pc:sldChg>
      <pc:sldChg chg="addSp modSp add del mod">
        <pc:chgData name="Adrowski, Chris" userId="c540856c-a9b6-4148-9bb3-cf982cae212d" providerId="ADAL" clId="{01944AD2-9961-4E31-ABF8-25433BC555B9}" dt="2023-03-31T04:19:45.605" v="764" actId="47"/>
        <pc:sldMkLst>
          <pc:docMk/>
          <pc:sldMk cId="1946505027" sldId="268"/>
        </pc:sldMkLst>
        <pc:spChg chg="add mod">
          <ac:chgData name="Adrowski, Chris" userId="c540856c-a9b6-4148-9bb3-cf982cae212d" providerId="ADAL" clId="{01944AD2-9961-4E31-ABF8-25433BC555B9}" dt="2023-03-31T04:05:49.411" v="505" actId="1076"/>
          <ac:spMkLst>
            <pc:docMk/>
            <pc:sldMk cId="1946505027" sldId="268"/>
            <ac:spMk id="5" creationId="{027C803F-A31F-8683-8072-A0CB24725DC5}"/>
          </ac:spMkLst>
        </pc:spChg>
        <pc:graphicFrameChg chg="add mod modGraphic">
          <ac:chgData name="Adrowski, Chris" userId="c540856c-a9b6-4148-9bb3-cf982cae212d" providerId="ADAL" clId="{01944AD2-9961-4E31-ABF8-25433BC555B9}" dt="2023-03-31T04:10:11.064" v="558" actId="13926"/>
          <ac:graphicFrameMkLst>
            <pc:docMk/>
            <pc:sldMk cId="1946505027" sldId="268"/>
            <ac:graphicFrameMk id="3" creationId="{A90AC719-1827-9EF5-D72B-49C13415BCAB}"/>
          </ac:graphicFrameMkLst>
        </pc:graphicFrameChg>
        <pc:graphicFrameChg chg="add mod modGraphic">
          <ac:chgData name="Adrowski, Chris" userId="c540856c-a9b6-4148-9bb3-cf982cae212d" providerId="ADAL" clId="{01944AD2-9961-4E31-ABF8-25433BC555B9}" dt="2023-03-31T04:09:53.380" v="556" actId="13926"/>
          <ac:graphicFrameMkLst>
            <pc:docMk/>
            <pc:sldMk cId="1946505027" sldId="268"/>
            <ac:graphicFrameMk id="4" creationId="{C10AFFA6-C48E-68EF-6F8E-7D31CD626140}"/>
          </ac:graphicFrameMkLst>
        </pc:graphicFrameChg>
      </pc:sldChg>
      <pc:sldChg chg="addSp delSp modSp add mod modNotesTx">
        <pc:chgData name="Adrowski, Chris" userId="c540856c-a9b6-4148-9bb3-cf982cae212d" providerId="ADAL" clId="{01944AD2-9961-4E31-ABF8-25433BC555B9}" dt="2023-03-31T04:40:28.011" v="4965" actId="20577"/>
        <pc:sldMkLst>
          <pc:docMk/>
          <pc:sldMk cId="1044294186" sldId="269"/>
        </pc:sldMkLst>
        <pc:spChg chg="add mod">
          <ac:chgData name="Adrowski, Chris" userId="c540856c-a9b6-4148-9bb3-cf982cae212d" providerId="ADAL" clId="{01944AD2-9961-4E31-ABF8-25433BC555B9}" dt="2023-03-31T04:09:15.147" v="552" actId="1076"/>
          <ac:spMkLst>
            <pc:docMk/>
            <pc:sldMk cId="1044294186" sldId="269"/>
            <ac:spMk id="8" creationId="{334498CF-BBF6-6C62-1989-05F1DA11298C}"/>
          </ac:spMkLst>
        </pc:spChg>
        <pc:spChg chg="add mod">
          <ac:chgData name="Adrowski, Chris" userId="c540856c-a9b6-4148-9bb3-cf982cae212d" providerId="ADAL" clId="{01944AD2-9961-4E31-ABF8-25433BC555B9}" dt="2023-03-31T04:09:23.483" v="554" actId="1076"/>
          <ac:spMkLst>
            <pc:docMk/>
            <pc:sldMk cId="1044294186" sldId="269"/>
            <ac:spMk id="9" creationId="{B4EE7BE0-84C4-CC1A-71D6-C6C670634808}"/>
          </ac:spMkLst>
        </pc:spChg>
        <pc:spChg chg="add mod">
          <ac:chgData name="Adrowski, Chris" userId="c540856c-a9b6-4148-9bb3-cf982cae212d" providerId="ADAL" clId="{01944AD2-9961-4E31-ABF8-25433BC555B9}" dt="2023-03-31T04:13:08.008" v="615" actId="20577"/>
          <ac:spMkLst>
            <pc:docMk/>
            <pc:sldMk cId="1044294186" sldId="269"/>
            <ac:spMk id="10" creationId="{C9A98FE3-3D18-03F5-4113-E4D9278DA1D7}"/>
          </ac:spMkLst>
        </pc:spChg>
        <pc:spChg chg="add mod">
          <ac:chgData name="Adrowski, Chris" userId="c540856c-a9b6-4148-9bb3-cf982cae212d" providerId="ADAL" clId="{01944AD2-9961-4E31-ABF8-25433BC555B9}" dt="2023-03-31T04:39:21.682" v="4677" actId="1076"/>
          <ac:spMkLst>
            <pc:docMk/>
            <pc:sldMk cId="1044294186" sldId="269"/>
            <ac:spMk id="11" creationId="{2ED68467-F028-0279-DCB1-F5778D4E329C}"/>
          </ac:spMkLst>
        </pc:spChg>
        <pc:picChg chg="add mod">
          <ac:chgData name="Adrowski, Chris" userId="c540856c-a9b6-4148-9bb3-cf982cae212d" providerId="ADAL" clId="{01944AD2-9961-4E31-ABF8-25433BC555B9}" dt="2023-03-31T04:09:05.380" v="549" actId="1076"/>
          <ac:picMkLst>
            <pc:docMk/>
            <pc:sldMk cId="1044294186" sldId="269"/>
            <ac:picMk id="3" creationId="{55FD8218-0616-98C6-E357-8A67425C0D2F}"/>
          </ac:picMkLst>
        </pc:picChg>
        <pc:picChg chg="add del mod">
          <ac:chgData name="Adrowski, Chris" userId="c540856c-a9b6-4148-9bb3-cf982cae212d" providerId="ADAL" clId="{01944AD2-9961-4E31-ABF8-25433BC555B9}" dt="2023-03-31T04:08:22.709" v="534" actId="478"/>
          <ac:picMkLst>
            <pc:docMk/>
            <pc:sldMk cId="1044294186" sldId="269"/>
            <ac:picMk id="4" creationId="{361D7457-24F4-C14D-65B3-952BCF8F812D}"/>
          </ac:picMkLst>
        </pc:picChg>
        <pc:picChg chg="add mod">
          <ac:chgData name="Adrowski, Chris" userId="c540856c-a9b6-4148-9bb3-cf982cae212d" providerId="ADAL" clId="{01944AD2-9961-4E31-ABF8-25433BC555B9}" dt="2023-03-31T04:09:01.380" v="547" actId="1076"/>
          <ac:picMkLst>
            <pc:docMk/>
            <pc:sldMk cId="1044294186" sldId="269"/>
            <ac:picMk id="5" creationId="{957C05FA-8D37-B6CC-9E10-7F4219EBEB7B}"/>
          </ac:picMkLst>
        </pc:picChg>
        <pc:picChg chg="add del mod">
          <ac:chgData name="Adrowski, Chris" userId="c540856c-a9b6-4148-9bb3-cf982cae212d" providerId="ADAL" clId="{01944AD2-9961-4E31-ABF8-25433BC555B9}" dt="2023-03-31T04:08:49.058" v="544"/>
          <ac:picMkLst>
            <pc:docMk/>
            <pc:sldMk cId="1044294186" sldId="269"/>
            <ac:picMk id="6" creationId="{C8B3D876-1CE9-B30C-B5B8-D0F726AC266F}"/>
          </ac:picMkLst>
        </pc:picChg>
        <pc:picChg chg="add del mod">
          <ac:chgData name="Adrowski, Chris" userId="c540856c-a9b6-4148-9bb3-cf982cae212d" providerId="ADAL" clId="{01944AD2-9961-4E31-ABF8-25433BC555B9}" dt="2023-03-31T04:09:02.606" v="548" actId="478"/>
          <ac:picMkLst>
            <pc:docMk/>
            <pc:sldMk cId="1044294186" sldId="269"/>
            <ac:picMk id="7" creationId="{960E66B9-029E-37F1-2DDC-A05519191D96}"/>
          </ac:picMkLst>
        </pc:picChg>
      </pc:sldChg>
      <pc:sldChg chg="addSp delSp modSp add mod modNotesTx">
        <pc:chgData name="Adrowski, Chris" userId="c540856c-a9b6-4148-9bb3-cf982cae212d" providerId="ADAL" clId="{01944AD2-9961-4E31-ABF8-25433BC555B9}" dt="2023-03-31T04:42:07.458" v="5384" actId="20577"/>
        <pc:sldMkLst>
          <pc:docMk/>
          <pc:sldMk cId="2647468661" sldId="270"/>
        </pc:sldMkLst>
        <pc:spChg chg="add mod">
          <ac:chgData name="Adrowski, Chris" userId="c540856c-a9b6-4148-9bb3-cf982cae212d" providerId="ADAL" clId="{01944AD2-9961-4E31-ABF8-25433BC555B9}" dt="2023-03-31T04:15:15.982" v="640"/>
          <ac:spMkLst>
            <pc:docMk/>
            <pc:sldMk cId="2647468661" sldId="270"/>
            <ac:spMk id="4" creationId="{44AF3B6B-4420-C98C-AC8A-6AE3087C8050}"/>
          </ac:spMkLst>
        </pc:spChg>
        <pc:spChg chg="add mod">
          <ac:chgData name="Adrowski, Chris" userId="c540856c-a9b6-4148-9bb3-cf982cae212d" providerId="ADAL" clId="{01944AD2-9961-4E31-ABF8-25433BC555B9}" dt="2023-03-31T04:16:51.608" v="698" actId="20577"/>
          <ac:spMkLst>
            <pc:docMk/>
            <pc:sldMk cId="2647468661" sldId="270"/>
            <ac:spMk id="5" creationId="{F3BD6EBF-BEA5-C6BE-EEB3-70987FA0C3DB}"/>
          </ac:spMkLst>
        </pc:spChg>
        <pc:spChg chg="add mod">
          <ac:chgData name="Adrowski, Chris" userId="c540856c-a9b6-4148-9bb3-cf982cae212d" providerId="ADAL" clId="{01944AD2-9961-4E31-ABF8-25433BC555B9}" dt="2023-03-31T04:16:33.076" v="692" actId="1076"/>
          <ac:spMkLst>
            <pc:docMk/>
            <pc:sldMk cId="2647468661" sldId="270"/>
            <ac:spMk id="8" creationId="{A5D3BF8D-6BEB-0E5D-E157-9A551A7BE362}"/>
          </ac:spMkLst>
        </pc:spChg>
        <pc:spChg chg="add mod">
          <ac:chgData name="Adrowski, Chris" userId="c540856c-a9b6-4148-9bb3-cf982cae212d" providerId="ADAL" clId="{01944AD2-9961-4E31-ABF8-25433BC555B9}" dt="2023-03-31T04:17:08.749" v="716" actId="20577"/>
          <ac:spMkLst>
            <pc:docMk/>
            <pc:sldMk cId="2647468661" sldId="270"/>
            <ac:spMk id="9" creationId="{E2933DA8-4B3F-6538-7526-704BCAF38DE6}"/>
          </ac:spMkLst>
        </pc:spChg>
        <pc:picChg chg="add del mod">
          <ac:chgData name="Adrowski, Chris" userId="c540856c-a9b6-4148-9bb3-cf982cae212d" providerId="ADAL" clId="{01944AD2-9961-4E31-ABF8-25433BC555B9}" dt="2023-03-31T04:15:43.713" v="649" actId="478"/>
          <ac:picMkLst>
            <pc:docMk/>
            <pc:sldMk cId="2647468661" sldId="270"/>
            <ac:picMk id="3" creationId="{CB861B4C-9EF9-710C-3758-600FC8FF3639}"/>
          </ac:picMkLst>
        </pc:picChg>
        <pc:picChg chg="add mod">
          <ac:chgData name="Adrowski, Chris" userId="c540856c-a9b6-4148-9bb3-cf982cae212d" providerId="ADAL" clId="{01944AD2-9961-4E31-ABF8-25433BC555B9}" dt="2023-03-31T04:21:30.155" v="777" actId="1076"/>
          <ac:picMkLst>
            <pc:docMk/>
            <pc:sldMk cId="2647468661" sldId="270"/>
            <ac:picMk id="6" creationId="{4E96A85D-C9F8-A779-9FAB-2B58D4FE9EC3}"/>
          </ac:picMkLst>
        </pc:picChg>
        <pc:picChg chg="add mod">
          <ac:chgData name="Adrowski, Chris" userId="c540856c-a9b6-4148-9bb3-cf982cae212d" providerId="ADAL" clId="{01944AD2-9961-4E31-ABF8-25433BC555B9}" dt="2023-03-31T04:16:21.666" v="690" actId="1076"/>
          <ac:picMkLst>
            <pc:docMk/>
            <pc:sldMk cId="2647468661" sldId="270"/>
            <ac:picMk id="7" creationId="{92C161BD-F987-9EE2-904F-6A47F4AB05FD}"/>
          </ac:picMkLst>
        </pc:picChg>
      </pc:sldChg>
      <pc:sldChg chg="addSp delSp modSp add mod modNotesTx">
        <pc:chgData name="Adrowski, Chris" userId="c540856c-a9b6-4148-9bb3-cf982cae212d" providerId="ADAL" clId="{01944AD2-9961-4E31-ABF8-25433BC555B9}" dt="2023-03-31T04:52:08.599" v="7640" actId="20577"/>
        <pc:sldMkLst>
          <pc:docMk/>
          <pc:sldMk cId="2834525860" sldId="271"/>
        </pc:sldMkLst>
        <pc:spChg chg="add mod">
          <ac:chgData name="Adrowski, Chris" userId="c540856c-a9b6-4148-9bb3-cf982cae212d" providerId="ADAL" clId="{01944AD2-9961-4E31-ABF8-25433BC555B9}" dt="2023-03-31T04:20:48.122" v="765"/>
          <ac:spMkLst>
            <pc:docMk/>
            <pc:sldMk cId="2834525860" sldId="271"/>
            <ac:spMk id="3" creationId="{3C70A8B0-2CE0-8142-CC3F-C22569FE823A}"/>
          </ac:spMkLst>
        </pc:spChg>
        <pc:spChg chg="add mod">
          <ac:chgData name="Adrowski, Chris" userId="c540856c-a9b6-4148-9bb3-cf982cae212d" providerId="ADAL" clId="{01944AD2-9961-4E31-ABF8-25433BC555B9}" dt="2023-03-31T04:21:15.144" v="776" actId="20577"/>
          <ac:spMkLst>
            <pc:docMk/>
            <pc:sldMk cId="2834525860" sldId="271"/>
            <ac:spMk id="4" creationId="{5150E6C8-728E-97AB-051E-B8BB920172DC}"/>
          </ac:spMkLst>
        </pc:spChg>
        <pc:spChg chg="add mod">
          <ac:chgData name="Adrowski, Chris" userId="c540856c-a9b6-4148-9bb3-cf982cae212d" providerId="ADAL" clId="{01944AD2-9961-4E31-ABF8-25433BC555B9}" dt="2023-03-31T04:21:40.941" v="779"/>
          <ac:spMkLst>
            <pc:docMk/>
            <pc:sldMk cId="2834525860" sldId="271"/>
            <ac:spMk id="7" creationId="{B5110EA8-9D6F-E091-A636-F8EE31FC4EFE}"/>
          </ac:spMkLst>
        </pc:spChg>
        <pc:spChg chg="add mod">
          <ac:chgData name="Adrowski, Chris" userId="c540856c-a9b6-4148-9bb3-cf982cae212d" providerId="ADAL" clId="{01944AD2-9961-4E31-ABF8-25433BC555B9}" dt="2023-03-31T04:21:54.622" v="790" actId="20577"/>
          <ac:spMkLst>
            <pc:docMk/>
            <pc:sldMk cId="2834525860" sldId="271"/>
            <ac:spMk id="8" creationId="{C39680AD-45C7-8154-3106-D30CAD91AF37}"/>
          </ac:spMkLst>
        </pc:spChg>
        <pc:picChg chg="add del mod">
          <ac:chgData name="Adrowski, Chris" userId="c540856c-a9b6-4148-9bb3-cf982cae212d" providerId="ADAL" clId="{01944AD2-9961-4E31-ABF8-25433BC555B9}" dt="2023-03-31T04:21:02.194" v="770" actId="478"/>
          <ac:picMkLst>
            <pc:docMk/>
            <pc:sldMk cId="2834525860" sldId="271"/>
            <ac:picMk id="5" creationId="{E6293760-CF22-5D57-1E64-E1CBA8D5DBA9}"/>
          </ac:picMkLst>
        </pc:picChg>
        <pc:picChg chg="add mod">
          <ac:chgData name="Adrowski, Chris" userId="c540856c-a9b6-4148-9bb3-cf982cae212d" providerId="ADAL" clId="{01944AD2-9961-4E31-ABF8-25433BC555B9}" dt="2023-03-31T04:21:32.483" v="778" actId="1076"/>
          <ac:picMkLst>
            <pc:docMk/>
            <pc:sldMk cId="2834525860" sldId="271"/>
            <ac:picMk id="6" creationId="{6590CF2C-1051-F07E-1979-117C382DCB3B}"/>
          </ac:picMkLst>
        </pc:picChg>
        <pc:picChg chg="add mod">
          <ac:chgData name="Adrowski, Chris" userId="c540856c-a9b6-4148-9bb3-cf982cae212d" providerId="ADAL" clId="{01944AD2-9961-4E31-ABF8-25433BC555B9}" dt="2023-03-31T04:22:38.282" v="797" actId="1076"/>
          <ac:picMkLst>
            <pc:docMk/>
            <pc:sldMk cId="2834525860" sldId="271"/>
            <ac:picMk id="9" creationId="{7CE1A0B5-936B-DB68-C757-8F6CE7695C80}"/>
          </ac:picMkLst>
        </pc:picChg>
      </pc:sldChg>
      <pc:sldChg chg="addSp delSp modSp add mod modNotesTx">
        <pc:chgData name="Adrowski, Chris" userId="c540856c-a9b6-4148-9bb3-cf982cae212d" providerId="ADAL" clId="{01944AD2-9961-4E31-ABF8-25433BC555B9}" dt="2023-03-31T04:38:31.214" v="4483" actId="20577"/>
        <pc:sldMkLst>
          <pc:docMk/>
          <pc:sldMk cId="1504302664" sldId="272"/>
        </pc:sldMkLst>
        <pc:spChg chg="mod">
          <ac:chgData name="Adrowski, Chris" userId="c540856c-a9b6-4148-9bb3-cf982cae212d" providerId="ADAL" clId="{01944AD2-9961-4E31-ABF8-25433BC555B9}" dt="2023-03-31T04:14:22.090" v="637" actId="1076"/>
          <ac:spMkLst>
            <pc:docMk/>
            <pc:sldMk cId="1504302664" sldId="272"/>
            <ac:spMk id="5" creationId="{2A5AF8E0-DE4A-5815-875D-67C50B8870C8}"/>
          </ac:spMkLst>
        </pc:spChg>
        <pc:spChg chg="add mod">
          <ac:chgData name="Adrowski, Chris" userId="c540856c-a9b6-4148-9bb3-cf982cae212d" providerId="ADAL" clId="{01944AD2-9961-4E31-ABF8-25433BC555B9}" dt="2023-03-31T04:19:21.067" v="750"/>
          <ac:spMkLst>
            <pc:docMk/>
            <pc:sldMk cId="1504302664" sldId="272"/>
            <ac:spMk id="8" creationId="{56556675-B947-E070-5846-C074097F9ADC}"/>
          </ac:spMkLst>
        </pc:spChg>
        <pc:spChg chg="add mod">
          <ac:chgData name="Adrowski, Chris" userId="c540856c-a9b6-4148-9bb3-cf982cae212d" providerId="ADAL" clId="{01944AD2-9961-4E31-ABF8-25433BC555B9}" dt="2023-03-31T04:19:43.534" v="763" actId="20577"/>
          <ac:spMkLst>
            <pc:docMk/>
            <pc:sldMk cId="1504302664" sldId="272"/>
            <ac:spMk id="9" creationId="{A4569305-BDED-3B8C-A765-619197685CAB}"/>
          </ac:spMkLst>
        </pc:spChg>
        <pc:picChg chg="del">
          <ac:chgData name="Adrowski, Chris" userId="c540856c-a9b6-4148-9bb3-cf982cae212d" providerId="ADAL" clId="{01944AD2-9961-4E31-ABF8-25433BC555B9}" dt="2023-03-31T04:13:57.717" v="631" actId="478"/>
          <ac:picMkLst>
            <pc:docMk/>
            <pc:sldMk cId="1504302664" sldId="272"/>
            <ac:picMk id="3" creationId="{F989707D-E331-E162-D4B2-3E491D9EC9D4}"/>
          </ac:picMkLst>
        </pc:picChg>
        <pc:picChg chg="add mod">
          <ac:chgData name="Adrowski, Chris" userId="c540856c-a9b6-4148-9bb3-cf982cae212d" providerId="ADAL" clId="{01944AD2-9961-4E31-ABF8-25433BC555B9}" dt="2023-03-31T04:14:25.786" v="638" actId="1076"/>
          <ac:picMkLst>
            <pc:docMk/>
            <pc:sldMk cId="1504302664" sldId="272"/>
            <ac:picMk id="7" creationId="{8842906F-0673-FD67-E372-BB6F0B327357}"/>
          </ac:picMkLst>
        </pc:picChg>
      </pc:sldChg>
      <pc:sldChg chg="addSp delSp modSp add mod modNotesTx">
        <pc:chgData name="Adrowski, Chris" userId="c540856c-a9b6-4148-9bb3-cf982cae212d" providerId="ADAL" clId="{01944AD2-9961-4E31-ABF8-25433BC555B9}" dt="2023-03-31T04:45:54.615" v="6187" actId="313"/>
        <pc:sldMkLst>
          <pc:docMk/>
          <pc:sldMk cId="866324637" sldId="273"/>
        </pc:sldMkLst>
        <pc:spChg chg="mod">
          <ac:chgData name="Adrowski, Chris" userId="c540856c-a9b6-4148-9bb3-cf982cae212d" providerId="ADAL" clId="{01944AD2-9961-4E31-ABF8-25433BC555B9}" dt="2023-03-31T04:17:52.870" v="724" actId="20577"/>
          <ac:spMkLst>
            <pc:docMk/>
            <pc:sldMk cId="866324637" sldId="273"/>
            <ac:spMk id="4" creationId="{44AF3B6B-4420-C98C-AC8A-6AE3087C8050}"/>
          </ac:spMkLst>
        </pc:spChg>
        <pc:spChg chg="mod">
          <ac:chgData name="Adrowski, Chris" userId="c540856c-a9b6-4148-9bb3-cf982cae212d" providerId="ADAL" clId="{01944AD2-9961-4E31-ABF8-25433BC555B9}" dt="2023-03-31T04:18:01.158" v="733" actId="20577"/>
          <ac:spMkLst>
            <pc:docMk/>
            <pc:sldMk cId="866324637" sldId="273"/>
            <ac:spMk id="5" creationId="{F3BD6EBF-BEA5-C6BE-EEB3-70987FA0C3DB}"/>
          </ac:spMkLst>
        </pc:spChg>
        <pc:picChg chg="add mod">
          <ac:chgData name="Adrowski, Chris" userId="c540856c-a9b6-4148-9bb3-cf982cae212d" providerId="ADAL" clId="{01944AD2-9961-4E31-ABF8-25433BC555B9}" dt="2023-03-31T04:22:19.643" v="795" actId="1076"/>
          <ac:picMkLst>
            <pc:docMk/>
            <pc:sldMk cId="866324637" sldId="273"/>
            <ac:picMk id="3" creationId="{EC8D8248-CA60-8285-52F6-2C83C6E981CF}"/>
          </ac:picMkLst>
        </pc:picChg>
        <pc:picChg chg="del">
          <ac:chgData name="Adrowski, Chris" userId="c540856c-a9b6-4148-9bb3-cf982cae212d" providerId="ADAL" clId="{01944AD2-9961-4E31-ABF8-25433BC555B9}" dt="2023-03-31T04:17:36.939" v="718" actId="478"/>
          <ac:picMkLst>
            <pc:docMk/>
            <pc:sldMk cId="866324637" sldId="273"/>
            <ac:picMk id="6" creationId="{4E96A85D-C9F8-A779-9FAB-2B58D4FE9EC3}"/>
          </ac:picMkLst>
        </pc:picChg>
        <pc:picChg chg="mod">
          <ac:chgData name="Adrowski, Chris" userId="c540856c-a9b6-4148-9bb3-cf982cae212d" providerId="ADAL" clId="{01944AD2-9961-4E31-ABF8-25433BC555B9}" dt="2023-03-31T04:22:21.723" v="796" actId="1076"/>
          <ac:picMkLst>
            <pc:docMk/>
            <pc:sldMk cId="866324637" sldId="273"/>
            <ac:picMk id="7" creationId="{92C161BD-F987-9EE2-904F-6A47F4AB05FD}"/>
          </ac:picMkLst>
        </pc:picChg>
      </pc:sldChg>
      <pc:sldChg chg="add del">
        <pc:chgData name="Adrowski, Chris" userId="c540856c-a9b6-4148-9bb3-cf982cae212d" providerId="ADAL" clId="{01944AD2-9961-4E31-ABF8-25433BC555B9}" dt="2023-03-31T04:17:38.676" v="720"/>
        <pc:sldMkLst>
          <pc:docMk/>
          <pc:sldMk cId="535468645" sldId="274"/>
        </pc:sldMkLst>
      </pc:sldChg>
    </pc:docChg>
  </pc:docChgLst>
  <pc:docChgLst>
    <pc:chgData name="Guest User" userId="S::urn:spo:anon#3205668be4588c2972589c1e47289ecaadf7add4689612247353337f1030b440::" providerId="AD" clId="Web-{D9E834AE-4805-49D3-4CBD-824FDD8F2E2A}"/>
    <pc:docChg chg="addSld modSld">
      <pc:chgData name="Guest User" userId="S::urn:spo:anon#3205668be4588c2972589c1e47289ecaadf7add4689612247353337f1030b440::" providerId="AD" clId="Web-{D9E834AE-4805-49D3-4CBD-824FDD8F2E2A}" dt="2023-03-30T14:56:05.351" v="99" actId="20577"/>
      <pc:docMkLst>
        <pc:docMk/>
      </pc:docMkLst>
      <pc:sldChg chg="addSp delSp modSp new mod setBg">
        <pc:chgData name="Guest User" userId="S::urn:spo:anon#3205668be4588c2972589c1e47289ecaadf7add4689612247353337f1030b440::" providerId="AD" clId="Web-{D9E834AE-4805-49D3-4CBD-824FDD8F2E2A}" dt="2023-03-30T14:56:05.351" v="99" actId="20577"/>
        <pc:sldMkLst>
          <pc:docMk/>
          <pc:sldMk cId="2123093239" sldId="258"/>
        </pc:sldMkLst>
        <pc:spChg chg="mod">
          <ac:chgData name="Guest User" userId="S::urn:spo:anon#3205668be4588c2972589c1e47289ecaadf7add4689612247353337f1030b440::" providerId="AD" clId="Web-{D9E834AE-4805-49D3-4CBD-824FDD8F2E2A}" dt="2023-03-30T14:55:29.632" v="48"/>
          <ac:spMkLst>
            <pc:docMk/>
            <pc:sldMk cId="2123093239" sldId="258"/>
            <ac:spMk id="2" creationId="{F226BFF5-2E85-3AFE-73C9-BE7D526832EE}"/>
          </ac:spMkLst>
        </pc:spChg>
        <pc:spChg chg="del">
          <ac:chgData name="Guest User" userId="S::urn:spo:anon#3205668be4588c2972589c1e47289ecaadf7add4689612247353337f1030b440::" providerId="AD" clId="Web-{D9E834AE-4805-49D3-4CBD-824FDD8F2E2A}" dt="2023-03-30T14:55:00.974" v="42"/>
          <ac:spMkLst>
            <pc:docMk/>
            <pc:sldMk cId="2123093239" sldId="258"/>
            <ac:spMk id="3" creationId="{6B8FB04B-F19B-0C95-12AE-5D2217E5CB8D}"/>
          </ac:spMkLst>
        </pc:spChg>
        <pc:spChg chg="add mod">
          <ac:chgData name="Guest User" userId="S::urn:spo:anon#3205668be4588c2972589c1e47289ecaadf7add4689612247353337f1030b440::" providerId="AD" clId="Web-{D9E834AE-4805-49D3-4CBD-824FDD8F2E2A}" dt="2023-03-30T14:56:05.351" v="99" actId="20577"/>
          <ac:spMkLst>
            <pc:docMk/>
            <pc:sldMk cId="2123093239" sldId="258"/>
            <ac:spMk id="8" creationId="{FF0542F9-D859-157C-1D6C-1928E73F55FA}"/>
          </ac:spMkLst>
        </pc:spChg>
        <pc:spChg chg="add">
          <ac:chgData name="Guest User" userId="S::urn:spo:anon#3205668be4588c2972589c1e47289ecaadf7add4689612247353337f1030b440::" providerId="AD" clId="Web-{D9E834AE-4805-49D3-4CBD-824FDD8F2E2A}" dt="2023-03-30T14:55:29.632" v="48"/>
          <ac:spMkLst>
            <pc:docMk/>
            <pc:sldMk cId="2123093239" sldId="258"/>
            <ac:spMk id="11" creationId="{7FF47CB7-972F-479F-A36D-9E72D26EC8DA}"/>
          </ac:spMkLst>
        </pc:spChg>
        <pc:spChg chg="add">
          <ac:chgData name="Guest User" userId="S::urn:spo:anon#3205668be4588c2972589c1e47289ecaadf7add4689612247353337f1030b440::" providerId="AD" clId="Web-{D9E834AE-4805-49D3-4CBD-824FDD8F2E2A}" dt="2023-03-30T14:55:29.632" v="48"/>
          <ac:spMkLst>
            <pc:docMk/>
            <pc:sldMk cId="2123093239" sldId="258"/>
            <ac:spMk id="13" creationId="{0D153B68-5844-490D-8E67-F616D6D721CA}"/>
          </ac:spMkLst>
        </pc:spChg>
        <pc:spChg chg="add">
          <ac:chgData name="Guest User" userId="S::urn:spo:anon#3205668be4588c2972589c1e47289ecaadf7add4689612247353337f1030b440::" providerId="AD" clId="Web-{D9E834AE-4805-49D3-4CBD-824FDD8F2E2A}" dt="2023-03-30T14:55:29.632" v="48"/>
          <ac:spMkLst>
            <pc:docMk/>
            <pc:sldMk cId="2123093239" sldId="258"/>
            <ac:spMk id="15" creationId="{C64E267B-3F5A-4357-9E7F-C5FBE5D3B1E0}"/>
          </ac:spMkLst>
        </pc:spChg>
        <pc:picChg chg="add mod ord">
          <ac:chgData name="Guest User" userId="S::urn:spo:anon#3205668be4588c2972589c1e47289ecaadf7add4689612247353337f1030b440::" providerId="AD" clId="Web-{D9E834AE-4805-49D3-4CBD-824FDD8F2E2A}" dt="2023-03-30T14:55:29.632" v="48"/>
          <ac:picMkLst>
            <pc:docMk/>
            <pc:sldMk cId="2123093239" sldId="258"/>
            <ac:picMk id="4" creationId="{C3C7DED4-607F-CF70-0500-3BDD707F867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9426F-B67C-4434-A914-0631AF270740}"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E9548-49FB-4000-827F-E726A0C25A00}" type="slidenum">
              <a:rPr lang="en-US" smtClean="0"/>
              <a:t>‹#›</a:t>
            </a:fld>
            <a:endParaRPr lang="en-US"/>
          </a:p>
        </p:txBody>
      </p:sp>
    </p:spTree>
    <p:extLst>
      <p:ext uri="{BB962C8B-B14F-4D97-AF65-F5344CB8AC3E}">
        <p14:creationId xmlns:p14="http://schemas.microsoft.com/office/powerpoint/2010/main" val="228176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Looking at models 10.7 and 10.8, basic solvers were implemented to ensure that the </a:t>
            </a:r>
            <a:r>
              <a:rPr lang="en-US" err="1"/>
              <a:t>ddesd</a:t>
            </a:r>
            <a:r>
              <a:rPr lang="en-US"/>
              <a:t> function in </a:t>
            </a:r>
            <a:r>
              <a:rPr lang="en-US" err="1"/>
              <a:t>matlab</a:t>
            </a:r>
            <a:r>
              <a:rPr lang="en-US"/>
              <a:t> could be properly utilized when looking at the El Niño and La Niña modeling. The response predicted for times greater than 0 was created via the models using tau=10</a:t>
            </a:r>
          </a:p>
        </p:txBody>
      </p:sp>
      <p:sp>
        <p:nvSpPr>
          <p:cNvPr id="4" name="Slide Number Placeholder 3"/>
          <p:cNvSpPr>
            <a:spLocks noGrp="1"/>
          </p:cNvSpPr>
          <p:nvPr>
            <p:ph type="sldNum" sz="quarter" idx="5"/>
          </p:nvPr>
        </p:nvSpPr>
        <p:spPr/>
        <p:txBody>
          <a:bodyPr/>
          <a:lstStyle/>
          <a:p>
            <a:fld id="{033E9548-49FB-4000-827F-E726A0C25A00}" type="slidenum">
              <a:rPr lang="en-US" smtClean="0"/>
              <a:t>7</a:t>
            </a:fld>
            <a:endParaRPr lang="en-US"/>
          </a:p>
        </p:txBody>
      </p:sp>
    </p:spTree>
    <p:extLst>
      <p:ext uri="{BB962C8B-B14F-4D97-AF65-F5344CB8AC3E}">
        <p14:creationId xmlns:p14="http://schemas.microsoft.com/office/powerpoint/2010/main" val="3031138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we looked at the next decade where our history was from 1960-1970 and our comparison data the next 10 years, once again our infinity- and 1-norm solutions don’t match up. Our 1-norm solution, which also matches our 2-norm solution, does not seem to fit the data well at all whereas the infinity-norm, while it does a poor job at directly matching the data, does somewhat fit the oscillatory nature of the data. </a:t>
            </a:r>
          </a:p>
        </p:txBody>
      </p:sp>
      <p:sp>
        <p:nvSpPr>
          <p:cNvPr id="4" name="Slide Number Placeholder 3"/>
          <p:cNvSpPr>
            <a:spLocks noGrp="1"/>
          </p:cNvSpPr>
          <p:nvPr>
            <p:ph type="sldNum" sz="quarter" idx="5"/>
          </p:nvPr>
        </p:nvSpPr>
        <p:spPr/>
        <p:txBody>
          <a:bodyPr/>
          <a:lstStyle/>
          <a:p>
            <a:fld id="{033E9548-49FB-4000-827F-E726A0C25A00}" type="slidenum">
              <a:rPr lang="en-US" smtClean="0"/>
              <a:t>16</a:t>
            </a:fld>
            <a:endParaRPr lang="en-US"/>
          </a:p>
        </p:txBody>
      </p:sp>
    </p:spTree>
    <p:extLst>
      <p:ext uri="{BB962C8B-B14F-4D97-AF65-F5344CB8AC3E}">
        <p14:creationId xmlns:p14="http://schemas.microsoft.com/office/powerpoint/2010/main" val="4236114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looking at predicting 10 years of data, we tried to predict 20 years to see how good the results would be. For this case, both the responses shown have an oscillatory nature yet, once again, the infinity-norm seems to fit the best. However, when looking 20 years out, something interesting happened. </a:t>
            </a:r>
          </a:p>
        </p:txBody>
      </p:sp>
      <p:sp>
        <p:nvSpPr>
          <p:cNvPr id="4" name="Slide Number Placeholder 3"/>
          <p:cNvSpPr>
            <a:spLocks noGrp="1"/>
          </p:cNvSpPr>
          <p:nvPr>
            <p:ph type="sldNum" sz="quarter" idx="5"/>
          </p:nvPr>
        </p:nvSpPr>
        <p:spPr/>
        <p:txBody>
          <a:bodyPr/>
          <a:lstStyle/>
          <a:p>
            <a:fld id="{033E9548-49FB-4000-827F-E726A0C25A00}" type="slidenum">
              <a:rPr lang="en-US" smtClean="0"/>
              <a:t>17</a:t>
            </a:fld>
            <a:endParaRPr lang="en-US"/>
          </a:p>
        </p:txBody>
      </p:sp>
    </p:spTree>
    <p:extLst>
      <p:ext uri="{BB962C8B-B14F-4D97-AF65-F5344CB8AC3E}">
        <p14:creationId xmlns:p14="http://schemas.microsoft.com/office/powerpoint/2010/main" val="3113174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normally the 1- and 2-norms match relatively closely, looking 20 years out severely changes the “best” parameter values between the 1- and 2-norm responses. The 2-norm in this case looks very odd and does not seem to match the data much at all yet that was found to be the “best” solution. Within all of these tests, the range of initial test parameters was alphas between 0 and 5 and tau values between 0 and 2. Increasing this range to 0 to 15 for both ensured us that we were not simply finding local minima and rather that we were finding global minima such that we found the “best” possible solution to the </a:t>
            </a:r>
            <a:r>
              <a:rPr lang="en-US" err="1"/>
              <a:t>paraemters</a:t>
            </a:r>
            <a:r>
              <a:rPr lang="en-US"/>
              <a:t>. </a:t>
            </a:r>
          </a:p>
        </p:txBody>
      </p:sp>
      <p:sp>
        <p:nvSpPr>
          <p:cNvPr id="4" name="Slide Number Placeholder 3"/>
          <p:cNvSpPr>
            <a:spLocks noGrp="1"/>
          </p:cNvSpPr>
          <p:nvPr>
            <p:ph type="sldNum" sz="quarter" idx="5"/>
          </p:nvPr>
        </p:nvSpPr>
        <p:spPr/>
        <p:txBody>
          <a:bodyPr/>
          <a:lstStyle/>
          <a:p>
            <a:fld id="{033E9548-49FB-4000-827F-E726A0C25A00}" type="slidenum">
              <a:rPr lang="en-US" smtClean="0"/>
              <a:t>18</a:t>
            </a:fld>
            <a:endParaRPr lang="en-US"/>
          </a:p>
        </p:txBody>
      </p:sp>
    </p:spTree>
    <p:extLst>
      <p:ext uri="{BB962C8B-B14F-4D97-AF65-F5344CB8AC3E}">
        <p14:creationId xmlns:p14="http://schemas.microsoft.com/office/powerpoint/2010/main" val="665282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the new ranges, checking a 20 year span the following responses were created. The infinity-norm did not look good in this version even though the alpha is only 0.2 less than the previous 20 year prediction and the tau is 0.1 less. However, looking at the 1-norm, the “best” tau value found was actually outside our range for the 20 year prediction and the nest tau was found to be nearly 4. Looking at the response, it does not look great and has lost its oscillatory nature that was seen previously. Overall, with all of this data, it seems that the infinity-norm yields the best solutions or at least the closest since minimizing the infinity-norm minimizes the maximum gap between the predicted response and the physical data. Knowing this, the efforts to optimize alpha, tau1, beta, and tau2 in model 10.9 will primarily focus on optimizing the infinity-norm. That optimization has not been completed by our team for that model yet so we cannot say what the optimal parameters are for specifically although we plan on exploring that. </a:t>
            </a:r>
          </a:p>
        </p:txBody>
      </p:sp>
      <p:sp>
        <p:nvSpPr>
          <p:cNvPr id="4" name="Slide Number Placeholder 3"/>
          <p:cNvSpPr>
            <a:spLocks noGrp="1"/>
          </p:cNvSpPr>
          <p:nvPr>
            <p:ph type="sldNum" sz="quarter" idx="5"/>
          </p:nvPr>
        </p:nvSpPr>
        <p:spPr/>
        <p:txBody>
          <a:bodyPr/>
          <a:lstStyle/>
          <a:p>
            <a:fld id="{033E9548-49FB-4000-827F-E726A0C25A00}" type="slidenum">
              <a:rPr lang="en-US" smtClean="0"/>
              <a:t>19</a:t>
            </a:fld>
            <a:endParaRPr lang="en-US"/>
          </a:p>
        </p:txBody>
      </p:sp>
    </p:spTree>
    <p:extLst>
      <p:ext uri="{BB962C8B-B14F-4D97-AF65-F5344CB8AC3E}">
        <p14:creationId xmlns:p14="http://schemas.microsoft.com/office/powerpoint/2010/main" val="287627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the modes with constant functions for histories were figured out, the physical El Niño and La Niña data was implemented into our model as the history and a natural spline was used to create a history function that the delayed diff </a:t>
            </a:r>
            <a:r>
              <a:rPr lang="en-US" err="1"/>
              <a:t>eqn</a:t>
            </a:r>
            <a:r>
              <a:rPr lang="en-US"/>
              <a:t> solver could use. This was again done assuming tau=10. After a history was implanted, a new model was used to explore the affects of trig functions in the delayed diff eqn</a:t>
            </a:r>
          </a:p>
        </p:txBody>
      </p:sp>
      <p:sp>
        <p:nvSpPr>
          <p:cNvPr id="4" name="Slide Number Placeholder 3"/>
          <p:cNvSpPr>
            <a:spLocks noGrp="1"/>
          </p:cNvSpPr>
          <p:nvPr>
            <p:ph type="sldNum" sz="quarter" idx="5"/>
          </p:nvPr>
        </p:nvSpPr>
        <p:spPr/>
        <p:txBody>
          <a:bodyPr/>
          <a:lstStyle/>
          <a:p>
            <a:fld id="{033E9548-49FB-4000-827F-E726A0C25A00}" type="slidenum">
              <a:rPr lang="en-US" smtClean="0"/>
              <a:t>8</a:t>
            </a:fld>
            <a:endParaRPr lang="en-US"/>
          </a:p>
        </p:txBody>
      </p:sp>
    </p:spTree>
    <p:extLst>
      <p:ext uri="{BB962C8B-B14F-4D97-AF65-F5344CB8AC3E}">
        <p14:creationId xmlns:p14="http://schemas.microsoft.com/office/powerpoint/2010/main" val="771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variety of instances were used with multiple different history functions and the responses varied for the various instances. For instance 1, the line seemed to die down and oscillate slightly above and below 0. </a:t>
            </a:r>
          </a:p>
        </p:txBody>
      </p:sp>
      <p:sp>
        <p:nvSpPr>
          <p:cNvPr id="4" name="Slide Number Placeholder 3"/>
          <p:cNvSpPr>
            <a:spLocks noGrp="1"/>
          </p:cNvSpPr>
          <p:nvPr>
            <p:ph type="sldNum" sz="quarter" idx="5"/>
          </p:nvPr>
        </p:nvSpPr>
        <p:spPr/>
        <p:txBody>
          <a:bodyPr/>
          <a:lstStyle/>
          <a:p>
            <a:fld id="{033E9548-49FB-4000-827F-E726A0C25A00}" type="slidenum">
              <a:rPr lang="en-US" smtClean="0"/>
              <a:t>9</a:t>
            </a:fld>
            <a:endParaRPr lang="en-US"/>
          </a:p>
        </p:txBody>
      </p:sp>
    </p:spTree>
    <p:extLst>
      <p:ext uri="{BB962C8B-B14F-4D97-AF65-F5344CB8AC3E}">
        <p14:creationId xmlns:p14="http://schemas.microsoft.com/office/powerpoint/2010/main" val="245947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was different than the response of instance 3 where the oscillations were shifted depending on the history as well as having a response similar to that of a combined wave with multiple frequencies. </a:t>
            </a:r>
          </a:p>
        </p:txBody>
      </p:sp>
      <p:sp>
        <p:nvSpPr>
          <p:cNvPr id="4" name="Slide Number Placeholder 3"/>
          <p:cNvSpPr>
            <a:spLocks noGrp="1"/>
          </p:cNvSpPr>
          <p:nvPr>
            <p:ph type="sldNum" sz="quarter" idx="5"/>
          </p:nvPr>
        </p:nvSpPr>
        <p:spPr/>
        <p:txBody>
          <a:bodyPr/>
          <a:lstStyle/>
          <a:p>
            <a:fld id="{033E9548-49FB-4000-827F-E726A0C25A00}" type="slidenum">
              <a:rPr lang="en-US" smtClean="0"/>
              <a:t>10</a:t>
            </a:fld>
            <a:endParaRPr lang="en-US"/>
          </a:p>
        </p:txBody>
      </p:sp>
    </p:spTree>
    <p:extLst>
      <p:ext uri="{BB962C8B-B14F-4D97-AF65-F5344CB8AC3E}">
        <p14:creationId xmlns:p14="http://schemas.microsoft.com/office/powerpoint/2010/main" val="13179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to instance 1, the solution for instance 5 settled although the time to settle to the steady state oscillation was significantly longer than that observed in instance 1. This was due to the beta value in Model 10.9 being non-zero. Once the new model was tested, we implemented this model with our data for the history. </a:t>
            </a:r>
          </a:p>
        </p:txBody>
      </p:sp>
      <p:sp>
        <p:nvSpPr>
          <p:cNvPr id="4" name="Slide Number Placeholder 3"/>
          <p:cNvSpPr>
            <a:spLocks noGrp="1"/>
          </p:cNvSpPr>
          <p:nvPr>
            <p:ph type="sldNum" sz="quarter" idx="5"/>
          </p:nvPr>
        </p:nvSpPr>
        <p:spPr/>
        <p:txBody>
          <a:bodyPr/>
          <a:lstStyle/>
          <a:p>
            <a:fld id="{033E9548-49FB-4000-827F-E726A0C25A00}" type="slidenum">
              <a:rPr lang="en-US" smtClean="0"/>
              <a:t>11</a:t>
            </a:fld>
            <a:endParaRPr lang="en-US"/>
          </a:p>
        </p:txBody>
      </p:sp>
    </p:spTree>
    <p:extLst>
      <p:ext uri="{BB962C8B-B14F-4D97-AF65-F5344CB8AC3E}">
        <p14:creationId xmlns:p14="http://schemas.microsoft.com/office/powerpoint/2010/main" val="39910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the histories yielded very similar responses where instance 1 settled quickly, instance 5 settle slower, and instance 3 had multiple frequencies present in the response wave. </a:t>
            </a:r>
          </a:p>
        </p:txBody>
      </p:sp>
      <p:sp>
        <p:nvSpPr>
          <p:cNvPr id="4" name="Slide Number Placeholder 3"/>
          <p:cNvSpPr>
            <a:spLocks noGrp="1"/>
          </p:cNvSpPr>
          <p:nvPr>
            <p:ph type="sldNum" sz="quarter" idx="5"/>
          </p:nvPr>
        </p:nvSpPr>
        <p:spPr/>
        <p:txBody>
          <a:bodyPr/>
          <a:lstStyle/>
          <a:p>
            <a:fld id="{033E9548-49FB-4000-827F-E726A0C25A00}" type="slidenum">
              <a:rPr lang="en-US" smtClean="0"/>
              <a:t>12</a:t>
            </a:fld>
            <a:endParaRPr lang="en-US"/>
          </a:p>
        </p:txBody>
      </p:sp>
    </p:spTree>
    <p:extLst>
      <p:ext uri="{BB962C8B-B14F-4D97-AF65-F5344CB8AC3E}">
        <p14:creationId xmlns:p14="http://schemas.microsoft.com/office/powerpoint/2010/main" val="1923741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Expanding on model 10.8 more, we wanted to see if we could optimize the values for alpha and tau such that we could match our response with our known history. To check how “chose” we were, we used the 1-, 2-, and infinity-norms to see how close our solution was. By defining the vector v as the difference between our response and our history at known points, the norms could be calculated and the best value that minimizes the norm documented. The 1-norm is the summation of all of the differences, the 2-norm is the </a:t>
            </a:r>
            <a:r>
              <a:rPr lang="en-US" err="1"/>
              <a:t>ecludian</a:t>
            </a:r>
            <a:r>
              <a:rPr lang="en-US"/>
              <a:t> norm of all of the differences (the root sum squared), and the infinity-norm is the maximum difference. Minimize these different norms should yield different values for the “best” alpha and tau</a:t>
            </a:r>
          </a:p>
        </p:txBody>
      </p:sp>
      <p:sp>
        <p:nvSpPr>
          <p:cNvPr id="4" name="Slide Number Placeholder 3"/>
          <p:cNvSpPr>
            <a:spLocks noGrp="1"/>
          </p:cNvSpPr>
          <p:nvPr>
            <p:ph type="sldNum" sz="quarter" idx="5"/>
          </p:nvPr>
        </p:nvSpPr>
        <p:spPr/>
        <p:txBody>
          <a:bodyPr/>
          <a:lstStyle/>
          <a:p>
            <a:fld id="{033E9548-49FB-4000-827F-E726A0C25A00}" type="slidenum">
              <a:rPr lang="en-US" smtClean="0"/>
              <a:t>13</a:t>
            </a:fld>
            <a:endParaRPr lang="en-US"/>
          </a:p>
        </p:txBody>
      </p:sp>
    </p:spTree>
    <p:extLst>
      <p:ext uri="{BB962C8B-B14F-4D97-AF65-F5344CB8AC3E}">
        <p14:creationId xmlns:p14="http://schemas.microsoft.com/office/powerpoint/2010/main" val="71407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Starting with our history ranging from 1950-1960 and our data to compare being the 10 years following, we found the “best” alpha and tau values to minimize the infinity- and 1-norm. The graphs are very different, as expected yet they both have some oscillation which matches the data sort-of</a:t>
            </a:r>
          </a:p>
        </p:txBody>
      </p:sp>
      <p:sp>
        <p:nvSpPr>
          <p:cNvPr id="4" name="Slide Number Placeholder 3"/>
          <p:cNvSpPr>
            <a:spLocks noGrp="1"/>
          </p:cNvSpPr>
          <p:nvPr>
            <p:ph type="sldNum" sz="quarter" idx="5"/>
          </p:nvPr>
        </p:nvSpPr>
        <p:spPr/>
        <p:txBody>
          <a:bodyPr/>
          <a:lstStyle/>
          <a:p>
            <a:fld id="{033E9548-49FB-4000-827F-E726A0C25A00}" type="slidenum">
              <a:rPr lang="en-US" smtClean="0"/>
              <a:t>14</a:t>
            </a:fld>
            <a:endParaRPr lang="en-US"/>
          </a:p>
        </p:txBody>
      </p:sp>
    </p:spTree>
    <p:extLst>
      <p:ext uri="{BB962C8B-B14F-4D97-AF65-F5344CB8AC3E}">
        <p14:creationId xmlns:p14="http://schemas.microsoft.com/office/powerpoint/2010/main" val="189524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case, and many other, the 2- and 1-norms had very similar results and plots for the “best” parameter values. </a:t>
            </a:r>
          </a:p>
        </p:txBody>
      </p:sp>
      <p:sp>
        <p:nvSpPr>
          <p:cNvPr id="4" name="Slide Number Placeholder 3"/>
          <p:cNvSpPr>
            <a:spLocks noGrp="1"/>
          </p:cNvSpPr>
          <p:nvPr>
            <p:ph type="sldNum" sz="quarter" idx="5"/>
          </p:nvPr>
        </p:nvSpPr>
        <p:spPr/>
        <p:txBody>
          <a:bodyPr/>
          <a:lstStyle/>
          <a:p>
            <a:fld id="{033E9548-49FB-4000-827F-E726A0C25A00}" type="slidenum">
              <a:rPr lang="en-US" smtClean="0"/>
              <a:t>15</a:t>
            </a:fld>
            <a:endParaRPr lang="en-US"/>
          </a:p>
        </p:txBody>
      </p:sp>
    </p:spTree>
    <p:extLst>
      <p:ext uri="{BB962C8B-B14F-4D97-AF65-F5344CB8AC3E}">
        <p14:creationId xmlns:p14="http://schemas.microsoft.com/office/powerpoint/2010/main" val="209340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30,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28699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30,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658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30,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9129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30,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825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30,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8125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30, 2023</a:t>
            </a:fld>
            <a:endParaRPr lang="en-US"/>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9037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30,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537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30,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378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30,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6363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30,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1771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30,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9249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30, 2023</a:t>
            </a:fld>
            <a:endParaRPr lang="en-US">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95223077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1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flag&#10;&#10;Description automatically generated with medium confidence">
            <a:extLst>
              <a:ext uri="{FF2B5EF4-FFF2-40B4-BE49-F238E27FC236}">
                <a16:creationId xmlns:a16="http://schemas.microsoft.com/office/drawing/2014/main" id="{AABEB4FB-A493-C5CB-AE8B-0FF8F8CEFDCD}"/>
              </a:ext>
            </a:extLst>
          </p:cNvPr>
          <p:cNvPicPr>
            <a:picLocks noChangeAspect="1"/>
          </p:cNvPicPr>
          <p:nvPr/>
        </p:nvPicPr>
        <p:blipFill rotWithShape="1">
          <a:blip r:embed="rId2"/>
          <a:srcRect l="4663" r="11724"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EBD8D630-2D33-9C42-26B9-6B0FDF6769FB}"/>
              </a:ext>
            </a:extLst>
          </p:cNvPr>
          <p:cNvSpPr>
            <a:spLocks noGrp="1"/>
          </p:cNvSpPr>
          <p:nvPr>
            <p:ph type="ctrTitle"/>
          </p:nvPr>
        </p:nvSpPr>
        <p:spPr>
          <a:xfrm>
            <a:off x="624307" y="2906973"/>
            <a:ext cx="3639828" cy="2640247"/>
          </a:xfrm>
        </p:spPr>
        <p:txBody>
          <a:bodyPr>
            <a:normAutofit/>
          </a:bodyPr>
          <a:lstStyle/>
          <a:p>
            <a:pPr algn="l"/>
            <a:r>
              <a:rPr lang="en-US" sz="2600"/>
              <a:t>Delayed Differential Equations</a:t>
            </a:r>
          </a:p>
        </p:txBody>
      </p:sp>
      <p:sp>
        <p:nvSpPr>
          <p:cNvPr id="3" name="Subtitle 2">
            <a:extLst>
              <a:ext uri="{FF2B5EF4-FFF2-40B4-BE49-F238E27FC236}">
                <a16:creationId xmlns:a16="http://schemas.microsoft.com/office/drawing/2014/main" id="{382090E8-10EF-BA80-282F-BD3DF10E29C3}"/>
              </a:ext>
            </a:extLst>
          </p:cNvPr>
          <p:cNvSpPr>
            <a:spLocks noGrp="1"/>
          </p:cNvSpPr>
          <p:nvPr>
            <p:ph type="subTitle" idx="1"/>
          </p:nvPr>
        </p:nvSpPr>
        <p:spPr>
          <a:xfrm>
            <a:off x="624305" y="5676900"/>
            <a:ext cx="3439235" cy="955315"/>
          </a:xfrm>
        </p:spPr>
        <p:txBody>
          <a:bodyPr vert="horz" lIns="91440" tIns="45720" rIns="91440" bIns="45720" rtlCol="0" anchor="t">
            <a:normAutofit/>
          </a:bodyPr>
          <a:lstStyle/>
          <a:p>
            <a:pPr algn="l"/>
            <a:r>
              <a:rPr lang="en-US">
                <a:ea typeface="Batang"/>
              </a:rPr>
              <a:t>Chris Adrowski, Olivia Davis, Tony Martin</a:t>
            </a:r>
          </a:p>
        </p:txBody>
      </p:sp>
    </p:spTree>
    <p:extLst>
      <p:ext uri="{BB962C8B-B14F-4D97-AF65-F5344CB8AC3E}">
        <p14:creationId xmlns:p14="http://schemas.microsoft.com/office/powerpoint/2010/main" val="28119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a:t>
            </a:r>
            <a:r>
              <a:rPr lang="en-US" err="1"/>
              <a:t>ContD.</a:t>
            </a:r>
            <a:r>
              <a:rPr lang="en-US"/>
              <a:t>)</a:t>
            </a:r>
          </a:p>
        </p:txBody>
      </p:sp>
      <p:pic>
        <p:nvPicPr>
          <p:cNvPr id="5" name="Picture 4">
            <a:extLst>
              <a:ext uri="{FF2B5EF4-FFF2-40B4-BE49-F238E27FC236}">
                <a16:creationId xmlns:a16="http://schemas.microsoft.com/office/drawing/2014/main" id="{1EFE976A-B2C6-0F8E-FF42-7C68F516A6B3}"/>
              </a:ext>
            </a:extLst>
          </p:cNvPr>
          <p:cNvPicPr>
            <a:picLocks noChangeAspect="1"/>
          </p:cNvPicPr>
          <p:nvPr/>
        </p:nvPicPr>
        <p:blipFill>
          <a:blip r:embed="rId3"/>
          <a:stretch>
            <a:fillRect/>
          </a:stretch>
        </p:blipFill>
        <p:spPr>
          <a:xfrm>
            <a:off x="4848155" y="5575977"/>
            <a:ext cx="6134374" cy="672422"/>
          </a:xfrm>
          <a:prstGeom prst="rect">
            <a:avLst/>
          </a:prstGeom>
        </p:spPr>
      </p:pic>
      <p:pic>
        <p:nvPicPr>
          <p:cNvPr id="7" name="Picture 6">
            <a:extLst>
              <a:ext uri="{FF2B5EF4-FFF2-40B4-BE49-F238E27FC236}">
                <a16:creationId xmlns:a16="http://schemas.microsoft.com/office/drawing/2014/main" id="{EAB8F0AA-CC6A-2098-F2FE-C3E712A12A2F}"/>
              </a:ext>
            </a:extLst>
          </p:cNvPr>
          <p:cNvPicPr>
            <a:picLocks noChangeAspect="1"/>
          </p:cNvPicPr>
          <p:nvPr/>
        </p:nvPicPr>
        <p:blipFill>
          <a:blip r:embed="rId4"/>
          <a:stretch>
            <a:fillRect/>
          </a:stretch>
        </p:blipFill>
        <p:spPr>
          <a:xfrm>
            <a:off x="228614" y="2300186"/>
            <a:ext cx="4166652" cy="2257628"/>
          </a:xfrm>
          <a:prstGeom prst="rect">
            <a:avLst/>
          </a:prstGeom>
        </p:spPr>
      </p:pic>
      <p:pic>
        <p:nvPicPr>
          <p:cNvPr id="9" name="Picture 8">
            <a:extLst>
              <a:ext uri="{FF2B5EF4-FFF2-40B4-BE49-F238E27FC236}">
                <a16:creationId xmlns:a16="http://schemas.microsoft.com/office/drawing/2014/main" id="{5A6FD891-4C3F-5B78-FB20-2AF868BD95F7}"/>
              </a:ext>
            </a:extLst>
          </p:cNvPr>
          <p:cNvPicPr>
            <a:picLocks noChangeAspect="1"/>
          </p:cNvPicPr>
          <p:nvPr/>
        </p:nvPicPr>
        <p:blipFill>
          <a:blip r:embed="rId5"/>
          <a:stretch>
            <a:fillRect/>
          </a:stretch>
        </p:blipFill>
        <p:spPr>
          <a:xfrm>
            <a:off x="5248342" y="1575477"/>
            <a:ext cx="5334000" cy="4000500"/>
          </a:xfrm>
          <a:prstGeom prst="rect">
            <a:avLst/>
          </a:prstGeom>
        </p:spPr>
      </p:pic>
      <p:sp>
        <p:nvSpPr>
          <p:cNvPr id="3" name="Rectangle 2">
            <a:extLst>
              <a:ext uri="{FF2B5EF4-FFF2-40B4-BE49-F238E27FC236}">
                <a16:creationId xmlns:a16="http://schemas.microsoft.com/office/drawing/2014/main" id="{70A5A032-26F2-F124-3095-A3A6407510FF}"/>
              </a:ext>
            </a:extLst>
          </p:cNvPr>
          <p:cNvSpPr/>
          <p:nvPr/>
        </p:nvSpPr>
        <p:spPr>
          <a:xfrm>
            <a:off x="690664" y="3428999"/>
            <a:ext cx="3482502" cy="308113"/>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61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a:t>
            </a:r>
            <a:r>
              <a:rPr lang="en-US" err="1"/>
              <a:t>ContD.</a:t>
            </a:r>
            <a:r>
              <a:rPr lang="en-US"/>
              <a:t>)</a:t>
            </a:r>
          </a:p>
        </p:txBody>
      </p:sp>
      <p:pic>
        <p:nvPicPr>
          <p:cNvPr id="5" name="Picture 4">
            <a:extLst>
              <a:ext uri="{FF2B5EF4-FFF2-40B4-BE49-F238E27FC236}">
                <a16:creationId xmlns:a16="http://schemas.microsoft.com/office/drawing/2014/main" id="{1EFE976A-B2C6-0F8E-FF42-7C68F516A6B3}"/>
              </a:ext>
            </a:extLst>
          </p:cNvPr>
          <p:cNvPicPr>
            <a:picLocks noChangeAspect="1"/>
          </p:cNvPicPr>
          <p:nvPr/>
        </p:nvPicPr>
        <p:blipFill>
          <a:blip r:embed="rId3"/>
          <a:stretch>
            <a:fillRect/>
          </a:stretch>
        </p:blipFill>
        <p:spPr>
          <a:xfrm>
            <a:off x="4848155" y="5575977"/>
            <a:ext cx="6134374" cy="672422"/>
          </a:xfrm>
          <a:prstGeom prst="rect">
            <a:avLst/>
          </a:prstGeom>
        </p:spPr>
      </p:pic>
      <p:pic>
        <p:nvPicPr>
          <p:cNvPr id="7" name="Picture 6">
            <a:extLst>
              <a:ext uri="{FF2B5EF4-FFF2-40B4-BE49-F238E27FC236}">
                <a16:creationId xmlns:a16="http://schemas.microsoft.com/office/drawing/2014/main" id="{EAB8F0AA-CC6A-2098-F2FE-C3E712A12A2F}"/>
              </a:ext>
            </a:extLst>
          </p:cNvPr>
          <p:cNvPicPr>
            <a:picLocks noChangeAspect="1"/>
          </p:cNvPicPr>
          <p:nvPr/>
        </p:nvPicPr>
        <p:blipFill>
          <a:blip r:embed="rId4"/>
          <a:stretch>
            <a:fillRect/>
          </a:stretch>
        </p:blipFill>
        <p:spPr>
          <a:xfrm>
            <a:off x="228614" y="2300186"/>
            <a:ext cx="4166652" cy="2257628"/>
          </a:xfrm>
          <a:prstGeom prst="rect">
            <a:avLst/>
          </a:prstGeom>
        </p:spPr>
      </p:pic>
      <p:pic>
        <p:nvPicPr>
          <p:cNvPr id="12" name="Picture 11">
            <a:extLst>
              <a:ext uri="{FF2B5EF4-FFF2-40B4-BE49-F238E27FC236}">
                <a16:creationId xmlns:a16="http://schemas.microsoft.com/office/drawing/2014/main" id="{FEC2D168-4220-5621-032E-21CD3C5115C0}"/>
              </a:ext>
            </a:extLst>
          </p:cNvPr>
          <p:cNvPicPr>
            <a:picLocks noChangeAspect="1"/>
          </p:cNvPicPr>
          <p:nvPr/>
        </p:nvPicPr>
        <p:blipFill>
          <a:blip r:embed="rId5"/>
          <a:stretch>
            <a:fillRect/>
          </a:stretch>
        </p:blipFill>
        <p:spPr>
          <a:xfrm>
            <a:off x="5248342" y="1575477"/>
            <a:ext cx="5334000" cy="4000500"/>
          </a:xfrm>
          <a:prstGeom prst="rect">
            <a:avLst/>
          </a:prstGeom>
        </p:spPr>
      </p:pic>
      <p:sp>
        <p:nvSpPr>
          <p:cNvPr id="13" name="Rectangle 12">
            <a:extLst>
              <a:ext uri="{FF2B5EF4-FFF2-40B4-BE49-F238E27FC236}">
                <a16:creationId xmlns:a16="http://schemas.microsoft.com/office/drawing/2014/main" id="{0F3220E9-94DC-EB09-BEB3-552ED1AD85A1}"/>
              </a:ext>
            </a:extLst>
          </p:cNvPr>
          <p:cNvSpPr/>
          <p:nvPr/>
        </p:nvSpPr>
        <p:spPr>
          <a:xfrm>
            <a:off x="690664" y="4104861"/>
            <a:ext cx="3533466" cy="318052"/>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46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4" name="Picture 3">
            <a:extLst>
              <a:ext uri="{FF2B5EF4-FFF2-40B4-BE49-F238E27FC236}">
                <a16:creationId xmlns:a16="http://schemas.microsoft.com/office/drawing/2014/main" id="{E4BFC8D9-920E-75DA-F1BF-F52313267731}"/>
              </a:ext>
            </a:extLst>
          </p:cNvPr>
          <p:cNvPicPr>
            <a:picLocks noChangeAspect="1"/>
          </p:cNvPicPr>
          <p:nvPr/>
        </p:nvPicPr>
        <p:blipFill>
          <a:blip r:embed="rId3"/>
          <a:stretch>
            <a:fillRect/>
          </a:stretch>
        </p:blipFill>
        <p:spPr>
          <a:xfrm>
            <a:off x="0" y="1447444"/>
            <a:ext cx="4383157" cy="3287368"/>
          </a:xfrm>
          <a:prstGeom prst="rect">
            <a:avLst/>
          </a:prstGeom>
        </p:spPr>
      </p:pic>
      <p:pic>
        <p:nvPicPr>
          <p:cNvPr id="8" name="Picture 7">
            <a:extLst>
              <a:ext uri="{FF2B5EF4-FFF2-40B4-BE49-F238E27FC236}">
                <a16:creationId xmlns:a16="http://schemas.microsoft.com/office/drawing/2014/main" id="{AC8F1567-C173-B3DD-770F-803BA2616377}"/>
              </a:ext>
            </a:extLst>
          </p:cNvPr>
          <p:cNvPicPr>
            <a:picLocks noChangeAspect="1"/>
          </p:cNvPicPr>
          <p:nvPr/>
        </p:nvPicPr>
        <p:blipFill>
          <a:blip r:embed="rId4"/>
          <a:stretch>
            <a:fillRect/>
          </a:stretch>
        </p:blipFill>
        <p:spPr>
          <a:xfrm>
            <a:off x="3904422" y="3570631"/>
            <a:ext cx="4383158" cy="3287369"/>
          </a:xfrm>
          <a:prstGeom prst="rect">
            <a:avLst/>
          </a:prstGeom>
        </p:spPr>
      </p:pic>
      <p:pic>
        <p:nvPicPr>
          <p:cNvPr id="10" name="Picture 9">
            <a:extLst>
              <a:ext uri="{FF2B5EF4-FFF2-40B4-BE49-F238E27FC236}">
                <a16:creationId xmlns:a16="http://schemas.microsoft.com/office/drawing/2014/main" id="{4828ED86-0823-FD2A-27F8-823D4B012378}"/>
              </a:ext>
            </a:extLst>
          </p:cNvPr>
          <p:cNvPicPr>
            <a:picLocks noChangeAspect="1"/>
          </p:cNvPicPr>
          <p:nvPr/>
        </p:nvPicPr>
        <p:blipFill>
          <a:blip r:embed="rId5"/>
          <a:stretch>
            <a:fillRect/>
          </a:stretch>
        </p:blipFill>
        <p:spPr>
          <a:xfrm>
            <a:off x="7808845" y="1447444"/>
            <a:ext cx="4383157" cy="3287368"/>
          </a:xfrm>
          <a:prstGeom prst="rect">
            <a:avLst/>
          </a:prstGeom>
        </p:spPr>
      </p:pic>
      <p:sp>
        <p:nvSpPr>
          <p:cNvPr id="11" name="TextBox 10">
            <a:extLst>
              <a:ext uri="{FF2B5EF4-FFF2-40B4-BE49-F238E27FC236}">
                <a16:creationId xmlns:a16="http://schemas.microsoft.com/office/drawing/2014/main" id="{D04E3E6F-963D-335E-F714-3824DF29FCE3}"/>
              </a:ext>
            </a:extLst>
          </p:cNvPr>
          <p:cNvSpPr txBox="1"/>
          <p:nvPr/>
        </p:nvSpPr>
        <p:spPr>
          <a:xfrm>
            <a:off x="1078395" y="4844983"/>
            <a:ext cx="2226365" cy="369332"/>
          </a:xfrm>
          <a:prstGeom prst="rect">
            <a:avLst/>
          </a:prstGeom>
          <a:noFill/>
        </p:spPr>
        <p:txBody>
          <a:bodyPr wrap="square" rtlCol="0">
            <a:spAutoFit/>
          </a:bodyPr>
          <a:lstStyle/>
          <a:p>
            <a:pPr algn="ctr"/>
            <a:r>
              <a:rPr lang="en-US"/>
              <a:t>Instance 1</a:t>
            </a:r>
          </a:p>
        </p:txBody>
      </p:sp>
      <p:sp>
        <p:nvSpPr>
          <p:cNvPr id="14" name="TextBox 13">
            <a:extLst>
              <a:ext uri="{FF2B5EF4-FFF2-40B4-BE49-F238E27FC236}">
                <a16:creationId xmlns:a16="http://schemas.microsoft.com/office/drawing/2014/main" id="{F1B321E1-07B1-B322-7B13-CCA0B7383016}"/>
              </a:ext>
            </a:extLst>
          </p:cNvPr>
          <p:cNvSpPr txBox="1"/>
          <p:nvPr/>
        </p:nvSpPr>
        <p:spPr>
          <a:xfrm>
            <a:off x="4842998" y="3201299"/>
            <a:ext cx="2226365" cy="369332"/>
          </a:xfrm>
          <a:prstGeom prst="rect">
            <a:avLst/>
          </a:prstGeom>
          <a:noFill/>
        </p:spPr>
        <p:txBody>
          <a:bodyPr wrap="square" rtlCol="0">
            <a:spAutoFit/>
          </a:bodyPr>
          <a:lstStyle/>
          <a:p>
            <a:pPr algn="ctr"/>
            <a:r>
              <a:rPr lang="en-US"/>
              <a:t>Instance 3</a:t>
            </a:r>
          </a:p>
        </p:txBody>
      </p:sp>
      <p:sp>
        <p:nvSpPr>
          <p:cNvPr id="16" name="TextBox 15">
            <a:extLst>
              <a:ext uri="{FF2B5EF4-FFF2-40B4-BE49-F238E27FC236}">
                <a16:creationId xmlns:a16="http://schemas.microsoft.com/office/drawing/2014/main" id="{08FBBC04-15D3-2937-6616-E9CC10E2D5FB}"/>
              </a:ext>
            </a:extLst>
          </p:cNvPr>
          <p:cNvSpPr txBox="1"/>
          <p:nvPr/>
        </p:nvSpPr>
        <p:spPr>
          <a:xfrm>
            <a:off x="8887242" y="4844983"/>
            <a:ext cx="2226365" cy="369332"/>
          </a:xfrm>
          <a:prstGeom prst="rect">
            <a:avLst/>
          </a:prstGeom>
          <a:noFill/>
        </p:spPr>
        <p:txBody>
          <a:bodyPr wrap="square" rtlCol="0">
            <a:spAutoFit/>
          </a:bodyPr>
          <a:lstStyle/>
          <a:p>
            <a:pPr algn="ctr"/>
            <a:r>
              <a:rPr lang="en-US"/>
              <a:t>Instance 5</a:t>
            </a:r>
          </a:p>
        </p:txBody>
      </p:sp>
    </p:spTree>
    <p:extLst>
      <p:ext uri="{BB962C8B-B14F-4D97-AF65-F5344CB8AC3E}">
        <p14:creationId xmlns:p14="http://schemas.microsoft.com/office/powerpoint/2010/main" val="128996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3" name="Picture 2">
            <a:extLst>
              <a:ext uri="{FF2B5EF4-FFF2-40B4-BE49-F238E27FC236}">
                <a16:creationId xmlns:a16="http://schemas.microsoft.com/office/drawing/2014/main" id="{BE4B5120-7C2F-006C-2CFD-76FD24912A32}"/>
              </a:ext>
            </a:extLst>
          </p:cNvPr>
          <p:cNvPicPr>
            <a:picLocks noChangeAspect="1"/>
          </p:cNvPicPr>
          <p:nvPr/>
        </p:nvPicPr>
        <p:blipFill>
          <a:blip r:embed="rId3"/>
          <a:stretch>
            <a:fillRect/>
          </a:stretch>
        </p:blipFill>
        <p:spPr>
          <a:xfrm>
            <a:off x="3832105" y="2178901"/>
            <a:ext cx="4248150" cy="457200"/>
          </a:xfrm>
          <a:prstGeom prst="rect">
            <a:avLst/>
          </a:prstGeom>
        </p:spPr>
      </p:pic>
      <p:sp>
        <p:nvSpPr>
          <p:cNvPr id="5" name="TextBox 4">
            <a:extLst>
              <a:ext uri="{FF2B5EF4-FFF2-40B4-BE49-F238E27FC236}">
                <a16:creationId xmlns:a16="http://schemas.microsoft.com/office/drawing/2014/main" id="{8BA2ABE5-8C06-6EFB-125F-CAD50F135773}"/>
              </a:ext>
            </a:extLst>
          </p:cNvPr>
          <p:cNvSpPr txBox="1"/>
          <p:nvPr/>
        </p:nvSpPr>
        <p:spPr>
          <a:xfrm>
            <a:off x="4052817" y="2636101"/>
            <a:ext cx="3806723" cy="646331"/>
          </a:xfrm>
          <a:prstGeom prst="rect">
            <a:avLst/>
          </a:prstGeom>
          <a:noFill/>
        </p:spPr>
        <p:txBody>
          <a:bodyPr wrap="square" rtlCol="0">
            <a:spAutoFit/>
          </a:bodyPr>
          <a:lstStyle/>
          <a:p>
            <a:pPr algn="ctr"/>
            <a:r>
              <a:rPr lang="en-US">
                <a:latin typeface="+mj-lt"/>
              </a:rPr>
              <a:t>Optimize </a:t>
            </a:r>
            <a:r>
              <a:rPr lang="el-GR">
                <a:latin typeface="+mj-lt"/>
                <a:ea typeface="Cambria Math" panose="02040503050406030204" pitchFamily="18" charset="0"/>
              </a:rPr>
              <a:t>α</a:t>
            </a:r>
            <a:r>
              <a:rPr lang="en-US">
                <a:latin typeface="+mj-lt"/>
                <a:ea typeface="Cambria Math" panose="02040503050406030204" pitchFamily="18" charset="0"/>
              </a:rPr>
              <a:t> and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 to best fit the historical data </a:t>
            </a:r>
            <a:endParaRPr lang="en-US">
              <a:latin typeface="+mj-lt"/>
            </a:endParaRPr>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5A6CDA7E-4CE2-9C5B-2CCA-039E24A3B600}"/>
                  </a:ext>
                </a:extLst>
              </p:cNvPr>
              <p:cNvGraphicFramePr>
                <a:graphicFrameLocks noGrp="1"/>
              </p:cNvGraphicFramePr>
              <p:nvPr>
                <p:extLst>
                  <p:ext uri="{D42A27DB-BD31-4B8C-83A1-F6EECF244321}">
                    <p14:modId xmlns:p14="http://schemas.microsoft.com/office/powerpoint/2010/main" val="787157533"/>
                  </p:ext>
                </p:extLst>
              </p:nvPr>
            </p:nvGraphicFramePr>
            <p:xfrm>
              <a:off x="1892179" y="3358964"/>
              <a:ext cx="8128000" cy="21545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86116521"/>
                        </a:ext>
                      </a:extLst>
                    </a:gridCol>
                    <a:gridCol w="4064000">
                      <a:extLst>
                        <a:ext uri="{9D8B030D-6E8A-4147-A177-3AD203B41FA5}">
                          <a16:colId xmlns:a16="http://schemas.microsoft.com/office/drawing/2014/main" val="316628743"/>
                        </a:ext>
                      </a:extLst>
                    </a:gridCol>
                  </a:tblGrid>
                  <a:tr h="370840">
                    <a:tc>
                      <a:txBody>
                        <a:bodyPr/>
                        <a:lstStyle/>
                        <a:p>
                          <a:pPr algn="ctr"/>
                          <a:r>
                            <a:rPr lang="en-US"/>
                            <a:t>Norm</a:t>
                          </a:r>
                        </a:p>
                      </a:txBody>
                      <a:tcPr anchor="ctr"/>
                    </a:tc>
                    <a:tc>
                      <a:txBody>
                        <a:bodyPr/>
                        <a:lstStyle/>
                        <a:p>
                          <a:pPr algn="ctr"/>
                          <a:r>
                            <a:rPr lang="en-US"/>
                            <a:t>Vector Calculation</a:t>
                          </a:r>
                        </a:p>
                      </a:txBody>
                      <a:tcPr anchor="ctr"/>
                    </a:tc>
                    <a:extLst>
                      <a:ext uri="{0D108BD9-81ED-4DB2-BD59-A6C34878D82A}">
                        <a16:rowId xmlns:a16="http://schemas.microsoft.com/office/drawing/2014/main" val="577153583"/>
                      </a:ext>
                    </a:extLst>
                  </a:tr>
                  <a:tr h="370840">
                    <a:tc>
                      <a:txBody>
                        <a:bodyPr/>
                        <a:lstStyle/>
                        <a:p>
                          <a:pPr algn="ctr"/>
                          <a:r>
                            <a:rPr lang="en-US"/>
                            <a:t>1-Norm</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e>
                                </m:nary>
                              </m:oMath>
                            </m:oMathPara>
                          </a14:m>
                          <a:endParaRPr lang="en-US"/>
                        </a:p>
                      </a:txBody>
                      <a:tcPr anchor="ctr"/>
                    </a:tc>
                    <a:extLst>
                      <a:ext uri="{0D108BD9-81ED-4DB2-BD59-A6C34878D82A}">
                        <a16:rowId xmlns:a16="http://schemas.microsoft.com/office/drawing/2014/main" val="920114796"/>
                      </a:ext>
                    </a:extLst>
                  </a:tr>
                  <a:tr h="370840">
                    <a:tc>
                      <a:txBody>
                        <a:bodyPr/>
                        <a:lstStyle/>
                        <a:p>
                          <a:pPr algn="ctr"/>
                          <a:r>
                            <a:rPr lang="en-US"/>
                            <a:t>2-Norm</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a:p>
                      </a:txBody>
                      <a:tcPr anchor="ctr"/>
                    </a:tc>
                    <a:extLst>
                      <a:ext uri="{0D108BD9-81ED-4DB2-BD59-A6C34878D82A}">
                        <a16:rowId xmlns:a16="http://schemas.microsoft.com/office/drawing/2014/main" val="4048963388"/>
                      </a:ext>
                    </a:extLst>
                  </a:tr>
                  <a:tr h="370840">
                    <a:tc>
                      <a:txBody>
                        <a:bodyPr/>
                        <a:lstStyle/>
                        <a:p>
                          <a:pPr algn="ctr"/>
                          <a:r>
                            <a:rPr lang="en-US"/>
                            <a:t>Infinity-Norm</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𝑚𝑎𝑥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oMath>
                            </m:oMathPara>
                          </a14:m>
                          <a:endParaRPr lang="en-US"/>
                        </a:p>
                      </a:txBody>
                      <a:tcPr anchor="ctr"/>
                    </a:tc>
                    <a:extLst>
                      <a:ext uri="{0D108BD9-81ED-4DB2-BD59-A6C34878D82A}">
                        <a16:rowId xmlns:a16="http://schemas.microsoft.com/office/drawing/2014/main" val="2965610886"/>
                      </a:ext>
                    </a:extLst>
                  </a:tr>
                </a:tbl>
              </a:graphicData>
            </a:graphic>
          </p:graphicFrame>
        </mc:Choice>
        <mc:Fallback>
          <p:graphicFrame>
            <p:nvGraphicFramePr>
              <p:cNvPr id="6" name="Table 6">
                <a:extLst>
                  <a:ext uri="{FF2B5EF4-FFF2-40B4-BE49-F238E27FC236}">
                    <a16:creationId xmlns:a16="http://schemas.microsoft.com/office/drawing/2014/main" id="{5A6CDA7E-4CE2-9C5B-2CCA-039E24A3B600}"/>
                  </a:ext>
                </a:extLst>
              </p:cNvPr>
              <p:cNvGraphicFramePr>
                <a:graphicFrameLocks noGrp="1"/>
              </p:cNvGraphicFramePr>
              <p:nvPr>
                <p:extLst>
                  <p:ext uri="{D42A27DB-BD31-4B8C-83A1-F6EECF244321}">
                    <p14:modId xmlns:p14="http://schemas.microsoft.com/office/powerpoint/2010/main" val="787157533"/>
                  </p:ext>
                </p:extLst>
              </p:nvPr>
            </p:nvGraphicFramePr>
            <p:xfrm>
              <a:off x="1892179" y="3358964"/>
              <a:ext cx="8128000" cy="21545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86116521"/>
                        </a:ext>
                      </a:extLst>
                    </a:gridCol>
                    <a:gridCol w="4064000">
                      <a:extLst>
                        <a:ext uri="{9D8B030D-6E8A-4147-A177-3AD203B41FA5}">
                          <a16:colId xmlns:a16="http://schemas.microsoft.com/office/drawing/2014/main" val="316628743"/>
                        </a:ext>
                      </a:extLst>
                    </a:gridCol>
                  </a:tblGrid>
                  <a:tr h="370840">
                    <a:tc>
                      <a:txBody>
                        <a:bodyPr/>
                        <a:lstStyle/>
                        <a:p>
                          <a:pPr algn="ctr"/>
                          <a:r>
                            <a:rPr lang="en-US"/>
                            <a:t>Norm</a:t>
                          </a:r>
                        </a:p>
                      </a:txBody>
                      <a:tcPr anchor="ctr"/>
                    </a:tc>
                    <a:tc>
                      <a:txBody>
                        <a:bodyPr/>
                        <a:lstStyle/>
                        <a:p>
                          <a:pPr algn="ctr"/>
                          <a:r>
                            <a:rPr lang="en-US"/>
                            <a:t>Vector Calculation</a:t>
                          </a:r>
                        </a:p>
                      </a:txBody>
                      <a:tcPr anchor="ctr"/>
                    </a:tc>
                    <a:extLst>
                      <a:ext uri="{0D108BD9-81ED-4DB2-BD59-A6C34878D82A}">
                        <a16:rowId xmlns:a16="http://schemas.microsoft.com/office/drawing/2014/main" val="577153583"/>
                      </a:ext>
                    </a:extLst>
                  </a:tr>
                  <a:tr h="598615">
                    <a:tc>
                      <a:txBody>
                        <a:bodyPr/>
                        <a:lstStyle/>
                        <a:p>
                          <a:pPr algn="ctr"/>
                          <a:r>
                            <a:rPr lang="en-US"/>
                            <a:t>1-Norm</a:t>
                          </a:r>
                        </a:p>
                      </a:txBody>
                      <a:tcPr anchor="ctr"/>
                    </a:tc>
                    <a:tc>
                      <a:txBody>
                        <a:bodyPr/>
                        <a:lstStyle/>
                        <a:p>
                          <a:endParaRPr lang="en-US"/>
                        </a:p>
                      </a:txBody>
                      <a:tcPr anchor="ctr">
                        <a:blipFill>
                          <a:blip r:embed="rId4"/>
                          <a:stretch>
                            <a:fillRect l="-100150" t="-67347" r="-600" b="-215306"/>
                          </a:stretch>
                        </a:blipFill>
                      </a:tcPr>
                    </a:tc>
                    <a:extLst>
                      <a:ext uri="{0D108BD9-81ED-4DB2-BD59-A6C34878D82A}">
                        <a16:rowId xmlns:a16="http://schemas.microsoft.com/office/drawing/2014/main" val="920114796"/>
                      </a:ext>
                    </a:extLst>
                  </a:tr>
                  <a:tr h="814261">
                    <a:tc>
                      <a:txBody>
                        <a:bodyPr/>
                        <a:lstStyle/>
                        <a:p>
                          <a:pPr algn="ctr"/>
                          <a:r>
                            <a:rPr lang="en-US"/>
                            <a:t>2-Norm</a:t>
                          </a:r>
                        </a:p>
                      </a:txBody>
                      <a:tcPr anchor="ctr"/>
                    </a:tc>
                    <a:tc>
                      <a:txBody>
                        <a:bodyPr/>
                        <a:lstStyle/>
                        <a:p>
                          <a:endParaRPr lang="en-US"/>
                        </a:p>
                      </a:txBody>
                      <a:tcPr anchor="ctr">
                        <a:blipFill>
                          <a:blip r:embed="rId4"/>
                          <a:stretch>
                            <a:fillRect l="-100150" t="-122388" r="-600" b="-57463"/>
                          </a:stretch>
                        </a:blipFill>
                      </a:tcPr>
                    </a:tc>
                    <a:extLst>
                      <a:ext uri="{0D108BD9-81ED-4DB2-BD59-A6C34878D82A}">
                        <a16:rowId xmlns:a16="http://schemas.microsoft.com/office/drawing/2014/main" val="4048963388"/>
                      </a:ext>
                    </a:extLst>
                  </a:tr>
                  <a:tr h="370840">
                    <a:tc>
                      <a:txBody>
                        <a:bodyPr/>
                        <a:lstStyle/>
                        <a:p>
                          <a:pPr algn="ctr"/>
                          <a:r>
                            <a:rPr lang="en-US"/>
                            <a:t>Infinity-Norm</a:t>
                          </a:r>
                        </a:p>
                      </a:txBody>
                      <a:tcPr anchor="ctr"/>
                    </a:tc>
                    <a:tc>
                      <a:txBody>
                        <a:bodyPr/>
                        <a:lstStyle/>
                        <a:p>
                          <a:endParaRPr lang="en-US"/>
                        </a:p>
                      </a:txBody>
                      <a:tcPr anchor="ctr">
                        <a:blipFill>
                          <a:blip r:embed="rId4"/>
                          <a:stretch>
                            <a:fillRect l="-100150" t="-488525" r="-600" b="-26230"/>
                          </a:stretch>
                        </a:blipFill>
                      </a:tcPr>
                    </a:tc>
                    <a:extLst>
                      <a:ext uri="{0D108BD9-81ED-4DB2-BD59-A6C34878D82A}">
                        <a16:rowId xmlns:a16="http://schemas.microsoft.com/office/drawing/2014/main" val="2965610886"/>
                      </a:ext>
                    </a:extLst>
                  </a:tr>
                </a:tbl>
              </a:graphicData>
            </a:graphic>
          </p:graphicFrame>
        </mc:Fallback>
      </mc:AlternateContent>
    </p:spTree>
    <p:extLst>
      <p:ext uri="{BB962C8B-B14F-4D97-AF65-F5344CB8AC3E}">
        <p14:creationId xmlns:p14="http://schemas.microsoft.com/office/powerpoint/2010/main" val="131879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3" name="Picture 2">
            <a:extLst>
              <a:ext uri="{FF2B5EF4-FFF2-40B4-BE49-F238E27FC236}">
                <a16:creationId xmlns:a16="http://schemas.microsoft.com/office/drawing/2014/main" id="{F989707D-E331-E162-D4B2-3E491D9EC9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60" y="1825625"/>
            <a:ext cx="5435421" cy="4074621"/>
          </a:xfrm>
          <a:prstGeom prst="rect">
            <a:avLst/>
          </a:prstGeom>
          <a:noFill/>
          <a:ln>
            <a:noFill/>
          </a:ln>
        </p:spPr>
      </p:pic>
      <p:pic>
        <p:nvPicPr>
          <p:cNvPr id="4" name="Picture 3">
            <a:extLst>
              <a:ext uri="{FF2B5EF4-FFF2-40B4-BE49-F238E27FC236}">
                <a16:creationId xmlns:a16="http://schemas.microsoft.com/office/drawing/2014/main" id="{0EF0B00C-A3E7-5FE0-52D8-3FA625E7C1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6181" y="1825624"/>
            <a:ext cx="5435421" cy="4074622"/>
          </a:xfrm>
          <a:prstGeom prst="rect">
            <a:avLst/>
          </a:prstGeom>
          <a:noFill/>
          <a:ln>
            <a:noFill/>
          </a:ln>
        </p:spPr>
      </p:pic>
      <p:sp>
        <p:nvSpPr>
          <p:cNvPr id="5" name="TextBox 4">
            <a:extLst>
              <a:ext uri="{FF2B5EF4-FFF2-40B4-BE49-F238E27FC236}">
                <a16:creationId xmlns:a16="http://schemas.microsoft.com/office/drawing/2014/main" id="{2A5AF8E0-DE4A-5815-875D-67C50B8870C8}"/>
              </a:ext>
            </a:extLst>
          </p:cNvPr>
          <p:cNvSpPr txBox="1"/>
          <p:nvPr/>
        </p:nvSpPr>
        <p:spPr>
          <a:xfrm>
            <a:off x="2125287" y="5900246"/>
            <a:ext cx="2226365" cy="369332"/>
          </a:xfrm>
          <a:prstGeom prst="rect">
            <a:avLst/>
          </a:prstGeom>
          <a:noFill/>
        </p:spPr>
        <p:txBody>
          <a:bodyPr wrap="square" rtlCol="0">
            <a:spAutoFit/>
          </a:bodyPr>
          <a:lstStyle/>
          <a:p>
            <a:pPr algn="ctr"/>
            <a:r>
              <a:rPr lang="en-US"/>
              <a:t>Infinity-Norm</a:t>
            </a:r>
          </a:p>
        </p:txBody>
      </p:sp>
      <p:sp>
        <p:nvSpPr>
          <p:cNvPr id="6" name="TextBox 5">
            <a:extLst>
              <a:ext uri="{FF2B5EF4-FFF2-40B4-BE49-F238E27FC236}">
                <a16:creationId xmlns:a16="http://schemas.microsoft.com/office/drawing/2014/main" id="{BAEA98AE-4E67-729C-9389-60698E10A553}"/>
              </a:ext>
            </a:extLst>
          </p:cNvPr>
          <p:cNvSpPr txBox="1"/>
          <p:nvPr/>
        </p:nvSpPr>
        <p:spPr>
          <a:xfrm>
            <a:off x="7840348" y="5900246"/>
            <a:ext cx="2226365" cy="369332"/>
          </a:xfrm>
          <a:prstGeom prst="rect">
            <a:avLst/>
          </a:prstGeom>
          <a:noFill/>
        </p:spPr>
        <p:txBody>
          <a:bodyPr wrap="square" rtlCol="0">
            <a:spAutoFit/>
          </a:bodyPr>
          <a:lstStyle/>
          <a:p>
            <a:pPr algn="ctr"/>
            <a:r>
              <a:rPr lang="en-US"/>
              <a:t>1-Norm</a:t>
            </a:r>
          </a:p>
        </p:txBody>
      </p:sp>
      <p:sp>
        <p:nvSpPr>
          <p:cNvPr id="7" name="TextBox 6">
            <a:extLst>
              <a:ext uri="{FF2B5EF4-FFF2-40B4-BE49-F238E27FC236}">
                <a16:creationId xmlns:a16="http://schemas.microsoft.com/office/drawing/2014/main" id="{21675365-B481-B0BF-AFCB-53D357F657F9}"/>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=2.8,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=0.5</a:t>
            </a:r>
            <a:endParaRPr lang="en-US">
              <a:latin typeface="+mj-lt"/>
            </a:endParaRPr>
          </a:p>
        </p:txBody>
      </p:sp>
      <p:sp>
        <p:nvSpPr>
          <p:cNvPr id="8" name="TextBox 7">
            <a:extLst>
              <a:ext uri="{FF2B5EF4-FFF2-40B4-BE49-F238E27FC236}">
                <a16:creationId xmlns:a16="http://schemas.microsoft.com/office/drawing/2014/main" id="{4A7FECA9-F0BB-C30B-B9CE-D4F23B2970FD}"/>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=1.415,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=0.9</a:t>
            </a:r>
            <a:endParaRPr lang="en-US">
              <a:latin typeface="+mj-lt"/>
            </a:endParaRPr>
          </a:p>
        </p:txBody>
      </p:sp>
    </p:spTree>
    <p:extLst>
      <p:ext uri="{BB962C8B-B14F-4D97-AF65-F5344CB8AC3E}">
        <p14:creationId xmlns:p14="http://schemas.microsoft.com/office/powerpoint/2010/main" val="318299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4" name="Picture 3">
            <a:extLst>
              <a:ext uri="{FF2B5EF4-FFF2-40B4-BE49-F238E27FC236}">
                <a16:creationId xmlns:a16="http://schemas.microsoft.com/office/drawing/2014/main" id="{0EF0B00C-A3E7-5FE0-52D8-3FA625E7C1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6181" y="1825624"/>
            <a:ext cx="5435421" cy="4074622"/>
          </a:xfrm>
          <a:prstGeom prst="rect">
            <a:avLst/>
          </a:prstGeom>
          <a:noFill/>
          <a:ln>
            <a:noFill/>
          </a:ln>
        </p:spPr>
      </p:pic>
      <p:sp>
        <p:nvSpPr>
          <p:cNvPr id="5" name="TextBox 4">
            <a:extLst>
              <a:ext uri="{FF2B5EF4-FFF2-40B4-BE49-F238E27FC236}">
                <a16:creationId xmlns:a16="http://schemas.microsoft.com/office/drawing/2014/main" id="{2A5AF8E0-DE4A-5815-875D-67C50B8870C8}"/>
              </a:ext>
            </a:extLst>
          </p:cNvPr>
          <p:cNvSpPr txBox="1"/>
          <p:nvPr/>
        </p:nvSpPr>
        <p:spPr>
          <a:xfrm>
            <a:off x="2125288" y="5887668"/>
            <a:ext cx="2226365" cy="369332"/>
          </a:xfrm>
          <a:prstGeom prst="rect">
            <a:avLst/>
          </a:prstGeom>
          <a:noFill/>
        </p:spPr>
        <p:txBody>
          <a:bodyPr wrap="square" rtlCol="0">
            <a:spAutoFit/>
          </a:bodyPr>
          <a:lstStyle/>
          <a:p>
            <a:pPr algn="ctr"/>
            <a:r>
              <a:rPr lang="en-US"/>
              <a:t>2-Norm</a:t>
            </a:r>
          </a:p>
        </p:txBody>
      </p:sp>
      <p:sp>
        <p:nvSpPr>
          <p:cNvPr id="6" name="TextBox 5">
            <a:extLst>
              <a:ext uri="{FF2B5EF4-FFF2-40B4-BE49-F238E27FC236}">
                <a16:creationId xmlns:a16="http://schemas.microsoft.com/office/drawing/2014/main" id="{BAEA98AE-4E67-729C-9389-60698E10A553}"/>
              </a:ext>
            </a:extLst>
          </p:cNvPr>
          <p:cNvSpPr txBox="1"/>
          <p:nvPr/>
        </p:nvSpPr>
        <p:spPr>
          <a:xfrm>
            <a:off x="7840348" y="5900246"/>
            <a:ext cx="2226365" cy="369332"/>
          </a:xfrm>
          <a:prstGeom prst="rect">
            <a:avLst/>
          </a:prstGeom>
          <a:noFill/>
        </p:spPr>
        <p:txBody>
          <a:bodyPr wrap="square" rtlCol="0">
            <a:spAutoFit/>
          </a:bodyPr>
          <a:lstStyle/>
          <a:p>
            <a:pPr algn="ctr"/>
            <a:r>
              <a:rPr lang="en-US"/>
              <a:t>1-Norm</a:t>
            </a:r>
          </a:p>
        </p:txBody>
      </p:sp>
      <p:pic>
        <p:nvPicPr>
          <p:cNvPr id="7" name="Picture 6">
            <a:extLst>
              <a:ext uri="{FF2B5EF4-FFF2-40B4-BE49-F238E27FC236}">
                <a16:creationId xmlns:a16="http://schemas.microsoft.com/office/drawing/2014/main" id="{8842906F-0673-FD67-E372-BB6F0B32735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759" y="1825624"/>
            <a:ext cx="5435421" cy="4074622"/>
          </a:xfrm>
          <a:prstGeom prst="rect">
            <a:avLst/>
          </a:prstGeom>
          <a:noFill/>
          <a:ln>
            <a:noFill/>
          </a:ln>
        </p:spPr>
      </p:pic>
      <p:sp>
        <p:nvSpPr>
          <p:cNvPr id="8" name="TextBox 7">
            <a:extLst>
              <a:ext uri="{FF2B5EF4-FFF2-40B4-BE49-F238E27FC236}">
                <a16:creationId xmlns:a16="http://schemas.microsoft.com/office/drawing/2014/main" id="{56556675-B947-E070-5846-C074097F9ADC}"/>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=1.415,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=0.9</a:t>
            </a:r>
            <a:endParaRPr lang="en-US">
              <a:latin typeface="+mj-lt"/>
            </a:endParaRPr>
          </a:p>
        </p:txBody>
      </p:sp>
      <p:sp>
        <p:nvSpPr>
          <p:cNvPr id="9" name="TextBox 8">
            <a:extLst>
              <a:ext uri="{FF2B5EF4-FFF2-40B4-BE49-F238E27FC236}">
                <a16:creationId xmlns:a16="http://schemas.microsoft.com/office/drawing/2014/main" id="{A4569305-BDED-3B8C-A765-619197685CAB}"/>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=1.4441,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=0.8196</a:t>
            </a:r>
            <a:endParaRPr lang="en-US">
              <a:latin typeface="+mj-lt"/>
            </a:endParaRPr>
          </a:p>
        </p:txBody>
      </p:sp>
    </p:spTree>
    <p:extLst>
      <p:ext uri="{BB962C8B-B14F-4D97-AF65-F5344CB8AC3E}">
        <p14:creationId xmlns:p14="http://schemas.microsoft.com/office/powerpoint/2010/main" val="150430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3" name="Picture 2">
            <a:extLst>
              <a:ext uri="{FF2B5EF4-FFF2-40B4-BE49-F238E27FC236}">
                <a16:creationId xmlns:a16="http://schemas.microsoft.com/office/drawing/2014/main" id="{55FD8218-0616-98C6-E357-8A67425C0D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60" y="1825623"/>
            <a:ext cx="5436070" cy="4074621"/>
          </a:xfrm>
          <a:prstGeom prst="rect">
            <a:avLst/>
          </a:prstGeom>
          <a:noFill/>
          <a:ln>
            <a:noFill/>
          </a:ln>
        </p:spPr>
      </p:pic>
      <p:pic>
        <p:nvPicPr>
          <p:cNvPr id="5" name="Picture 4">
            <a:extLst>
              <a:ext uri="{FF2B5EF4-FFF2-40B4-BE49-F238E27FC236}">
                <a16:creationId xmlns:a16="http://schemas.microsoft.com/office/drawing/2014/main" id="{957C05FA-8D37-B6CC-9E10-7F4219EBEB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6181" y="1825624"/>
            <a:ext cx="5436070" cy="4074621"/>
          </a:xfrm>
          <a:prstGeom prst="rect">
            <a:avLst/>
          </a:prstGeom>
          <a:noFill/>
          <a:ln>
            <a:noFill/>
          </a:ln>
        </p:spPr>
      </p:pic>
      <p:sp>
        <p:nvSpPr>
          <p:cNvPr id="8" name="TextBox 7">
            <a:extLst>
              <a:ext uri="{FF2B5EF4-FFF2-40B4-BE49-F238E27FC236}">
                <a16:creationId xmlns:a16="http://schemas.microsoft.com/office/drawing/2014/main" id="{334498CF-BBF6-6C62-1989-05F1DA11298C}"/>
              </a:ext>
            </a:extLst>
          </p:cNvPr>
          <p:cNvSpPr txBox="1"/>
          <p:nvPr/>
        </p:nvSpPr>
        <p:spPr>
          <a:xfrm>
            <a:off x="2122977" y="5899418"/>
            <a:ext cx="2226365" cy="369332"/>
          </a:xfrm>
          <a:prstGeom prst="rect">
            <a:avLst/>
          </a:prstGeom>
          <a:noFill/>
        </p:spPr>
        <p:txBody>
          <a:bodyPr wrap="square" rtlCol="0">
            <a:spAutoFit/>
          </a:bodyPr>
          <a:lstStyle/>
          <a:p>
            <a:pPr algn="ctr"/>
            <a:r>
              <a:rPr lang="en-US"/>
              <a:t>Infinity-Norm</a:t>
            </a:r>
          </a:p>
        </p:txBody>
      </p:sp>
      <p:sp>
        <p:nvSpPr>
          <p:cNvPr id="9" name="TextBox 8">
            <a:extLst>
              <a:ext uri="{FF2B5EF4-FFF2-40B4-BE49-F238E27FC236}">
                <a16:creationId xmlns:a16="http://schemas.microsoft.com/office/drawing/2014/main" id="{B4EE7BE0-84C4-CC1A-71D6-C6C670634808}"/>
              </a:ext>
            </a:extLst>
          </p:cNvPr>
          <p:cNvSpPr txBox="1"/>
          <p:nvPr/>
        </p:nvSpPr>
        <p:spPr>
          <a:xfrm>
            <a:off x="7842658" y="5879067"/>
            <a:ext cx="2226365" cy="369332"/>
          </a:xfrm>
          <a:prstGeom prst="rect">
            <a:avLst/>
          </a:prstGeom>
          <a:noFill/>
        </p:spPr>
        <p:txBody>
          <a:bodyPr wrap="square" rtlCol="0">
            <a:spAutoFit/>
          </a:bodyPr>
          <a:lstStyle/>
          <a:p>
            <a:pPr algn="ctr"/>
            <a:r>
              <a:rPr lang="en-US"/>
              <a:t>1-Norm</a:t>
            </a:r>
          </a:p>
        </p:txBody>
      </p:sp>
      <p:sp>
        <p:nvSpPr>
          <p:cNvPr id="10" name="TextBox 9">
            <a:extLst>
              <a:ext uri="{FF2B5EF4-FFF2-40B4-BE49-F238E27FC236}">
                <a16:creationId xmlns:a16="http://schemas.microsoft.com/office/drawing/2014/main" id="{C9A98FE3-3D18-03F5-4113-E4D9278DA1D7}"/>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=2.6,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=0.49</a:t>
            </a:r>
            <a:endParaRPr lang="en-US">
              <a:latin typeface="+mj-lt"/>
            </a:endParaRPr>
          </a:p>
        </p:txBody>
      </p:sp>
      <p:sp>
        <p:nvSpPr>
          <p:cNvPr id="11" name="TextBox 10">
            <a:extLst>
              <a:ext uri="{FF2B5EF4-FFF2-40B4-BE49-F238E27FC236}">
                <a16:creationId xmlns:a16="http://schemas.microsoft.com/office/drawing/2014/main" id="{2ED68467-F028-0279-DCB1-F5778D4E329C}"/>
              </a:ext>
            </a:extLst>
          </p:cNvPr>
          <p:cNvSpPr txBox="1"/>
          <p:nvPr/>
        </p:nvSpPr>
        <p:spPr>
          <a:xfrm>
            <a:off x="7052478"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=0.8575,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=1.6183</a:t>
            </a:r>
            <a:endParaRPr lang="en-US">
              <a:latin typeface="+mj-lt"/>
            </a:endParaRPr>
          </a:p>
        </p:txBody>
      </p:sp>
    </p:spTree>
    <p:extLst>
      <p:ext uri="{BB962C8B-B14F-4D97-AF65-F5344CB8AC3E}">
        <p14:creationId xmlns:p14="http://schemas.microsoft.com/office/powerpoint/2010/main" val="104429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sp>
        <p:nvSpPr>
          <p:cNvPr id="4" name="TextBox 3">
            <a:extLst>
              <a:ext uri="{FF2B5EF4-FFF2-40B4-BE49-F238E27FC236}">
                <a16:creationId xmlns:a16="http://schemas.microsoft.com/office/drawing/2014/main" id="{44AF3B6B-4420-C98C-AC8A-6AE3087C8050}"/>
              </a:ext>
            </a:extLst>
          </p:cNvPr>
          <p:cNvSpPr txBox="1"/>
          <p:nvPr/>
        </p:nvSpPr>
        <p:spPr>
          <a:xfrm>
            <a:off x="2122977" y="5899418"/>
            <a:ext cx="2226365" cy="369332"/>
          </a:xfrm>
          <a:prstGeom prst="rect">
            <a:avLst/>
          </a:prstGeom>
          <a:noFill/>
        </p:spPr>
        <p:txBody>
          <a:bodyPr wrap="square" rtlCol="0">
            <a:spAutoFit/>
          </a:bodyPr>
          <a:lstStyle/>
          <a:p>
            <a:pPr algn="ctr"/>
            <a:r>
              <a:rPr lang="en-US"/>
              <a:t>Infinity-Norm</a:t>
            </a:r>
          </a:p>
        </p:txBody>
      </p:sp>
      <p:sp>
        <p:nvSpPr>
          <p:cNvPr id="5" name="TextBox 4">
            <a:extLst>
              <a:ext uri="{FF2B5EF4-FFF2-40B4-BE49-F238E27FC236}">
                <a16:creationId xmlns:a16="http://schemas.microsoft.com/office/drawing/2014/main" id="{F3BD6EBF-BEA5-C6BE-EEB3-70987FA0C3DB}"/>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=2.8,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=0.5</a:t>
            </a:r>
            <a:endParaRPr lang="en-US">
              <a:latin typeface="+mj-lt"/>
            </a:endParaRPr>
          </a:p>
        </p:txBody>
      </p:sp>
      <p:pic>
        <p:nvPicPr>
          <p:cNvPr id="6" name="Picture 5">
            <a:extLst>
              <a:ext uri="{FF2B5EF4-FFF2-40B4-BE49-F238E27FC236}">
                <a16:creationId xmlns:a16="http://schemas.microsoft.com/office/drawing/2014/main" id="{4E96A85D-C9F8-A779-9FAB-2B58D4FE9E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138" y="1825211"/>
            <a:ext cx="5436070" cy="4074621"/>
          </a:xfrm>
          <a:prstGeom prst="rect">
            <a:avLst/>
          </a:prstGeom>
          <a:noFill/>
          <a:ln>
            <a:noFill/>
          </a:ln>
        </p:spPr>
      </p:pic>
      <p:pic>
        <p:nvPicPr>
          <p:cNvPr id="7" name="Picture 6">
            <a:extLst>
              <a:ext uri="{FF2B5EF4-FFF2-40B4-BE49-F238E27FC236}">
                <a16:creationId xmlns:a16="http://schemas.microsoft.com/office/drawing/2014/main" id="{92C161BD-F987-9EE2-904F-6A47F4AB05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2208" y="1825211"/>
            <a:ext cx="5436070" cy="4074621"/>
          </a:xfrm>
          <a:prstGeom prst="rect">
            <a:avLst/>
          </a:prstGeom>
          <a:noFill/>
          <a:ln>
            <a:noFill/>
          </a:ln>
        </p:spPr>
      </p:pic>
      <p:sp>
        <p:nvSpPr>
          <p:cNvPr id="8" name="TextBox 7">
            <a:extLst>
              <a:ext uri="{FF2B5EF4-FFF2-40B4-BE49-F238E27FC236}">
                <a16:creationId xmlns:a16="http://schemas.microsoft.com/office/drawing/2014/main" id="{A5D3BF8D-6BEB-0E5D-E157-9A551A7BE362}"/>
              </a:ext>
            </a:extLst>
          </p:cNvPr>
          <p:cNvSpPr txBox="1"/>
          <p:nvPr/>
        </p:nvSpPr>
        <p:spPr>
          <a:xfrm>
            <a:off x="7842660" y="5879067"/>
            <a:ext cx="2226365" cy="369332"/>
          </a:xfrm>
          <a:prstGeom prst="rect">
            <a:avLst/>
          </a:prstGeom>
          <a:noFill/>
        </p:spPr>
        <p:txBody>
          <a:bodyPr wrap="square" rtlCol="0">
            <a:spAutoFit/>
          </a:bodyPr>
          <a:lstStyle/>
          <a:p>
            <a:pPr algn="ctr"/>
            <a:r>
              <a:rPr lang="en-US"/>
              <a:t>1-Norm</a:t>
            </a:r>
          </a:p>
        </p:txBody>
      </p:sp>
      <p:sp>
        <p:nvSpPr>
          <p:cNvPr id="9" name="TextBox 8">
            <a:extLst>
              <a:ext uri="{FF2B5EF4-FFF2-40B4-BE49-F238E27FC236}">
                <a16:creationId xmlns:a16="http://schemas.microsoft.com/office/drawing/2014/main" id="{E2933DA8-4B3F-6538-7526-704BCAF38DE6}"/>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=0.9</a:t>
            </a:r>
            <a:endParaRPr lang="en-US">
              <a:latin typeface="+mj-lt"/>
            </a:endParaRPr>
          </a:p>
        </p:txBody>
      </p:sp>
    </p:spTree>
    <p:extLst>
      <p:ext uri="{BB962C8B-B14F-4D97-AF65-F5344CB8AC3E}">
        <p14:creationId xmlns:p14="http://schemas.microsoft.com/office/powerpoint/2010/main" val="264746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sp>
        <p:nvSpPr>
          <p:cNvPr id="4" name="TextBox 3">
            <a:extLst>
              <a:ext uri="{FF2B5EF4-FFF2-40B4-BE49-F238E27FC236}">
                <a16:creationId xmlns:a16="http://schemas.microsoft.com/office/drawing/2014/main" id="{44AF3B6B-4420-C98C-AC8A-6AE3087C8050}"/>
              </a:ext>
            </a:extLst>
          </p:cNvPr>
          <p:cNvSpPr txBox="1"/>
          <p:nvPr/>
        </p:nvSpPr>
        <p:spPr>
          <a:xfrm>
            <a:off x="2122977" y="5899418"/>
            <a:ext cx="2226365" cy="369332"/>
          </a:xfrm>
          <a:prstGeom prst="rect">
            <a:avLst/>
          </a:prstGeom>
          <a:noFill/>
        </p:spPr>
        <p:txBody>
          <a:bodyPr wrap="square" rtlCol="0">
            <a:spAutoFit/>
          </a:bodyPr>
          <a:lstStyle/>
          <a:p>
            <a:pPr algn="ctr"/>
            <a:r>
              <a:rPr lang="en-US"/>
              <a:t>2-Norm</a:t>
            </a:r>
          </a:p>
        </p:txBody>
      </p:sp>
      <p:sp>
        <p:nvSpPr>
          <p:cNvPr id="5" name="TextBox 4">
            <a:extLst>
              <a:ext uri="{FF2B5EF4-FFF2-40B4-BE49-F238E27FC236}">
                <a16:creationId xmlns:a16="http://schemas.microsoft.com/office/drawing/2014/main" id="{F3BD6EBF-BEA5-C6BE-EEB3-70987FA0C3DB}"/>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=0.7,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=1.7</a:t>
            </a:r>
            <a:endParaRPr lang="en-US">
              <a:latin typeface="+mj-lt"/>
            </a:endParaRPr>
          </a:p>
        </p:txBody>
      </p:sp>
      <p:pic>
        <p:nvPicPr>
          <p:cNvPr id="7" name="Picture 6">
            <a:extLst>
              <a:ext uri="{FF2B5EF4-FFF2-40B4-BE49-F238E27FC236}">
                <a16:creationId xmlns:a16="http://schemas.microsoft.com/office/drawing/2014/main" id="{92C161BD-F987-9EE2-904F-6A47F4AB05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6181" y="1825211"/>
            <a:ext cx="5436070" cy="4074621"/>
          </a:xfrm>
          <a:prstGeom prst="rect">
            <a:avLst/>
          </a:prstGeom>
          <a:noFill/>
          <a:ln>
            <a:noFill/>
          </a:ln>
        </p:spPr>
      </p:pic>
      <p:sp>
        <p:nvSpPr>
          <p:cNvPr id="8" name="TextBox 7">
            <a:extLst>
              <a:ext uri="{FF2B5EF4-FFF2-40B4-BE49-F238E27FC236}">
                <a16:creationId xmlns:a16="http://schemas.microsoft.com/office/drawing/2014/main" id="{A5D3BF8D-6BEB-0E5D-E157-9A551A7BE362}"/>
              </a:ext>
            </a:extLst>
          </p:cNvPr>
          <p:cNvSpPr txBox="1"/>
          <p:nvPr/>
        </p:nvSpPr>
        <p:spPr>
          <a:xfrm>
            <a:off x="7842660" y="5879067"/>
            <a:ext cx="2226365" cy="369332"/>
          </a:xfrm>
          <a:prstGeom prst="rect">
            <a:avLst/>
          </a:prstGeom>
          <a:noFill/>
        </p:spPr>
        <p:txBody>
          <a:bodyPr wrap="square" rtlCol="0">
            <a:spAutoFit/>
          </a:bodyPr>
          <a:lstStyle/>
          <a:p>
            <a:pPr algn="ctr"/>
            <a:r>
              <a:rPr lang="en-US"/>
              <a:t>1-Norm</a:t>
            </a:r>
          </a:p>
        </p:txBody>
      </p:sp>
      <p:sp>
        <p:nvSpPr>
          <p:cNvPr id="9" name="TextBox 8">
            <a:extLst>
              <a:ext uri="{FF2B5EF4-FFF2-40B4-BE49-F238E27FC236}">
                <a16:creationId xmlns:a16="http://schemas.microsoft.com/office/drawing/2014/main" id="{E2933DA8-4B3F-6538-7526-704BCAF38DE6}"/>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=0.9</a:t>
            </a:r>
            <a:endParaRPr lang="en-US">
              <a:latin typeface="+mj-lt"/>
            </a:endParaRPr>
          </a:p>
        </p:txBody>
      </p:sp>
      <p:pic>
        <p:nvPicPr>
          <p:cNvPr id="3" name="Picture 2">
            <a:extLst>
              <a:ext uri="{FF2B5EF4-FFF2-40B4-BE49-F238E27FC236}">
                <a16:creationId xmlns:a16="http://schemas.microsoft.com/office/drawing/2014/main" id="{EC8D8248-CA60-8285-52F6-2C83C6E981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4084" y="1825211"/>
            <a:ext cx="5436069" cy="4074621"/>
          </a:xfrm>
          <a:prstGeom prst="rect">
            <a:avLst/>
          </a:prstGeom>
          <a:noFill/>
          <a:ln>
            <a:noFill/>
          </a:ln>
        </p:spPr>
      </p:pic>
    </p:spTree>
    <p:extLst>
      <p:ext uri="{BB962C8B-B14F-4D97-AF65-F5344CB8AC3E}">
        <p14:creationId xmlns:p14="http://schemas.microsoft.com/office/powerpoint/2010/main" val="86632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sp>
        <p:nvSpPr>
          <p:cNvPr id="3" name="TextBox 2">
            <a:extLst>
              <a:ext uri="{FF2B5EF4-FFF2-40B4-BE49-F238E27FC236}">
                <a16:creationId xmlns:a16="http://schemas.microsoft.com/office/drawing/2014/main" id="{3C70A8B0-2CE0-8142-CC3F-C22569FE823A}"/>
              </a:ext>
            </a:extLst>
          </p:cNvPr>
          <p:cNvSpPr txBox="1"/>
          <p:nvPr/>
        </p:nvSpPr>
        <p:spPr>
          <a:xfrm>
            <a:off x="2122977" y="5899418"/>
            <a:ext cx="2226365" cy="369332"/>
          </a:xfrm>
          <a:prstGeom prst="rect">
            <a:avLst/>
          </a:prstGeom>
          <a:noFill/>
        </p:spPr>
        <p:txBody>
          <a:bodyPr wrap="square" rtlCol="0">
            <a:spAutoFit/>
          </a:bodyPr>
          <a:lstStyle/>
          <a:p>
            <a:pPr algn="ctr"/>
            <a:r>
              <a:rPr lang="en-US"/>
              <a:t>Infinity-Norm</a:t>
            </a:r>
          </a:p>
        </p:txBody>
      </p:sp>
      <p:sp>
        <p:nvSpPr>
          <p:cNvPr id="4" name="TextBox 3">
            <a:extLst>
              <a:ext uri="{FF2B5EF4-FFF2-40B4-BE49-F238E27FC236}">
                <a16:creationId xmlns:a16="http://schemas.microsoft.com/office/drawing/2014/main" id="{5150E6C8-728E-97AB-051E-B8BB920172DC}"/>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=2.6,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=0.4</a:t>
            </a:r>
            <a:endParaRPr lang="en-US">
              <a:latin typeface="+mj-lt"/>
            </a:endParaRPr>
          </a:p>
        </p:txBody>
      </p:sp>
      <p:pic>
        <p:nvPicPr>
          <p:cNvPr id="6" name="Picture 5">
            <a:extLst>
              <a:ext uri="{FF2B5EF4-FFF2-40B4-BE49-F238E27FC236}">
                <a16:creationId xmlns:a16="http://schemas.microsoft.com/office/drawing/2014/main" id="{6590CF2C-1051-F07E-1979-117C382DCB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111" y="1824797"/>
            <a:ext cx="5436070" cy="4074621"/>
          </a:xfrm>
          <a:prstGeom prst="rect">
            <a:avLst/>
          </a:prstGeom>
          <a:noFill/>
          <a:ln>
            <a:noFill/>
          </a:ln>
        </p:spPr>
      </p:pic>
      <p:sp>
        <p:nvSpPr>
          <p:cNvPr id="7" name="TextBox 6">
            <a:extLst>
              <a:ext uri="{FF2B5EF4-FFF2-40B4-BE49-F238E27FC236}">
                <a16:creationId xmlns:a16="http://schemas.microsoft.com/office/drawing/2014/main" id="{B5110EA8-9D6F-E091-A636-F8EE31FC4EFE}"/>
              </a:ext>
            </a:extLst>
          </p:cNvPr>
          <p:cNvSpPr txBox="1"/>
          <p:nvPr/>
        </p:nvSpPr>
        <p:spPr>
          <a:xfrm>
            <a:off x="7842660" y="5879067"/>
            <a:ext cx="2226365" cy="369332"/>
          </a:xfrm>
          <a:prstGeom prst="rect">
            <a:avLst/>
          </a:prstGeom>
          <a:noFill/>
        </p:spPr>
        <p:txBody>
          <a:bodyPr wrap="square" rtlCol="0">
            <a:spAutoFit/>
          </a:bodyPr>
          <a:lstStyle/>
          <a:p>
            <a:pPr algn="ctr"/>
            <a:r>
              <a:rPr lang="en-US"/>
              <a:t>1-Norm</a:t>
            </a:r>
          </a:p>
        </p:txBody>
      </p:sp>
      <p:sp>
        <p:nvSpPr>
          <p:cNvPr id="8" name="TextBox 7">
            <a:extLst>
              <a:ext uri="{FF2B5EF4-FFF2-40B4-BE49-F238E27FC236}">
                <a16:creationId xmlns:a16="http://schemas.microsoft.com/office/drawing/2014/main" id="{C39680AD-45C7-8154-3106-D30CAD91AF37}"/>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=0.83,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=3.91</a:t>
            </a:r>
            <a:endParaRPr lang="en-US">
              <a:latin typeface="+mj-lt"/>
            </a:endParaRPr>
          </a:p>
        </p:txBody>
      </p:sp>
      <p:pic>
        <p:nvPicPr>
          <p:cNvPr id="9" name="Picture 8">
            <a:extLst>
              <a:ext uri="{FF2B5EF4-FFF2-40B4-BE49-F238E27FC236}">
                <a16:creationId xmlns:a16="http://schemas.microsoft.com/office/drawing/2014/main" id="{7CE1A0B5-936B-DB68-C757-8F6CE7695C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2208" y="1824797"/>
            <a:ext cx="5436070" cy="4074621"/>
          </a:xfrm>
          <a:prstGeom prst="rect">
            <a:avLst/>
          </a:prstGeom>
          <a:noFill/>
          <a:ln>
            <a:noFill/>
          </a:ln>
        </p:spPr>
      </p:pic>
    </p:spTree>
    <p:extLst>
      <p:ext uri="{BB962C8B-B14F-4D97-AF65-F5344CB8AC3E}">
        <p14:creationId xmlns:p14="http://schemas.microsoft.com/office/powerpoint/2010/main" val="283452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6A5D17-3788-79FB-8877-A35F46FEC1C3}"/>
              </a:ext>
            </a:extLst>
          </p:cNvPr>
          <p:cNvSpPr>
            <a:spLocks noGrp="1"/>
          </p:cNvSpPr>
          <p:nvPr>
            <p:ph type="title"/>
          </p:nvPr>
        </p:nvSpPr>
        <p:spPr>
          <a:xfrm>
            <a:off x="560685" y="609601"/>
            <a:ext cx="6427006" cy="1216024"/>
          </a:xfrm>
        </p:spPr>
        <p:txBody>
          <a:bodyPr>
            <a:normAutofit/>
          </a:bodyPr>
          <a:lstStyle/>
          <a:p>
            <a:r>
              <a:rPr lang="en-US" dirty="0"/>
              <a:t>Epidemiology models</a:t>
            </a:r>
          </a:p>
        </p:txBody>
      </p:sp>
      <p:sp>
        <p:nvSpPr>
          <p:cNvPr id="3" name="Content Placeholder 2">
            <a:extLst>
              <a:ext uri="{FF2B5EF4-FFF2-40B4-BE49-F238E27FC236}">
                <a16:creationId xmlns:a16="http://schemas.microsoft.com/office/drawing/2014/main" id="{7FE39BC9-954B-70C9-55B8-CA3DD6F2DA77}"/>
              </a:ext>
            </a:extLst>
          </p:cNvPr>
          <p:cNvSpPr>
            <a:spLocks noGrp="1"/>
          </p:cNvSpPr>
          <p:nvPr>
            <p:ph idx="1"/>
          </p:nvPr>
        </p:nvSpPr>
        <p:spPr>
          <a:xfrm>
            <a:off x="560685" y="2141378"/>
            <a:ext cx="6292370" cy="4107021"/>
          </a:xfrm>
        </p:spPr>
        <p:txBody>
          <a:bodyPr>
            <a:normAutofit/>
          </a:bodyPr>
          <a:lstStyle/>
          <a:p>
            <a:r>
              <a:rPr lang="en-US" dirty="0"/>
              <a:t>Standard SIR Adaptation</a:t>
            </a:r>
          </a:p>
          <a:p>
            <a:pPr marL="560070" lvl="1" indent="-285750">
              <a:buFont typeface="Arial" panose="020B0604020202020204" pitchFamily="34" charset="0"/>
              <a:buChar char="•"/>
            </a:pPr>
            <a:r>
              <a:rPr lang="en-US" dirty="0"/>
              <a:t>Accounts for birth and death rates</a:t>
            </a:r>
          </a:p>
          <a:p>
            <a:pPr marL="560070" lvl="1" indent="-285750">
              <a:buFont typeface="Arial" panose="020B0604020202020204" pitchFamily="34" charset="0"/>
              <a:buChar char="•"/>
            </a:pPr>
            <a:r>
              <a:rPr lang="en-US" dirty="0"/>
              <a:t>Single-time infection</a:t>
            </a:r>
          </a:p>
          <a:p>
            <a:endParaRPr lang="en-US" dirty="0"/>
          </a:p>
        </p:txBody>
      </p:sp>
      <p:pic>
        <p:nvPicPr>
          <p:cNvPr id="5" name="Picture 4">
            <a:extLst>
              <a:ext uri="{FF2B5EF4-FFF2-40B4-BE49-F238E27FC236}">
                <a16:creationId xmlns:a16="http://schemas.microsoft.com/office/drawing/2014/main" id="{78B61DF9-79F5-BF47-7964-8E62BEA5A26F}"/>
              </a:ext>
            </a:extLst>
          </p:cNvPr>
          <p:cNvPicPr>
            <a:picLocks noChangeAspect="1"/>
          </p:cNvPicPr>
          <p:nvPr/>
        </p:nvPicPr>
        <p:blipFill>
          <a:blip r:embed="rId2"/>
          <a:stretch>
            <a:fillRect/>
          </a:stretch>
        </p:blipFill>
        <p:spPr>
          <a:xfrm>
            <a:off x="8281044" y="246694"/>
            <a:ext cx="3783089" cy="2837316"/>
          </a:xfrm>
          <a:prstGeom prst="rect">
            <a:avLst/>
          </a:prstGeom>
        </p:spPr>
      </p:pic>
      <p:pic>
        <p:nvPicPr>
          <p:cNvPr id="7" name="Picture 6">
            <a:extLst>
              <a:ext uri="{FF2B5EF4-FFF2-40B4-BE49-F238E27FC236}">
                <a16:creationId xmlns:a16="http://schemas.microsoft.com/office/drawing/2014/main" id="{DB026666-7945-33D7-A618-0698C6C54254}"/>
              </a:ext>
            </a:extLst>
          </p:cNvPr>
          <p:cNvPicPr>
            <a:picLocks noChangeAspect="1"/>
          </p:cNvPicPr>
          <p:nvPr/>
        </p:nvPicPr>
        <p:blipFill>
          <a:blip r:embed="rId3"/>
          <a:stretch>
            <a:fillRect/>
          </a:stretch>
        </p:blipFill>
        <p:spPr>
          <a:xfrm>
            <a:off x="8281043" y="3179874"/>
            <a:ext cx="3783089" cy="2837316"/>
          </a:xfrm>
          <a:prstGeom prst="rect">
            <a:avLst/>
          </a:prstGeom>
        </p:spPr>
      </p:pic>
      <p:pic>
        <p:nvPicPr>
          <p:cNvPr id="9" name="Picture 8">
            <a:extLst>
              <a:ext uri="{FF2B5EF4-FFF2-40B4-BE49-F238E27FC236}">
                <a16:creationId xmlns:a16="http://schemas.microsoft.com/office/drawing/2014/main" id="{04533963-E037-D2DA-EC5D-C31A7B960631}"/>
              </a:ext>
            </a:extLst>
          </p:cNvPr>
          <p:cNvPicPr>
            <a:picLocks noChangeAspect="1"/>
          </p:cNvPicPr>
          <p:nvPr/>
        </p:nvPicPr>
        <p:blipFill>
          <a:blip r:embed="rId4"/>
          <a:stretch>
            <a:fillRect/>
          </a:stretch>
        </p:blipFill>
        <p:spPr>
          <a:xfrm>
            <a:off x="1849236" y="3807082"/>
            <a:ext cx="3715268" cy="2210108"/>
          </a:xfrm>
          <a:prstGeom prst="rect">
            <a:avLst/>
          </a:prstGeom>
        </p:spPr>
      </p:pic>
    </p:spTree>
    <p:extLst>
      <p:ext uri="{BB962C8B-B14F-4D97-AF65-F5344CB8AC3E}">
        <p14:creationId xmlns:p14="http://schemas.microsoft.com/office/powerpoint/2010/main" val="3127641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26BFF5-2E85-3AFE-73C9-BE7D526832EE}"/>
              </a:ext>
            </a:extLst>
          </p:cNvPr>
          <p:cNvSpPr>
            <a:spLocks noGrp="1"/>
          </p:cNvSpPr>
          <p:nvPr>
            <p:ph type="title"/>
          </p:nvPr>
        </p:nvSpPr>
        <p:spPr>
          <a:xfrm>
            <a:off x="1050879" y="609601"/>
            <a:ext cx="9810604" cy="1216024"/>
          </a:xfrm>
        </p:spPr>
        <p:txBody>
          <a:bodyPr>
            <a:normAutofit/>
          </a:bodyPr>
          <a:lstStyle/>
          <a:p>
            <a:r>
              <a:rPr lang="en-US">
                <a:ea typeface="Batang"/>
              </a:rPr>
              <a:t>partial element circuits</a:t>
            </a:r>
          </a:p>
        </p:txBody>
      </p:sp>
      <p:sp>
        <p:nvSpPr>
          <p:cNvPr id="8" name="Content Placeholder 7">
            <a:extLst>
              <a:ext uri="{FF2B5EF4-FFF2-40B4-BE49-F238E27FC236}">
                <a16:creationId xmlns:a16="http://schemas.microsoft.com/office/drawing/2014/main" id="{FF0542F9-D859-157C-1D6C-1928E73F55FA}"/>
              </a:ext>
            </a:extLst>
          </p:cNvPr>
          <p:cNvSpPr>
            <a:spLocks noGrp="1"/>
          </p:cNvSpPr>
          <p:nvPr>
            <p:ph idx="1"/>
          </p:nvPr>
        </p:nvSpPr>
        <p:spPr>
          <a:xfrm>
            <a:off x="1050879" y="2296161"/>
            <a:ext cx="4788505" cy="3846012"/>
          </a:xfrm>
        </p:spPr>
        <p:txBody>
          <a:bodyPr vert="horz" lIns="91440" tIns="45720" rIns="91440" bIns="45720" rtlCol="0" anchor="t">
            <a:normAutofit/>
          </a:bodyPr>
          <a:lstStyle/>
          <a:p>
            <a:r>
              <a:rPr lang="en-US">
                <a:ea typeface="Batang"/>
              </a:rPr>
              <a:t>We modelled a neutral DDE to study partial element circuits (see equation to the right)</a:t>
            </a:r>
          </a:p>
          <a:p>
            <a:r>
              <a:rPr lang="en-US">
                <a:ea typeface="Batang"/>
              </a:rPr>
              <a:t>We used the following histories:</a:t>
            </a:r>
          </a:p>
          <a:p>
            <a:pPr lvl="2"/>
            <a:r>
              <a:rPr lang="en-US">
                <a:ea typeface="Batang"/>
              </a:rPr>
              <a:t>sin(t) shown in red</a:t>
            </a:r>
          </a:p>
          <a:p>
            <a:pPr lvl="2"/>
            <a:r>
              <a:rPr lang="en-US">
                <a:ea typeface="Batang"/>
              </a:rPr>
              <a:t>sin(2t) shown in blue</a:t>
            </a:r>
          </a:p>
          <a:p>
            <a:pPr lvl="2"/>
            <a:r>
              <a:rPr lang="en-US">
                <a:ea typeface="Batang"/>
              </a:rPr>
              <a:t>sin(3t) shown in black</a:t>
            </a:r>
          </a:p>
          <a:p>
            <a:r>
              <a:rPr lang="en-US">
                <a:ea typeface="Batang"/>
              </a:rPr>
              <a:t>The delay of the initial figure is 1.</a:t>
            </a:r>
          </a:p>
        </p:txBody>
      </p:sp>
      <p:pic>
        <p:nvPicPr>
          <p:cNvPr id="4" name="Picture 4" descr="Chart, histogram&#10;&#10;Description automatically generated">
            <a:extLst>
              <a:ext uri="{FF2B5EF4-FFF2-40B4-BE49-F238E27FC236}">
                <a16:creationId xmlns:a16="http://schemas.microsoft.com/office/drawing/2014/main" id="{C3C7DED4-607F-CF70-0500-3BDD707F8670}"/>
              </a:ext>
            </a:extLst>
          </p:cNvPr>
          <p:cNvPicPr>
            <a:picLocks noChangeAspect="1"/>
          </p:cNvPicPr>
          <p:nvPr/>
        </p:nvPicPr>
        <p:blipFill>
          <a:blip r:embed="rId2"/>
          <a:stretch>
            <a:fillRect/>
          </a:stretch>
        </p:blipFill>
        <p:spPr>
          <a:xfrm>
            <a:off x="6386307" y="2712419"/>
            <a:ext cx="4992695" cy="3748926"/>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Diagram&#10;&#10;Description automatically generated">
            <a:extLst>
              <a:ext uri="{FF2B5EF4-FFF2-40B4-BE49-F238E27FC236}">
                <a16:creationId xmlns:a16="http://schemas.microsoft.com/office/drawing/2014/main" id="{64DC31FD-2928-20F8-7B70-A3A802B9A506}"/>
              </a:ext>
            </a:extLst>
          </p:cNvPr>
          <p:cNvPicPr>
            <a:picLocks noChangeAspect="1"/>
          </p:cNvPicPr>
          <p:nvPr/>
        </p:nvPicPr>
        <p:blipFill>
          <a:blip r:embed="rId3"/>
          <a:stretch>
            <a:fillRect/>
          </a:stretch>
        </p:blipFill>
        <p:spPr>
          <a:xfrm>
            <a:off x="5958626" y="1892944"/>
            <a:ext cx="5737538" cy="582194"/>
          </a:xfrm>
          <a:prstGeom prst="rect">
            <a:avLst/>
          </a:prstGeom>
        </p:spPr>
      </p:pic>
    </p:spTree>
    <p:extLst>
      <p:ext uri="{BB962C8B-B14F-4D97-AF65-F5344CB8AC3E}">
        <p14:creationId xmlns:p14="http://schemas.microsoft.com/office/powerpoint/2010/main" val="4290075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26BFF5-2E85-3AFE-73C9-BE7D526832EE}"/>
              </a:ext>
            </a:extLst>
          </p:cNvPr>
          <p:cNvSpPr>
            <a:spLocks noGrp="1"/>
          </p:cNvSpPr>
          <p:nvPr>
            <p:ph type="title"/>
          </p:nvPr>
        </p:nvSpPr>
        <p:spPr>
          <a:xfrm>
            <a:off x="1050879" y="609601"/>
            <a:ext cx="9810604" cy="1216024"/>
          </a:xfrm>
        </p:spPr>
        <p:txBody>
          <a:bodyPr>
            <a:normAutofit/>
          </a:bodyPr>
          <a:lstStyle/>
          <a:p>
            <a:r>
              <a:rPr lang="en-US">
                <a:ea typeface="Batang"/>
              </a:rPr>
              <a:t>PEEC (Contd.)</a:t>
            </a:r>
          </a:p>
        </p:txBody>
      </p:sp>
      <p:sp>
        <p:nvSpPr>
          <p:cNvPr id="8" name="Content Placeholder 7">
            <a:extLst>
              <a:ext uri="{FF2B5EF4-FFF2-40B4-BE49-F238E27FC236}">
                <a16:creationId xmlns:a16="http://schemas.microsoft.com/office/drawing/2014/main" id="{FF0542F9-D859-157C-1D6C-1928E73F55FA}"/>
              </a:ext>
            </a:extLst>
          </p:cNvPr>
          <p:cNvSpPr>
            <a:spLocks noGrp="1"/>
          </p:cNvSpPr>
          <p:nvPr>
            <p:ph idx="1"/>
          </p:nvPr>
        </p:nvSpPr>
        <p:spPr>
          <a:xfrm>
            <a:off x="1050879" y="2296161"/>
            <a:ext cx="4788505" cy="3846012"/>
          </a:xfrm>
        </p:spPr>
        <p:txBody>
          <a:bodyPr vert="horz" lIns="91440" tIns="45720" rIns="91440" bIns="45720" rtlCol="0" anchor="t">
            <a:normAutofit/>
          </a:bodyPr>
          <a:lstStyle/>
          <a:p>
            <a:r>
              <a:rPr lang="en-US">
                <a:ea typeface="Batang"/>
              </a:rPr>
              <a:t>We also modelled a lag of 2 and compare it with a lag of 4</a:t>
            </a:r>
          </a:p>
          <a:p>
            <a:r>
              <a:rPr lang="en-US">
                <a:ea typeface="Batang"/>
              </a:rPr>
              <a:t>The larger lag leads to significant differences in the beginning, but regardless of lag the behavior of all histories begin to match and converge to zero.</a:t>
            </a:r>
            <a:endParaRPr lang="en-US"/>
          </a:p>
        </p:txBody>
      </p:sp>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10;&#10;Description automatically generated">
            <a:extLst>
              <a:ext uri="{FF2B5EF4-FFF2-40B4-BE49-F238E27FC236}">
                <a16:creationId xmlns:a16="http://schemas.microsoft.com/office/drawing/2014/main" id="{82996CCD-4403-E192-F472-AD5651BE47BA}"/>
              </a:ext>
            </a:extLst>
          </p:cNvPr>
          <p:cNvPicPr>
            <a:picLocks noChangeAspect="1"/>
          </p:cNvPicPr>
          <p:nvPr/>
        </p:nvPicPr>
        <p:blipFill>
          <a:blip r:embed="rId2"/>
          <a:stretch>
            <a:fillRect/>
          </a:stretch>
        </p:blipFill>
        <p:spPr>
          <a:xfrm>
            <a:off x="7619395" y="-61178"/>
            <a:ext cx="4621369" cy="3472508"/>
          </a:xfrm>
          <a:prstGeom prst="rect">
            <a:avLst/>
          </a:prstGeom>
        </p:spPr>
      </p:pic>
      <p:pic>
        <p:nvPicPr>
          <p:cNvPr id="6" name="Picture 6" descr="Chart, histogram&#10;&#10;Description automatically generated">
            <a:extLst>
              <a:ext uri="{FF2B5EF4-FFF2-40B4-BE49-F238E27FC236}">
                <a16:creationId xmlns:a16="http://schemas.microsoft.com/office/drawing/2014/main" id="{34B6F671-BD58-6312-FAD2-BD9A78D4C7A8}"/>
              </a:ext>
            </a:extLst>
          </p:cNvPr>
          <p:cNvPicPr>
            <a:picLocks noChangeAspect="1"/>
          </p:cNvPicPr>
          <p:nvPr/>
        </p:nvPicPr>
        <p:blipFill>
          <a:blip r:embed="rId3"/>
          <a:stretch>
            <a:fillRect/>
          </a:stretch>
        </p:blipFill>
        <p:spPr>
          <a:xfrm>
            <a:off x="7632880" y="3431396"/>
            <a:ext cx="4610636" cy="3451042"/>
          </a:xfrm>
          <a:prstGeom prst="rect">
            <a:avLst/>
          </a:prstGeom>
        </p:spPr>
      </p:pic>
    </p:spTree>
    <p:extLst>
      <p:ext uri="{BB962C8B-B14F-4D97-AF65-F5344CB8AC3E}">
        <p14:creationId xmlns:p14="http://schemas.microsoft.com/office/powerpoint/2010/main" val="2123093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26BFF5-2E85-3AFE-73C9-BE7D526832EE}"/>
              </a:ext>
            </a:extLst>
          </p:cNvPr>
          <p:cNvSpPr>
            <a:spLocks noGrp="1"/>
          </p:cNvSpPr>
          <p:nvPr>
            <p:ph type="title"/>
          </p:nvPr>
        </p:nvSpPr>
        <p:spPr>
          <a:xfrm>
            <a:off x="1050879" y="609601"/>
            <a:ext cx="9810604" cy="1216024"/>
          </a:xfrm>
        </p:spPr>
        <p:txBody>
          <a:bodyPr>
            <a:normAutofit/>
          </a:bodyPr>
          <a:lstStyle/>
          <a:p>
            <a:r>
              <a:rPr lang="en-US">
                <a:ea typeface="Batang"/>
              </a:rPr>
              <a:t>PEEC Extremes</a:t>
            </a:r>
          </a:p>
        </p:txBody>
      </p:sp>
      <p:sp>
        <p:nvSpPr>
          <p:cNvPr id="8" name="Content Placeholder 7">
            <a:extLst>
              <a:ext uri="{FF2B5EF4-FFF2-40B4-BE49-F238E27FC236}">
                <a16:creationId xmlns:a16="http://schemas.microsoft.com/office/drawing/2014/main" id="{FF0542F9-D859-157C-1D6C-1928E73F55FA}"/>
              </a:ext>
            </a:extLst>
          </p:cNvPr>
          <p:cNvSpPr>
            <a:spLocks noGrp="1"/>
          </p:cNvSpPr>
          <p:nvPr>
            <p:ph idx="1"/>
          </p:nvPr>
        </p:nvSpPr>
        <p:spPr>
          <a:xfrm>
            <a:off x="1093809" y="1909795"/>
            <a:ext cx="4202352" cy="436551"/>
          </a:xfrm>
        </p:spPr>
        <p:txBody>
          <a:bodyPr vert="horz" lIns="91440" tIns="45720" rIns="91440" bIns="45720" rtlCol="0" anchor="t">
            <a:normAutofit/>
          </a:bodyPr>
          <a:lstStyle/>
          <a:p>
            <a:pPr marL="0" indent="0">
              <a:buNone/>
            </a:pPr>
            <a:r>
              <a:rPr lang="en-US">
                <a:ea typeface="Batang"/>
              </a:rPr>
              <a:t>Lag = .1</a:t>
            </a:r>
            <a:endParaRPr lang="en-US"/>
          </a:p>
        </p:txBody>
      </p:sp>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line chart&#10;&#10;Description automatically generated">
            <a:extLst>
              <a:ext uri="{FF2B5EF4-FFF2-40B4-BE49-F238E27FC236}">
                <a16:creationId xmlns:a16="http://schemas.microsoft.com/office/drawing/2014/main" id="{40FD660C-0C6A-E1F3-6998-802B7482DD26}"/>
              </a:ext>
            </a:extLst>
          </p:cNvPr>
          <p:cNvPicPr>
            <a:picLocks noChangeAspect="1"/>
          </p:cNvPicPr>
          <p:nvPr/>
        </p:nvPicPr>
        <p:blipFill>
          <a:blip r:embed="rId2"/>
          <a:stretch>
            <a:fillRect/>
          </a:stretch>
        </p:blipFill>
        <p:spPr>
          <a:xfrm>
            <a:off x="252845" y="2125345"/>
            <a:ext cx="6027311" cy="4535013"/>
          </a:xfrm>
          <a:prstGeom prst="rect">
            <a:avLst/>
          </a:prstGeom>
        </p:spPr>
      </p:pic>
      <p:pic>
        <p:nvPicPr>
          <p:cNvPr id="4" name="Picture 6">
            <a:extLst>
              <a:ext uri="{FF2B5EF4-FFF2-40B4-BE49-F238E27FC236}">
                <a16:creationId xmlns:a16="http://schemas.microsoft.com/office/drawing/2014/main" id="{C7566F6A-B0C6-6255-612C-8E42035113AC}"/>
              </a:ext>
            </a:extLst>
          </p:cNvPr>
          <p:cNvPicPr>
            <a:picLocks noChangeAspect="1"/>
          </p:cNvPicPr>
          <p:nvPr/>
        </p:nvPicPr>
        <p:blipFill>
          <a:blip r:embed="rId3"/>
          <a:stretch>
            <a:fillRect/>
          </a:stretch>
        </p:blipFill>
        <p:spPr>
          <a:xfrm>
            <a:off x="5862033" y="2230658"/>
            <a:ext cx="6220495" cy="4328516"/>
          </a:xfrm>
          <a:prstGeom prst="rect">
            <a:avLst/>
          </a:prstGeom>
        </p:spPr>
      </p:pic>
      <p:sp>
        <p:nvSpPr>
          <p:cNvPr id="9" name="Content Placeholder 7">
            <a:extLst>
              <a:ext uri="{FF2B5EF4-FFF2-40B4-BE49-F238E27FC236}">
                <a16:creationId xmlns:a16="http://schemas.microsoft.com/office/drawing/2014/main" id="{6C6BF9E6-AF59-F046-4304-EF72B1E63F50}"/>
              </a:ext>
            </a:extLst>
          </p:cNvPr>
          <p:cNvSpPr txBox="1">
            <a:spLocks/>
          </p:cNvSpPr>
          <p:nvPr/>
        </p:nvSpPr>
        <p:spPr>
          <a:xfrm>
            <a:off x="6708998" y="1911941"/>
            <a:ext cx="4202352" cy="436551"/>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ea typeface="Batang"/>
              </a:rPr>
              <a:t>Lag = 15</a:t>
            </a:r>
            <a:endParaRPr lang="en-US"/>
          </a:p>
        </p:txBody>
      </p:sp>
    </p:spTree>
    <p:extLst>
      <p:ext uri="{BB962C8B-B14F-4D97-AF65-F5344CB8AC3E}">
        <p14:creationId xmlns:p14="http://schemas.microsoft.com/office/powerpoint/2010/main" val="90942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6A5D17-3788-79FB-8877-A35F46FEC1C3}"/>
              </a:ext>
            </a:extLst>
          </p:cNvPr>
          <p:cNvSpPr>
            <a:spLocks noGrp="1"/>
          </p:cNvSpPr>
          <p:nvPr>
            <p:ph type="title"/>
          </p:nvPr>
        </p:nvSpPr>
        <p:spPr>
          <a:xfrm>
            <a:off x="565609" y="609601"/>
            <a:ext cx="6931130" cy="1216024"/>
          </a:xfrm>
        </p:spPr>
        <p:txBody>
          <a:bodyPr>
            <a:normAutofit/>
          </a:bodyPr>
          <a:lstStyle/>
          <a:p>
            <a:r>
              <a:rPr lang="en-US" dirty="0"/>
              <a:t>Epidemiology models</a:t>
            </a:r>
          </a:p>
        </p:txBody>
      </p:sp>
      <p:sp>
        <p:nvSpPr>
          <p:cNvPr id="3" name="Content Placeholder 2">
            <a:extLst>
              <a:ext uri="{FF2B5EF4-FFF2-40B4-BE49-F238E27FC236}">
                <a16:creationId xmlns:a16="http://schemas.microsoft.com/office/drawing/2014/main" id="{7FE39BC9-954B-70C9-55B8-CA3DD6F2DA77}"/>
              </a:ext>
            </a:extLst>
          </p:cNvPr>
          <p:cNvSpPr>
            <a:spLocks noGrp="1"/>
          </p:cNvSpPr>
          <p:nvPr>
            <p:ph idx="1"/>
          </p:nvPr>
        </p:nvSpPr>
        <p:spPr>
          <a:xfrm>
            <a:off x="546755" y="2147356"/>
            <a:ext cx="6796494" cy="4107021"/>
          </a:xfrm>
        </p:spPr>
        <p:txBody>
          <a:bodyPr>
            <a:normAutofit/>
          </a:bodyPr>
          <a:lstStyle/>
          <a:p>
            <a:r>
              <a:rPr lang="en-US" dirty="0"/>
              <a:t>Two different types of delayed differential equation models</a:t>
            </a:r>
          </a:p>
          <a:p>
            <a:pPr marL="560070" lvl="1" indent="-285750">
              <a:buFont typeface="Arial" panose="020B0604020202020204" pitchFamily="34" charset="0"/>
              <a:buChar char="•"/>
            </a:pPr>
            <a:r>
              <a:rPr lang="en-US" dirty="0"/>
              <a:t>Vaccines being introduced with varying rates of vaccination</a:t>
            </a:r>
          </a:p>
          <a:p>
            <a:pPr marL="891540" lvl="2"/>
            <a:r>
              <a:rPr lang="en-US" dirty="0"/>
              <a:t>τ is the lag between being vaccinated and being immune</a:t>
            </a:r>
          </a:p>
          <a:p>
            <a:pPr marL="560070" lvl="1" indent="-285750">
              <a:buFont typeface="Arial" panose="020B0604020202020204" pitchFamily="34" charset="0"/>
              <a:buChar char="•"/>
            </a:pPr>
            <a:r>
              <a:rPr lang="en-US" dirty="0"/>
              <a:t>Disease has a fixed life span before a person recovers</a:t>
            </a:r>
          </a:p>
          <a:p>
            <a:pPr marL="891540" lvl="2"/>
            <a:r>
              <a:rPr lang="en-US" dirty="0"/>
              <a:t>τ is the lifespan of the disease</a:t>
            </a:r>
          </a:p>
          <a:p>
            <a:pPr marL="560070" lvl="1"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1ECD2913-F578-8DAF-0ED6-4D73FAD80B86}"/>
              </a:ext>
            </a:extLst>
          </p:cNvPr>
          <p:cNvPicPr>
            <a:picLocks noChangeAspect="1"/>
          </p:cNvPicPr>
          <p:nvPr/>
        </p:nvPicPr>
        <p:blipFill>
          <a:blip r:embed="rId2"/>
          <a:stretch>
            <a:fillRect/>
          </a:stretch>
        </p:blipFill>
        <p:spPr>
          <a:xfrm>
            <a:off x="8281042" y="246693"/>
            <a:ext cx="3783089" cy="2837316"/>
          </a:xfrm>
          <a:prstGeom prst="rect">
            <a:avLst/>
          </a:prstGeom>
        </p:spPr>
      </p:pic>
      <p:pic>
        <p:nvPicPr>
          <p:cNvPr id="11" name="Picture 10">
            <a:extLst>
              <a:ext uri="{FF2B5EF4-FFF2-40B4-BE49-F238E27FC236}">
                <a16:creationId xmlns:a16="http://schemas.microsoft.com/office/drawing/2014/main" id="{D3DB2B7A-DD5F-3779-5138-D688BACB2AE4}"/>
              </a:ext>
            </a:extLst>
          </p:cNvPr>
          <p:cNvPicPr>
            <a:picLocks noChangeAspect="1"/>
          </p:cNvPicPr>
          <p:nvPr/>
        </p:nvPicPr>
        <p:blipFill>
          <a:blip r:embed="rId3"/>
          <a:stretch>
            <a:fillRect/>
          </a:stretch>
        </p:blipFill>
        <p:spPr>
          <a:xfrm>
            <a:off x="8281042" y="3084008"/>
            <a:ext cx="3783086" cy="2837315"/>
          </a:xfrm>
          <a:prstGeom prst="rect">
            <a:avLst/>
          </a:prstGeom>
        </p:spPr>
      </p:pic>
      <p:pic>
        <p:nvPicPr>
          <p:cNvPr id="13" name="Picture 12">
            <a:extLst>
              <a:ext uri="{FF2B5EF4-FFF2-40B4-BE49-F238E27FC236}">
                <a16:creationId xmlns:a16="http://schemas.microsoft.com/office/drawing/2014/main" id="{FF949724-7C53-0518-E8AF-E6353E8AC448}"/>
              </a:ext>
            </a:extLst>
          </p:cNvPr>
          <p:cNvPicPr>
            <a:picLocks noChangeAspect="1"/>
          </p:cNvPicPr>
          <p:nvPr/>
        </p:nvPicPr>
        <p:blipFill>
          <a:blip r:embed="rId4"/>
          <a:stretch>
            <a:fillRect/>
          </a:stretch>
        </p:blipFill>
        <p:spPr>
          <a:xfrm>
            <a:off x="1050876" y="4076396"/>
            <a:ext cx="4315427" cy="2172003"/>
          </a:xfrm>
          <a:prstGeom prst="rect">
            <a:avLst/>
          </a:prstGeom>
        </p:spPr>
      </p:pic>
      <p:pic>
        <p:nvPicPr>
          <p:cNvPr id="15" name="Picture 14">
            <a:extLst>
              <a:ext uri="{FF2B5EF4-FFF2-40B4-BE49-F238E27FC236}">
                <a16:creationId xmlns:a16="http://schemas.microsoft.com/office/drawing/2014/main" id="{98CD47CB-D19D-5C39-9A28-DE01FF8256BF}"/>
              </a:ext>
            </a:extLst>
          </p:cNvPr>
          <p:cNvPicPr>
            <a:picLocks noChangeAspect="1"/>
          </p:cNvPicPr>
          <p:nvPr/>
        </p:nvPicPr>
        <p:blipFill rotWithShape="1">
          <a:blip r:embed="rId5"/>
          <a:srcRect r="1153"/>
          <a:stretch/>
        </p:blipFill>
        <p:spPr>
          <a:xfrm>
            <a:off x="5597183" y="4843265"/>
            <a:ext cx="1789138" cy="638264"/>
          </a:xfrm>
          <a:prstGeom prst="rect">
            <a:avLst/>
          </a:prstGeom>
        </p:spPr>
      </p:pic>
    </p:spTree>
    <p:extLst>
      <p:ext uri="{BB962C8B-B14F-4D97-AF65-F5344CB8AC3E}">
        <p14:creationId xmlns:p14="http://schemas.microsoft.com/office/powerpoint/2010/main" val="335712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6A5D17-3788-79FB-8877-A35F46FEC1C3}"/>
              </a:ext>
            </a:extLst>
          </p:cNvPr>
          <p:cNvSpPr>
            <a:spLocks noGrp="1"/>
          </p:cNvSpPr>
          <p:nvPr>
            <p:ph type="title"/>
          </p:nvPr>
        </p:nvSpPr>
        <p:spPr>
          <a:xfrm>
            <a:off x="565609" y="609601"/>
            <a:ext cx="6931130" cy="1216024"/>
          </a:xfrm>
        </p:spPr>
        <p:txBody>
          <a:bodyPr>
            <a:normAutofit/>
          </a:bodyPr>
          <a:lstStyle/>
          <a:p>
            <a:r>
              <a:rPr lang="en-US" dirty="0"/>
              <a:t>Epidemiology models</a:t>
            </a:r>
          </a:p>
        </p:txBody>
      </p:sp>
      <p:sp>
        <p:nvSpPr>
          <p:cNvPr id="3" name="Content Placeholder 2">
            <a:extLst>
              <a:ext uri="{FF2B5EF4-FFF2-40B4-BE49-F238E27FC236}">
                <a16:creationId xmlns:a16="http://schemas.microsoft.com/office/drawing/2014/main" id="{7FE39BC9-954B-70C9-55B8-CA3DD6F2DA77}"/>
              </a:ext>
            </a:extLst>
          </p:cNvPr>
          <p:cNvSpPr>
            <a:spLocks noGrp="1"/>
          </p:cNvSpPr>
          <p:nvPr>
            <p:ph idx="1"/>
          </p:nvPr>
        </p:nvSpPr>
        <p:spPr>
          <a:xfrm>
            <a:off x="546755" y="2147356"/>
            <a:ext cx="6796494" cy="4107021"/>
          </a:xfrm>
        </p:spPr>
        <p:txBody>
          <a:bodyPr>
            <a:normAutofit/>
          </a:bodyPr>
          <a:lstStyle/>
          <a:p>
            <a:r>
              <a:rPr lang="en-US" dirty="0"/>
              <a:t>Two different types of delayed differential equation models</a:t>
            </a:r>
          </a:p>
          <a:p>
            <a:pPr marL="560070" lvl="1" indent="-285750">
              <a:buFont typeface="Arial" panose="020B0604020202020204" pitchFamily="34" charset="0"/>
              <a:buChar char="•"/>
            </a:pPr>
            <a:r>
              <a:rPr lang="en-US" dirty="0"/>
              <a:t>Vaccines being introduced with varying rates of vaccination</a:t>
            </a:r>
          </a:p>
          <a:p>
            <a:pPr marL="891540" lvl="2"/>
            <a:r>
              <a:rPr lang="en-US" dirty="0"/>
              <a:t>τ is the lag between being vaccinated and being immune</a:t>
            </a:r>
          </a:p>
          <a:p>
            <a:pPr marL="560070" lvl="1" indent="-285750">
              <a:buFont typeface="Arial" panose="020B0604020202020204" pitchFamily="34" charset="0"/>
              <a:buChar char="•"/>
            </a:pPr>
            <a:r>
              <a:rPr lang="en-US" dirty="0"/>
              <a:t>Disease has a fixed life span before a person recovers</a:t>
            </a:r>
          </a:p>
          <a:p>
            <a:pPr marL="891540" lvl="2"/>
            <a:r>
              <a:rPr lang="en-US" dirty="0"/>
              <a:t>τ is the lifespan of the disease</a:t>
            </a:r>
          </a:p>
          <a:p>
            <a:pPr marL="560070" lvl="1" indent="-28575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FF949724-7C53-0518-E8AF-E6353E8AC448}"/>
              </a:ext>
            </a:extLst>
          </p:cNvPr>
          <p:cNvPicPr>
            <a:picLocks noChangeAspect="1"/>
          </p:cNvPicPr>
          <p:nvPr/>
        </p:nvPicPr>
        <p:blipFill>
          <a:blip r:embed="rId2"/>
          <a:stretch>
            <a:fillRect/>
          </a:stretch>
        </p:blipFill>
        <p:spPr>
          <a:xfrm>
            <a:off x="1050876" y="4076396"/>
            <a:ext cx="4315427" cy="2172003"/>
          </a:xfrm>
          <a:prstGeom prst="rect">
            <a:avLst/>
          </a:prstGeom>
        </p:spPr>
      </p:pic>
      <p:pic>
        <p:nvPicPr>
          <p:cNvPr id="15" name="Picture 14">
            <a:extLst>
              <a:ext uri="{FF2B5EF4-FFF2-40B4-BE49-F238E27FC236}">
                <a16:creationId xmlns:a16="http://schemas.microsoft.com/office/drawing/2014/main" id="{98CD47CB-D19D-5C39-9A28-DE01FF8256BF}"/>
              </a:ext>
            </a:extLst>
          </p:cNvPr>
          <p:cNvPicPr>
            <a:picLocks noChangeAspect="1"/>
          </p:cNvPicPr>
          <p:nvPr/>
        </p:nvPicPr>
        <p:blipFill rotWithShape="1">
          <a:blip r:embed="rId3"/>
          <a:srcRect r="1153"/>
          <a:stretch/>
        </p:blipFill>
        <p:spPr>
          <a:xfrm>
            <a:off x="5597183" y="4843265"/>
            <a:ext cx="1789138" cy="638264"/>
          </a:xfrm>
          <a:prstGeom prst="rect">
            <a:avLst/>
          </a:prstGeom>
        </p:spPr>
      </p:pic>
      <p:pic>
        <p:nvPicPr>
          <p:cNvPr id="5" name="Picture 4">
            <a:extLst>
              <a:ext uri="{FF2B5EF4-FFF2-40B4-BE49-F238E27FC236}">
                <a16:creationId xmlns:a16="http://schemas.microsoft.com/office/drawing/2014/main" id="{22398C2E-BC61-D1DA-4617-F40F1975BF2C}"/>
              </a:ext>
            </a:extLst>
          </p:cNvPr>
          <p:cNvPicPr>
            <a:picLocks noChangeAspect="1"/>
          </p:cNvPicPr>
          <p:nvPr/>
        </p:nvPicPr>
        <p:blipFill>
          <a:blip r:embed="rId4"/>
          <a:stretch>
            <a:fillRect/>
          </a:stretch>
        </p:blipFill>
        <p:spPr>
          <a:xfrm>
            <a:off x="8281042" y="246693"/>
            <a:ext cx="3783086" cy="2837314"/>
          </a:xfrm>
          <a:prstGeom prst="rect">
            <a:avLst/>
          </a:prstGeom>
        </p:spPr>
      </p:pic>
      <p:pic>
        <p:nvPicPr>
          <p:cNvPr id="8" name="Picture 7">
            <a:extLst>
              <a:ext uri="{FF2B5EF4-FFF2-40B4-BE49-F238E27FC236}">
                <a16:creationId xmlns:a16="http://schemas.microsoft.com/office/drawing/2014/main" id="{35B84912-CACE-8D15-350E-93E7160A1880}"/>
              </a:ext>
            </a:extLst>
          </p:cNvPr>
          <p:cNvPicPr>
            <a:picLocks noChangeAspect="1"/>
          </p:cNvPicPr>
          <p:nvPr/>
        </p:nvPicPr>
        <p:blipFill>
          <a:blip r:embed="rId5"/>
          <a:stretch>
            <a:fillRect/>
          </a:stretch>
        </p:blipFill>
        <p:spPr>
          <a:xfrm>
            <a:off x="8281041" y="3084007"/>
            <a:ext cx="3783085" cy="2837314"/>
          </a:xfrm>
          <a:prstGeom prst="rect">
            <a:avLst/>
          </a:prstGeom>
        </p:spPr>
      </p:pic>
    </p:spTree>
    <p:extLst>
      <p:ext uri="{BB962C8B-B14F-4D97-AF65-F5344CB8AC3E}">
        <p14:creationId xmlns:p14="http://schemas.microsoft.com/office/powerpoint/2010/main" val="54759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6A5D17-3788-79FB-8877-A35F46FEC1C3}"/>
              </a:ext>
            </a:extLst>
          </p:cNvPr>
          <p:cNvSpPr>
            <a:spLocks noGrp="1"/>
          </p:cNvSpPr>
          <p:nvPr>
            <p:ph type="title"/>
          </p:nvPr>
        </p:nvSpPr>
        <p:spPr>
          <a:xfrm>
            <a:off x="565609" y="609601"/>
            <a:ext cx="6931130" cy="1216024"/>
          </a:xfrm>
        </p:spPr>
        <p:txBody>
          <a:bodyPr>
            <a:normAutofit/>
          </a:bodyPr>
          <a:lstStyle/>
          <a:p>
            <a:r>
              <a:rPr lang="en-US" dirty="0"/>
              <a:t>Epidemiology models</a:t>
            </a:r>
          </a:p>
        </p:txBody>
      </p:sp>
      <p:sp>
        <p:nvSpPr>
          <p:cNvPr id="3" name="Content Placeholder 2">
            <a:extLst>
              <a:ext uri="{FF2B5EF4-FFF2-40B4-BE49-F238E27FC236}">
                <a16:creationId xmlns:a16="http://schemas.microsoft.com/office/drawing/2014/main" id="{7FE39BC9-954B-70C9-55B8-CA3DD6F2DA77}"/>
              </a:ext>
            </a:extLst>
          </p:cNvPr>
          <p:cNvSpPr>
            <a:spLocks noGrp="1"/>
          </p:cNvSpPr>
          <p:nvPr>
            <p:ph idx="1"/>
          </p:nvPr>
        </p:nvSpPr>
        <p:spPr>
          <a:xfrm>
            <a:off x="546755" y="2147356"/>
            <a:ext cx="6796494" cy="4107021"/>
          </a:xfrm>
        </p:spPr>
        <p:txBody>
          <a:bodyPr>
            <a:normAutofit/>
          </a:bodyPr>
          <a:lstStyle/>
          <a:p>
            <a:r>
              <a:rPr lang="en-US" dirty="0"/>
              <a:t>Two different types of delayed differential equation models</a:t>
            </a:r>
          </a:p>
          <a:p>
            <a:pPr marL="560070" lvl="1" indent="-285750">
              <a:buFont typeface="Arial" panose="020B0604020202020204" pitchFamily="34" charset="0"/>
              <a:buChar char="•"/>
            </a:pPr>
            <a:r>
              <a:rPr lang="en-US" dirty="0"/>
              <a:t>Vaccines being introduced with varying rates of vaccination</a:t>
            </a:r>
          </a:p>
          <a:p>
            <a:pPr marL="891540" lvl="2"/>
            <a:r>
              <a:rPr lang="en-US" dirty="0"/>
              <a:t>τ is the lag between being vaccinated and being immune</a:t>
            </a:r>
          </a:p>
          <a:p>
            <a:pPr marL="560070" lvl="1" indent="-285750">
              <a:buFont typeface="Arial" panose="020B0604020202020204" pitchFamily="34" charset="0"/>
              <a:buChar char="•"/>
            </a:pPr>
            <a:r>
              <a:rPr lang="en-US" dirty="0"/>
              <a:t>Disease has a fixed life span before a person recovers</a:t>
            </a:r>
          </a:p>
          <a:p>
            <a:pPr marL="891540" lvl="2"/>
            <a:r>
              <a:rPr lang="en-US" dirty="0"/>
              <a:t>τ is the lifespan of the disease</a:t>
            </a:r>
          </a:p>
          <a:p>
            <a:pPr marL="560070" lvl="1" indent="-28575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FF949724-7C53-0518-E8AF-E6353E8AC448}"/>
              </a:ext>
            </a:extLst>
          </p:cNvPr>
          <p:cNvPicPr>
            <a:picLocks noChangeAspect="1"/>
          </p:cNvPicPr>
          <p:nvPr/>
        </p:nvPicPr>
        <p:blipFill>
          <a:blip r:embed="rId2"/>
          <a:stretch>
            <a:fillRect/>
          </a:stretch>
        </p:blipFill>
        <p:spPr>
          <a:xfrm>
            <a:off x="1050876" y="4076396"/>
            <a:ext cx="4315427" cy="2172003"/>
          </a:xfrm>
          <a:prstGeom prst="rect">
            <a:avLst/>
          </a:prstGeom>
        </p:spPr>
      </p:pic>
      <p:pic>
        <p:nvPicPr>
          <p:cNvPr id="15" name="Picture 14">
            <a:extLst>
              <a:ext uri="{FF2B5EF4-FFF2-40B4-BE49-F238E27FC236}">
                <a16:creationId xmlns:a16="http://schemas.microsoft.com/office/drawing/2014/main" id="{98CD47CB-D19D-5C39-9A28-DE01FF8256BF}"/>
              </a:ext>
            </a:extLst>
          </p:cNvPr>
          <p:cNvPicPr>
            <a:picLocks noChangeAspect="1"/>
          </p:cNvPicPr>
          <p:nvPr/>
        </p:nvPicPr>
        <p:blipFill rotWithShape="1">
          <a:blip r:embed="rId3"/>
          <a:srcRect r="1153"/>
          <a:stretch/>
        </p:blipFill>
        <p:spPr>
          <a:xfrm>
            <a:off x="5597183" y="4843265"/>
            <a:ext cx="1789138" cy="638264"/>
          </a:xfrm>
          <a:prstGeom prst="rect">
            <a:avLst/>
          </a:prstGeom>
        </p:spPr>
      </p:pic>
      <p:pic>
        <p:nvPicPr>
          <p:cNvPr id="5" name="Picture 4">
            <a:extLst>
              <a:ext uri="{FF2B5EF4-FFF2-40B4-BE49-F238E27FC236}">
                <a16:creationId xmlns:a16="http://schemas.microsoft.com/office/drawing/2014/main" id="{2BF2E20D-525E-7BCE-C65C-A909185C4EAC}"/>
              </a:ext>
            </a:extLst>
          </p:cNvPr>
          <p:cNvPicPr>
            <a:picLocks noChangeAspect="1"/>
          </p:cNvPicPr>
          <p:nvPr/>
        </p:nvPicPr>
        <p:blipFill>
          <a:blip r:embed="rId4"/>
          <a:stretch>
            <a:fillRect/>
          </a:stretch>
        </p:blipFill>
        <p:spPr>
          <a:xfrm>
            <a:off x="8281042" y="246692"/>
            <a:ext cx="3783086" cy="2837315"/>
          </a:xfrm>
          <a:prstGeom prst="rect">
            <a:avLst/>
          </a:prstGeom>
        </p:spPr>
      </p:pic>
      <p:pic>
        <p:nvPicPr>
          <p:cNvPr id="8" name="Picture 7">
            <a:extLst>
              <a:ext uri="{FF2B5EF4-FFF2-40B4-BE49-F238E27FC236}">
                <a16:creationId xmlns:a16="http://schemas.microsoft.com/office/drawing/2014/main" id="{752FEE40-BA12-10DF-9211-635C82E077F6}"/>
              </a:ext>
            </a:extLst>
          </p:cNvPr>
          <p:cNvPicPr>
            <a:picLocks noChangeAspect="1"/>
          </p:cNvPicPr>
          <p:nvPr/>
        </p:nvPicPr>
        <p:blipFill>
          <a:blip r:embed="rId5"/>
          <a:stretch>
            <a:fillRect/>
          </a:stretch>
        </p:blipFill>
        <p:spPr>
          <a:xfrm>
            <a:off x="8281042" y="3084007"/>
            <a:ext cx="3783085" cy="2837314"/>
          </a:xfrm>
          <a:prstGeom prst="rect">
            <a:avLst/>
          </a:prstGeom>
        </p:spPr>
      </p:pic>
      <p:pic>
        <p:nvPicPr>
          <p:cNvPr id="12" name="Picture 11">
            <a:extLst>
              <a:ext uri="{FF2B5EF4-FFF2-40B4-BE49-F238E27FC236}">
                <a16:creationId xmlns:a16="http://schemas.microsoft.com/office/drawing/2014/main" id="{03E12A7C-FC16-318B-ED22-6418D33AE424}"/>
              </a:ext>
            </a:extLst>
          </p:cNvPr>
          <p:cNvPicPr>
            <a:picLocks noChangeAspect="1"/>
          </p:cNvPicPr>
          <p:nvPr/>
        </p:nvPicPr>
        <p:blipFill>
          <a:blip r:embed="rId6"/>
          <a:stretch>
            <a:fillRect/>
          </a:stretch>
        </p:blipFill>
        <p:spPr>
          <a:xfrm>
            <a:off x="9520030" y="6089581"/>
            <a:ext cx="1305107" cy="200053"/>
          </a:xfrm>
          <a:prstGeom prst="rect">
            <a:avLst/>
          </a:prstGeom>
        </p:spPr>
      </p:pic>
    </p:spTree>
    <p:extLst>
      <p:ext uri="{BB962C8B-B14F-4D97-AF65-F5344CB8AC3E}">
        <p14:creationId xmlns:p14="http://schemas.microsoft.com/office/powerpoint/2010/main" val="114894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5F2452-6C23-7BC6-A4CA-44FFDBD81118}"/>
              </a:ext>
            </a:extLst>
          </p:cNvPr>
          <p:cNvPicPr>
            <a:picLocks noChangeAspect="1"/>
          </p:cNvPicPr>
          <p:nvPr/>
        </p:nvPicPr>
        <p:blipFill>
          <a:blip r:embed="rId2"/>
          <a:stretch>
            <a:fillRect/>
          </a:stretch>
        </p:blipFill>
        <p:spPr>
          <a:xfrm>
            <a:off x="208012" y="381007"/>
            <a:ext cx="3783086" cy="2837315"/>
          </a:xfrm>
          <a:prstGeom prst="rect">
            <a:avLst/>
          </a:prstGeom>
        </p:spPr>
      </p:pic>
      <p:pic>
        <p:nvPicPr>
          <p:cNvPr id="5" name="Picture 4">
            <a:extLst>
              <a:ext uri="{FF2B5EF4-FFF2-40B4-BE49-F238E27FC236}">
                <a16:creationId xmlns:a16="http://schemas.microsoft.com/office/drawing/2014/main" id="{011EC9A9-9D28-5353-2CE3-FFC023742DAB}"/>
              </a:ext>
            </a:extLst>
          </p:cNvPr>
          <p:cNvPicPr>
            <a:picLocks noChangeAspect="1"/>
          </p:cNvPicPr>
          <p:nvPr/>
        </p:nvPicPr>
        <p:blipFill>
          <a:blip r:embed="rId3"/>
          <a:stretch>
            <a:fillRect/>
          </a:stretch>
        </p:blipFill>
        <p:spPr>
          <a:xfrm>
            <a:off x="208013" y="3410458"/>
            <a:ext cx="3783085" cy="2837314"/>
          </a:xfrm>
          <a:prstGeom prst="rect">
            <a:avLst/>
          </a:prstGeom>
        </p:spPr>
      </p:pic>
      <p:pic>
        <p:nvPicPr>
          <p:cNvPr id="6" name="Picture 5">
            <a:extLst>
              <a:ext uri="{FF2B5EF4-FFF2-40B4-BE49-F238E27FC236}">
                <a16:creationId xmlns:a16="http://schemas.microsoft.com/office/drawing/2014/main" id="{807B2BFE-79D1-D35D-F1EF-F1E7427C0A12}"/>
              </a:ext>
            </a:extLst>
          </p:cNvPr>
          <p:cNvPicPr>
            <a:picLocks noChangeAspect="1"/>
          </p:cNvPicPr>
          <p:nvPr/>
        </p:nvPicPr>
        <p:blipFill>
          <a:blip r:embed="rId4"/>
          <a:stretch>
            <a:fillRect/>
          </a:stretch>
        </p:blipFill>
        <p:spPr>
          <a:xfrm>
            <a:off x="1442238" y="6364603"/>
            <a:ext cx="1305107" cy="200053"/>
          </a:xfrm>
          <a:prstGeom prst="rect">
            <a:avLst/>
          </a:prstGeom>
        </p:spPr>
      </p:pic>
      <p:pic>
        <p:nvPicPr>
          <p:cNvPr id="8" name="Picture 7">
            <a:extLst>
              <a:ext uri="{FF2B5EF4-FFF2-40B4-BE49-F238E27FC236}">
                <a16:creationId xmlns:a16="http://schemas.microsoft.com/office/drawing/2014/main" id="{5F4B35BC-C7EA-8B49-00C0-39B63D7F52F9}"/>
              </a:ext>
            </a:extLst>
          </p:cNvPr>
          <p:cNvPicPr>
            <a:picLocks noChangeAspect="1"/>
          </p:cNvPicPr>
          <p:nvPr/>
        </p:nvPicPr>
        <p:blipFill>
          <a:blip r:embed="rId5"/>
          <a:stretch>
            <a:fillRect/>
          </a:stretch>
        </p:blipFill>
        <p:spPr>
          <a:xfrm>
            <a:off x="4163817" y="3398520"/>
            <a:ext cx="3783085" cy="2837314"/>
          </a:xfrm>
          <a:prstGeom prst="rect">
            <a:avLst/>
          </a:prstGeom>
        </p:spPr>
      </p:pic>
      <p:pic>
        <p:nvPicPr>
          <p:cNvPr id="10" name="Picture 9">
            <a:extLst>
              <a:ext uri="{FF2B5EF4-FFF2-40B4-BE49-F238E27FC236}">
                <a16:creationId xmlns:a16="http://schemas.microsoft.com/office/drawing/2014/main" id="{F8D6DA0C-2471-7F47-3D0E-B004A6DE1F24}"/>
              </a:ext>
            </a:extLst>
          </p:cNvPr>
          <p:cNvPicPr>
            <a:picLocks noChangeAspect="1"/>
          </p:cNvPicPr>
          <p:nvPr/>
        </p:nvPicPr>
        <p:blipFill>
          <a:blip r:embed="rId6"/>
          <a:stretch>
            <a:fillRect/>
          </a:stretch>
        </p:blipFill>
        <p:spPr>
          <a:xfrm>
            <a:off x="4163816" y="381007"/>
            <a:ext cx="3783086" cy="2837315"/>
          </a:xfrm>
          <a:prstGeom prst="rect">
            <a:avLst/>
          </a:prstGeom>
        </p:spPr>
      </p:pic>
      <p:pic>
        <p:nvPicPr>
          <p:cNvPr id="12" name="Picture 11">
            <a:extLst>
              <a:ext uri="{FF2B5EF4-FFF2-40B4-BE49-F238E27FC236}">
                <a16:creationId xmlns:a16="http://schemas.microsoft.com/office/drawing/2014/main" id="{FD886B13-14AA-36AB-9094-28D34AC7BA46}"/>
              </a:ext>
            </a:extLst>
          </p:cNvPr>
          <p:cNvPicPr>
            <a:picLocks noChangeAspect="1"/>
          </p:cNvPicPr>
          <p:nvPr/>
        </p:nvPicPr>
        <p:blipFill>
          <a:blip r:embed="rId7"/>
          <a:stretch>
            <a:fillRect/>
          </a:stretch>
        </p:blipFill>
        <p:spPr>
          <a:xfrm>
            <a:off x="8119621" y="3398520"/>
            <a:ext cx="3783085" cy="2837314"/>
          </a:xfrm>
          <a:prstGeom prst="rect">
            <a:avLst/>
          </a:prstGeom>
        </p:spPr>
      </p:pic>
      <p:pic>
        <p:nvPicPr>
          <p:cNvPr id="14" name="Picture 13">
            <a:extLst>
              <a:ext uri="{FF2B5EF4-FFF2-40B4-BE49-F238E27FC236}">
                <a16:creationId xmlns:a16="http://schemas.microsoft.com/office/drawing/2014/main" id="{2EB18372-358C-162B-3B9A-B8A3E30768DA}"/>
              </a:ext>
            </a:extLst>
          </p:cNvPr>
          <p:cNvPicPr>
            <a:picLocks noChangeAspect="1"/>
          </p:cNvPicPr>
          <p:nvPr/>
        </p:nvPicPr>
        <p:blipFill>
          <a:blip r:embed="rId8"/>
          <a:stretch>
            <a:fillRect/>
          </a:stretch>
        </p:blipFill>
        <p:spPr>
          <a:xfrm>
            <a:off x="8119620" y="381006"/>
            <a:ext cx="3783086" cy="2837315"/>
          </a:xfrm>
          <a:prstGeom prst="rect">
            <a:avLst/>
          </a:prstGeom>
        </p:spPr>
      </p:pic>
      <p:pic>
        <p:nvPicPr>
          <p:cNvPr id="16" name="Picture 15">
            <a:extLst>
              <a:ext uri="{FF2B5EF4-FFF2-40B4-BE49-F238E27FC236}">
                <a16:creationId xmlns:a16="http://schemas.microsoft.com/office/drawing/2014/main" id="{038536F9-A7B5-2535-F403-41E00F6E66F0}"/>
              </a:ext>
            </a:extLst>
          </p:cNvPr>
          <p:cNvPicPr>
            <a:picLocks noChangeAspect="1"/>
          </p:cNvPicPr>
          <p:nvPr/>
        </p:nvPicPr>
        <p:blipFill>
          <a:blip r:embed="rId9"/>
          <a:stretch>
            <a:fillRect/>
          </a:stretch>
        </p:blipFill>
        <p:spPr>
          <a:xfrm>
            <a:off x="5244376" y="6350945"/>
            <a:ext cx="1276528" cy="238158"/>
          </a:xfrm>
          <a:prstGeom prst="rect">
            <a:avLst/>
          </a:prstGeom>
        </p:spPr>
      </p:pic>
      <p:pic>
        <p:nvPicPr>
          <p:cNvPr id="18" name="Picture 17">
            <a:extLst>
              <a:ext uri="{FF2B5EF4-FFF2-40B4-BE49-F238E27FC236}">
                <a16:creationId xmlns:a16="http://schemas.microsoft.com/office/drawing/2014/main" id="{29788A66-880F-76AD-5B9E-9AC927BC6581}"/>
              </a:ext>
            </a:extLst>
          </p:cNvPr>
          <p:cNvPicPr>
            <a:picLocks noChangeAspect="1"/>
          </p:cNvPicPr>
          <p:nvPr/>
        </p:nvPicPr>
        <p:blipFill>
          <a:blip r:embed="rId10"/>
          <a:stretch>
            <a:fillRect/>
          </a:stretch>
        </p:blipFill>
        <p:spPr>
          <a:xfrm>
            <a:off x="9017935" y="6341418"/>
            <a:ext cx="1295581" cy="257211"/>
          </a:xfrm>
          <a:prstGeom prst="rect">
            <a:avLst/>
          </a:prstGeom>
        </p:spPr>
      </p:pic>
    </p:spTree>
    <p:extLst>
      <p:ext uri="{BB962C8B-B14F-4D97-AF65-F5344CB8AC3E}">
        <p14:creationId xmlns:p14="http://schemas.microsoft.com/office/powerpoint/2010/main" val="335404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7D60-1C62-A7DA-3853-0E8694CC6AE8}"/>
              </a:ext>
            </a:extLst>
          </p:cNvPr>
          <p:cNvSpPr>
            <a:spLocks noGrp="1"/>
          </p:cNvSpPr>
          <p:nvPr>
            <p:ph type="title"/>
          </p:nvPr>
        </p:nvSpPr>
        <p:spPr/>
        <p:txBody>
          <a:bodyPr/>
          <a:lstStyle/>
          <a:p>
            <a:r>
              <a:rPr lang="en-US"/>
              <a:t>El Niño and La Niña modeling</a:t>
            </a:r>
          </a:p>
        </p:txBody>
      </p:sp>
      <p:pic>
        <p:nvPicPr>
          <p:cNvPr id="5" name="Picture 4">
            <a:extLst>
              <a:ext uri="{FF2B5EF4-FFF2-40B4-BE49-F238E27FC236}">
                <a16:creationId xmlns:a16="http://schemas.microsoft.com/office/drawing/2014/main" id="{51378AFD-3221-3C94-FAE1-6180FBDD99DF}"/>
              </a:ext>
            </a:extLst>
          </p:cNvPr>
          <p:cNvPicPr>
            <a:picLocks noChangeAspect="1"/>
          </p:cNvPicPr>
          <p:nvPr/>
        </p:nvPicPr>
        <p:blipFill>
          <a:blip r:embed="rId3"/>
          <a:stretch>
            <a:fillRect/>
          </a:stretch>
        </p:blipFill>
        <p:spPr>
          <a:xfrm>
            <a:off x="1388567" y="5791199"/>
            <a:ext cx="4095750" cy="485775"/>
          </a:xfrm>
          <a:prstGeom prst="rect">
            <a:avLst/>
          </a:prstGeom>
        </p:spPr>
      </p:pic>
      <p:pic>
        <p:nvPicPr>
          <p:cNvPr id="7" name="Picture 6">
            <a:extLst>
              <a:ext uri="{FF2B5EF4-FFF2-40B4-BE49-F238E27FC236}">
                <a16:creationId xmlns:a16="http://schemas.microsoft.com/office/drawing/2014/main" id="{AE94128E-22F7-19F4-3C3D-B7F6B285FD0A}"/>
              </a:ext>
            </a:extLst>
          </p:cNvPr>
          <p:cNvPicPr>
            <a:picLocks noChangeAspect="1"/>
          </p:cNvPicPr>
          <p:nvPr/>
        </p:nvPicPr>
        <p:blipFill>
          <a:blip r:embed="rId4"/>
          <a:stretch>
            <a:fillRect/>
          </a:stretch>
        </p:blipFill>
        <p:spPr>
          <a:xfrm>
            <a:off x="6631484" y="5791199"/>
            <a:ext cx="4248150" cy="457200"/>
          </a:xfrm>
          <a:prstGeom prst="rect">
            <a:avLst/>
          </a:prstGeom>
        </p:spPr>
      </p:pic>
      <p:pic>
        <p:nvPicPr>
          <p:cNvPr id="9" name="Picture 8">
            <a:extLst>
              <a:ext uri="{FF2B5EF4-FFF2-40B4-BE49-F238E27FC236}">
                <a16:creationId xmlns:a16="http://schemas.microsoft.com/office/drawing/2014/main" id="{7558AA38-D7A7-E08F-6D30-B942921AE86A}"/>
              </a:ext>
            </a:extLst>
          </p:cNvPr>
          <p:cNvPicPr>
            <a:picLocks noChangeAspect="1"/>
          </p:cNvPicPr>
          <p:nvPr/>
        </p:nvPicPr>
        <p:blipFill>
          <a:blip r:embed="rId5"/>
          <a:stretch>
            <a:fillRect/>
          </a:stretch>
        </p:blipFill>
        <p:spPr>
          <a:xfrm>
            <a:off x="6268634" y="1646680"/>
            <a:ext cx="4973850" cy="3730388"/>
          </a:xfrm>
          <a:prstGeom prst="rect">
            <a:avLst/>
          </a:prstGeom>
        </p:spPr>
      </p:pic>
      <p:pic>
        <p:nvPicPr>
          <p:cNvPr id="11" name="Picture 10">
            <a:extLst>
              <a:ext uri="{FF2B5EF4-FFF2-40B4-BE49-F238E27FC236}">
                <a16:creationId xmlns:a16="http://schemas.microsoft.com/office/drawing/2014/main" id="{06683721-F81A-627C-808B-058B318626AF}"/>
              </a:ext>
            </a:extLst>
          </p:cNvPr>
          <p:cNvPicPr>
            <a:picLocks noChangeAspect="1"/>
          </p:cNvPicPr>
          <p:nvPr/>
        </p:nvPicPr>
        <p:blipFill>
          <a:blip r:embed="rId6"/>
          <a:stretch>
            <a:fillRect/>
          </a:stretch>
        </p:blipFill>
        <p:spPr>
          <a:xfrm>
            <a:off x="949516" y="1646680"/>
            <a:ext cx="4973852" cy="3730389"/>
          </a:xfrm>
          <a:prstGeom prst="rect">
            <a:avLst/>
          </a:prstGeom>
        </p:spPr>
      </p:pic>
    </p:spTree>
    <p:extLst>
      <p:ext uri="{BB962C8B-B14F-4D97-AF65-F5344CB8AC3E}">
        <p14:creationId xmlns:p14="http://schemas.microsoft.com/office/powerpoint/2010/main" val="171652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38EA-3172-84A5-74FD-7719AA086A7C}"/>
              </a:ext>
            </a:extLst>
          </p:cNvPr>
          <p:cNvSpPr>
            <a:spLocks noGrp="1"/>
          </p:cNvSpPr>
          <p:nvPr>
            <p:ph type="title"/>
          </p:nvPr>
        </p:nvSpPr>
        <p:spPr/>
        <p:txBody>
          <a:bodyPr/>
          <a:lstStyle/>
          <a:p>
            <a:r>
              <a:rPr lang="en-US"/>
              <a:t>El Niño/La Niña (</a:t>
            </a:r>
            <a:r>
              <a:rPr lang="en-US" err="1"/>
              <a:t>ContD.</a:t>
            </a:r>
            <a:r>
              <a:rPr lang="en-US"/>
              <a:t>)</a:t>
            </a:r>
          </a:p>
        </p:txBody>
      </p:sp>
      <p:pic>
        <p:nvPicPr>
          <p:cNvPr id="4" name="Picture 3">
            <a:extLst>
              <a:ext uri="{FF2B5EF4-FFF2-40B4-BE49-F238E27FC236}">
                <a16:creationId xmlns:a16="http://schemas.microsoft.com/office/drawing/2014/main" id="{E0196C92-E513-DD15-1C8F-5A126279F4E6}"/>
              </a:ext>
            </a:extLst>
          </p:cNvPr>
          <p:cNvPicPr>
            <a:picLocks noChangeAspect="1"/>
          </p:cNvPicPr>
          <p:nvPr/>
        </p:nvPicPr>
        <p:blipFill>
          <a:blip r:embed="rId3"/>
          <a:stretch>
            <a:fillRect/>
          </a:stretch>
        </p:blipFill>
        <p:spPr>
          <a:xfrm>
            <a:off x="3971925" y="5032375"/>
            <a:ext cx="4248150" cy="457200"/>
          </a:xfrm>
          <a:prstGeom prst="rect">
            <a:avLst/>
          </a:prstGeom>
        </p:spPr>
      </p:pic>
      <p:pic>
        <p:nvPicPr>
          <p:cNvPr id="6" name="Picture 5">
            <a:extLst>
              <a:ext uri="{FF2B5EF4-FFF2-40B4-BE49-F238E27FC236}">
                <a16:creationId xmlns:a16="http://schemas.microsoft.com/office/drawing/2014/main" id="{7F81E808-BF55-81D7-19F3-A492EEB6FBB4}"/>
              </a:ext>
            </a:extLst>
          </p:cNvPr>
          <p:cNvPicPr>
            <a:picLocks noChangeAspect="1"/>
          </p:cNvPicPr>
          <p:nvPr/>
        </p:nvPicPr>
        <p:blipFill>
          <a:blip r:embed="rId4"/>
          <a:stretch>
            <a:fillRect/>
          </a:stretch>
        </p:blipFill>
        <p:spPr>
          <a:xfrm>
            <a:off x="846631" y="1916430"/>
            <a:ext cx="9662160" cy="3025140"/>
          </a:xfrm>
          <a:prstGeom prst="rect">
            <a:avLst/>
          </a:prstGeom>
        </p:spPr>
      </p:pic>
    </p:spTree>
    <p:extLst>
      <p:ext uri="{BB962C8B-B14F-4D97-AF65-F5344CB8AC3E}">
        <p14:creationId xmlns:p14="http://schemas.microsoft.com/office/powerpoint/2010/main" val="22323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a:t>
            </a:r>
            <a:r>
              <a:rPr lang="en-US" err="1"/>
              <a:t>ContD.</a:t>
            </a:r>
            <a:r>
              <a:rPr lang="en-US"/>
              <a:t>)</a:t>
            </a:r>
          </a:p>
        </p:txBody>
      </p:sp>
      <p:pic>
        <p:nvPicPr>
          <p:cNvPr id="5" name="Picture 4">
            <a:extLst>
              <a:ext uri="{FF2B5EF4-FFF2-40B4-BE49-F238E27FC236}">
                <a16:creationId xmlns:a16="http://schemas.microsoft.com/office/drawing/2014/main" id="{1EFE976A-B2C6-0F8E-FF42-7C68F516A6B3}"/>
              </a:ext>
            </a:extLst>
          </p:cNvPr>
          <p:cNvPicPr>
            <a:picLocks noChangeAspect="1"/>
          </p:cNvPicPr>
          <p:nvPr/>
        </p:nvPicPr>
        <p:blipFill>
          <a:blip r:embed="rId3"/>
          <a:stretch>
            <a:fillRect/>
          </a:stretch>
        </p:blipFill>
        <p:spPr>
          <a:xfrm>
            <a:off x="4848155" y="5575977"/>
            <a:ext cx="6134374" cy="672422"/>
          </a:xfrm>
          <a:prstGeom prst="rect">
            <a:avLst/>
          </a:prstGeom>
        </p:spPr>
      </p:pic>
      <p:pic>
        <p:nvPicPr>
          <p:cNvPr id="7" name="Picture 6">
            <a:extLst>
              <a:ext uri="{FF2B5EF4-FFF2-40B4-BE49-F238E27FC236}">
                <a16:creationId xmlns:a16="http://schemas.microsoft.com/office/drawing/2014/main" id="{EAB8F0AA-CC6A-2098-F2FE-C3E712A12A2F}"/>
              </a:ext>
            </a:extLst>
          </p:cNvPr>
          <p:cNvPicPr>
            <a:picLocks noChangeAspect="1"/>
          </p:cNvPicPr>
          <p:nvPr/>
        </p:nvPicPr>
        <p:blipFill>
          <a:blip r:embed="rId4"/>
          <a:stretch>
            <a:fillRect/>
          </a:stretch>
        </p:blipFill>
        <p:spPr>
          <a:xfrm>
            <a:off x="228614" y="2300186"/>
            <a:ext cx="4166652" cy="2257628"/>
          </a:xfrm>
          <a:prstGeom prst="rect">
            <a:avLst/>
          </a:prstGeom>
        </p:spPr>
      </p:pic>
      <p:pic>
        <p:nvPicPr>
          <p:cNvPr id="4" name="Picture 3">
            <a:extLst>
              <a:ext uri="{FF2B5EF4-FFF2-40B4-BE49-F238E27FC236}">
                <a16:creationId xmlns:a16="http://schemas.microsoft.com/office/drawing/2014/main" id="{D9101425-D557-90A6-2B67-806F136E00F9}"/>
              </a:ext>
            </a:extLst>
          </p:cNvPr>
          <p:cNvPicPr>
            <a:picLocks noChangeAspect="1"/>
          </p:cNvPicPr>
          <p:nvPr/>
        </p:nvPicPr>
        <p:blipFill>
          <a:blip r:embed="rId5"/>
          <a:stretch>
            <a:fillRect/>
          </a:stretch>
        </p:blipFill>
        <p:spPr>
          <a:xfrm>
            <a:off x="5248342" y="1575477"/>
            <a:ext cx="5334000" cy="4000500"/>
          </a:xfrm>
          <a:prstGeom prst="rect">
            <a:avLst/>
          </a:prstGeom>
        </p:spPr>
      </p:pic>
      <p:sp>
        <p:nvSpPr>
          <p:cNvPr id="6" name="Rectangle 5">
            <a:extLst>
              <a:ext uri="{FF2B5EF4-FFF2-40B4-BE49-F238E27FC236}">
                <a16:creationId xmlns:a16="http://schemas.microsoft.com/office/drawing/2014/main" id="{3FE2B867-01B9-42A2-2CA5-19DF742985E5}"/>
              </a:ext>
            </a:extLst>
          </p:cNvPr>
          <p:cNvSpPr/>
          <p:nvPr/>
        </p:nvSpPr>
        <p:spPr>
          <a:xfrm>
            <a:off x="690664" y="2772383"/>
            <a:ext cx="3482502" cy="311285"/>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83934"/>
      </p:ext>
    </p:extLst>
  </p:cSld>
  <p:clrMapOvr>
    <a:masterClrMapping/>
  </p:clrMapOvr>
</p:sld>
</file>

<file path=ppt/theme/theme1.xml><?xml version="1.0" encoding="utf-8"?>
<a:theme xmlns:a="http://schemas.openxmlformats.org/drawingml/2006/main" name="ArchiveVTI">
  <a:themeElements>
    <a:clrScheme name="AnalogousFromRegularSeed_2SEEDS">
      <a:dk1>
        <a:srgbClr val="000000"/>
      </a:dk1>
      <a:lt1>
        <a:srgbClr val="FFFFFF"/>
      </a:lt1>
      <a:dk2>
        <a:srgbClr val="351E23"/>
      </a:dk2>
      <a:lt2>
        <a:srgbClr val="E8E2E2"/>
      </a:lt2>
      <a:accent1>
        <a:srgbClr val="14B2B9"/>
      </a:accent1>
      <a:accent2>
        <a:srgbClr val="21B87F"/>
      </a:accent2>
      <a:accent3>
        <a:srgbClr val="298FE7"/>
      </a:accent3>
      <a:accent4>
        <a:srgbClr val="D5176B"/>
      </a:accent4>
      <a:accent5>
        <a:srgbClr val="E7292E"/>
      </a:accent5>
      <a:accent6>
        <a:srgbClr val="D56217"/>
      </a:accent6>
      <a:hlink>
        <a:srgbClr val="BF453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1499</Words>
  <Application>Microsoft Office PowerPoint</Application>
  <PresentationFormat>Widescreen</PresentationFormat>
  <Paragraphs>112</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Bembo</vt:lpstr>
      <vt:lpstr>Calibri</vt:lpstr>
      <vt:lpstr>Cambria Math</vt:lpstr>
      <vt:lpstr>ArchiveVTI</vt:lpstr>
      <vt:lpstr>Delayed Differential Equations</vt:lpstr>
      <vt:lpstr>Epidemiology models</vt:lpstr>
      <vt:lpstr>Epidemiology models</vt:lpstr>
      <vt:lpstr>Epidemiology models</vt:lpstr>
      <vt:lpstr>Epidemiology models</vt:lpstr>
      <vt:lpstr>PowerPoint Presentation</vt:lpstr>
      <vt:lpstr>El Niño and La Niña modeling</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partial element circuits</vt:lpstr>
      <vt:lpstr>PEEC (Contd.)</vt:lpstr>
      <vt:lpstr>PEEC Extremes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Delayed Differential Equations</dc:title>
  <dc:creator>Martin, Tony</dc:creator>
  <cp:lastModifiedBy>Martin, Tony</cp:lastModifiedBy>
  <cp:revision>1</cp:revision>
  <dcterms:created xsi:type="dcterms:W3CDTF">2023-03-30T13:46:00Z</dcterms:created>
  <dcterms:modified xsi:type="dcterms:W3CDTF">2023-03-31T14:15:03Z</dcterms:modified>
</cp:coreProperties>
</file>