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3" r:id="rId9"/>
    <p:sldId id="269" r:id="rId10"/>
    <p:sldId id="266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D53712-E23A-7542-A875-C7506EDC199E}">
          <p14:sldIdLst>
            <p14:sldId id="256"/>
            <p14:sldId id="257"/>
          </p14:sldIdLst>
        </p14:section>
        <p14:section name="Instruction Design" id="{FB17001A-B123-7E46-8C29-A925CAF6C241}">
          <p14:sldIdLst>
            <p14:sldId id="260"/>
            <p14:sldId id="259"/>
            <p14:sldId id="261"/>
            <p14:sldId id="262"/>
            <p14:sldId id="264"/>
            <p14:sldId id="263"/>
            <p14:sldId id="269"/>
          </p14:sldIdLst>
        </p14:section>
        <p14:section name="Speicla Things" id="{3C2022A6-C5E5-5246-91F7-F46B45682993}">
          <p14:sldIdLst>
            <p14:sldId id="266"/>
          </p14:sldIdLst>
        </p14:section>
        <p14:section name="During Design" id="{A3463D06-7E47-124E-A1FD-81989056D5D3}">
          <p14:sldIdLst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7CDAF-4949-6C6D-B441-E737FAC27D9E}" v="154" dt="2024-02-20T23:19:29.290"/>
    <p1510:client id="{88689FB6-A833-BD48-87D9-ACFA117C3525}" v="408" dt="2024-02-20T23:22:36.101"/>
    <p1510:client id="{CE87ADDC-D463-1FD2-DD55-4A6B4DFB9D1D}" v="649" dt="2024-02-20T23:22:58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Yueqiao" userId="0a87f4c0-0474-4f11-8592-534cdb17b8c2" providerId="ADAL" clId="{88689FB6-A833-BD48-87D9-ACFA117C3525}"/>
    <pc:docChg chg="undo redo custSel addSld modSld addSection delSection modSection">
      <pc:chgData name="Wang, Yueqiao" userId="0a87f4c0-0474-4f11-8592-534cdb17b8c2" providerId="ADAL" clId="{88689FB6-A833-BD48-87D9-ACFA117C3525}" dt="2024-02-20T23:22:36.101" v="1056" actId="20577"/>
      <pc:docMkLst>
        <pc:docMk/>
      </pc:docMkLst>
      <pc:sldChg chg="modSp mod modTransition">
        <pc:chgData name="Wang, Yueqiao" userId="0a87f4c0-0474-4f11-8592-534cdb17b8c2" providerId="ADAL" clId="{88689FB6-A833-BD48-87D9-ACFA117C3525}" dt="2024-02-20T23:22:11.967" v="1013"/>
        <pc:sldMkLst>
          <pc:docMk/>
          <pc:sldMk cId="1327787610" sldId="256"/>
        </pc:sldMkLst>
        <pc:spChg chg="mod">
          <ac:chgData name="Wang, Yueqiao" userId="0a87f4c0-0474-4f11-8592-534cdb17b8c2" providerId="ADAL" clId="{88689FB6-A833-BD48-87D9-ACFA117C3525}" dt="2024-02-20T22:09:04.524" v="96" actId="2711"/>
          <ac:spMkLst>
            <pc:docMk/>
            <pc:sldMk cId="1327787610" sldId="256"/>
            <ac:spMk id="2" creationId="{FEB9CD79-272C-74EB-C813-D279DCB5C86F}"/>
          </ac:spMkLst>
        </pc:spChg>
        <pc:spChg chg="mod">
          <ac:chgData name="Wang, Yueqiao" userId="0a87f4c0-0474-4f11-8592-534cdb17b8c2" providerId="ADAL" clId="{88689FB6-A833-BD48-87D9-ACFA117C3525}" dt="2024-02-20T22:09:15.746" v="99" actId="20577"/>
          <ac:spMkLst>
            <pc:docMk/>
            <pc:sldMk cId="1327787610" sldId="256"/>
            <ac:spMk id="3" creationId="{F7A7D585-F429-173E-01AE-F0C03243C5C2}"/>
          </ac:spMkLst>
        </pc:spChg>
      </pc:sldChg>
      <pc:sldChg chg="addSp modSp mod modNotesTx">
        <pc:chgData name="Wang, Yueqiao" userId="0a87f4c0-0474-4f11-8592-534cdb17b8c2" providerId="ADAL" clId="{88689FB6-A833-BD48-87D9-ACFA117C3525}" dt="2024-02-20T23:20:11.252" v="1010" actId="20577"/>
        <pc:sldMkLst>
          <pc:docMk/>
          <pc:sldMk cId="4121534863" sldId="257"/>
        </pc:sldMkLst>
        <pc:spChg chg="mod">
          <ac:chgData name="Wang, Yueqiao" userId="0a87f4c0-0474-4f11-8592-534cdb17b8c2" providerId="ADAL" clId="{88689FB6-A833-BD48-87D9-ACFA117C3525}" dt="2024-02-20T22:08:58.938" v="95" actId="2711"/>
          <ac:spMkLst>
            <pc:docMk/>
            <pc:sldMk cId="4121534863" sldId="257"/>
            <ac:spMk id="2" creationId="{5F53B63C-EBAF-2389-43D3-ADF7178C6512}"/>
          </ac:spMkLst>
        </pc:spChg>
        <pc:spChg chg="mod">
          <ac:chgData name="Wang, Yueqiao" userId="0a87f4c0-0474-4f11-8592-534cdb17b8c2" providerId="ADAL" clId="{88689FB6-A833-BD48-87D9-ACFA117C3525}" dt="2024-02-20T23:20:11.252" v="1010" actId="20577"/>
          <ac:spMkLst>
            <pc:docMk/>
            <pc:sldMk cId="4121534863" sldId="257"/>
            <ac:spMk id="3" creationId="{7F6043CB-C524-A3C2-02A0-4BDD4001524A}"/>
          </ac:spMkLst>
        </pc:spChg>
        <pc:picChg chg="add mod">
          <ac:chgData name="Wang, Yueqiao" userId="0a87f4c0-0474-4f11-8592-534cdb17b8c2" providerId="ADAL" clId="{88689FB6-A833-BD48-87D9-ACFA117C3525}" dt="2024-02-20T22:04:40.196" v="6" actId="1076"/>
          <ac:picMkLst>
            <pc:docMk/>
            <pc:sldMk cId="4121534863" sldId="257"/>
            <ac:picMk id="4" creationId="{E5E6E110-4B73-20C3-447D-322F36735822}"/>
          </ac:picMkLst>
        </pc:picChg>
      </pc:sldChg>
      <pc:sldChg chg="addSp modSp new mod">
        <pc:chgData name="Wang, Yueqiao" userId="0a87f4c0-0474-4f11-8592-534cdb17b8c2" providerId="ADAL" clId="{88689FB6-A833-BD48-87D9-ACFA117C3525}" dt="2024-02-20T22:23:52.856" v="387"/>
        <pc:sldMkLst>
          <pc:docMk/>
          <pc:sldMk cId="2021727961" sldId="258"/>
        </pc:sldMkLst>
        <pc:spChg chg="mod">
          <ac:chgData name="Wang, Yueqiao" userId="0a87f4c0-0474-4f11-8592-534cdb17b8c2" providerId="ADAL" clId="{88689FB6-A833-BD48-87D9-ACFA117C3525}" dt="2024-02-20T22:04:53.502" v="31" actId="20577"/>
          <ac:spMkLst>
            <pc:docMk/>
            <pc:sldMk cId="2021727961" sldId="258"/>
            <ac:spMk id="2" creationId="{34761E45-06AE-B55A-C890-5E84224C9562}"/>
          </ac:spMkLst>
        </pc:spChg>
        <pc:picChg chg="add mod">
          <ac:chgData name="Wang, Yueqiao" userId="0a87f4c0-0474-4f11-8592-534cdb17b8c2" providerId="ADAL" clId="{88689FB6-A833-BD48-87D9-ACFA117C3525}" dt="2024-02-20T22:23:52.856" v="387"/>
          <ac:picMkLst>
            <pc:docMk/>
            <pc:sldMk cId="2021727961" sldId="258"/>
            <ac:picMk id="4" creationId="{B62CC180-4087-2BFF-F2EA-69BC777384C7}"/>
          </ac:picMkLst>
        </pc:picChg>
      </pc:sldChg>
      <pc:sldChg chg="addSp modSp new mod">
        <pc:chgData name="Wang, Yueqiao" userId="0a87f4c0-0474-4f11-8592-534cdb17b8c2" providerId="ADAL" clId="{88689FB6-A833-BD48-87D9-ACFA117C3525}" dt="2024-02-20T22:52:23.223" v="740" actId="20577"/>
        <pc:sldMkLst>
          <pc:docMk/>
          <pc:sldMk cId="3295891622" sldId="259"/>
        </pc:sldMkLst>
        <pc:spChg chg="mod">
          <ac:chgData name="Wang, Yueqiao" userId="0a87f4c0-0474-4f11-8592-534cdb17b8c2" providerId="ADAL" clId="{88689FB6-A833-BD48-87D9-ACFA117C3525}" dt="2024-02-20T22:50:12.037" v="688"/>
          <ac:spMkLst>
            <pc:docMk/>
            <pc:sldMk cId="3295891622" sldId="259"/>
            <ac:spMk id="2" creationId="{A0A2DEDF-7760-6414-6AA4-72B89E98D9C3}"/>
          </ac:spMkLst>
        </pc:spChg>
        <pc:spChg chg="mod">
          <ac:chgData name="Wang, Yueqiao" userId="0a87f4c0-0474-4f11-8592-534cdb17b8c2" providerId="ADAL" clId="{88689FB6-A833-BD48-87D9-ACFA117C3525}" dt="2024-02-20T22:52:23.223" v="740" actId="20577"/>
          <ac:spMkLst>
            <pc:docMk/>
            <pc:sldMk cId="3295891622" sldId="259"/>
            <ac:spMk id="3" creationId="{B11674C5-B312-DB9F-21DD-164E85F7C7EE}"/>
          </ac:spMkLst>
        </pc:spChg>
        <pc:picChg chg="add mod">
          <ac:chgData name="Wang, Yueqiao" userId="0a87f4c0-0474-4f11-8592-534cdb17b8c2" providerId="ADAL" clId="{88689FB6-A833-BD48-87D9-ACFA117C3525}" dt="2024-02-20T22:48:53.265" v="654"/>
          <ac:picMkLst>
            <pc:docMk/>
            <pc:sldMk cId="3295891622" sldId="259"/>
            <ac:picMk id="4" creationId="{170B2985-244D-5AD4-5323-72EF3BFD1EDD}"/>
          </ac:picMkLst>
        </pc:picChg>
      </pc:sldChg>
      <pc:sldChg chg="addSp delSp modSp new mod modClrScheme chgLayout">
        <pc:chgData name="Wang, Yueqiao" userId="0a87f4c0-0474-4f11-8592-534cdb17b8c2" providerId="ADAL" clId="{88689FB6-A833-BD48-87D9-ACFA117C3525}" dt="2024-02-20T22:24:19.779" v="435" actId="20577"/>
        <pc:sldMkLst>
          <pc:docMk/>
          <pc:sldMk cId="1015743283" sldId="260"/>
        </pc:sldMkLst>
        <pc:spChg chg="del mod ord">
          <ac:chgData name="Wang, Yueqiao" userId="0a87f4c0-0474-4f11-8592-534cdb17b8c2" providerId="ADAL" clId="{88689FB6-A833-BD48-87D9-ACFA117C3525}" dt="2024-02-20T22:23:41.180" v="378" actId="700"/>
          <ac:spMkLst>
            <pc:docMk/>
            <pc:sldMk cId="1015743283" sldId="260"/>
            <ac:spMk id="2" creationId="{725DFE00-29E5-BD87-2A84-D3C978C1C18B}"/>
          </ac:spMkLst>
        </pc:spChg>
        <pc:spChg chg="del mod ord">
          <ac:chgData name="Wang, Yueqiao" userId="0a87f4c0-0474-4f11-8592-534cdb17b8c2" providerId="ADAL" clId="{88689FB6-A833-BD48-87D9-ACFA117C3525}" dt="2024-02-20T22:23:41.180" v="378" actId="700"/>
          <ac:spMkLst>
            <pc:docMk/>
            <pc:sldMk cId="1015743283" sldId="260"/>
            <ac:spMk id="3" creationId="{EF2501E1-BEB9-7C2D-8A2C-8D3571939FEC}"/>
          </ac:spMkLst>
        </pc:spChg>
        <pc:spChg chg="add mod ord">
          <ac:chgData name="Wang, Yueqiao" userId="0a87f4c0-0474-4f11-8592-534cdb17b8c2" providerId="ADAL" clId="{88689FB6-A833-BD48-87D9-ACFA117C3525}" dt="2024-02-20T22:24:19.779" v="435" actId="20577"/>
          <ac:spMkLst>
            <pc:docMk/>
            <pc:sldMk cId="1015743283" sldId="260"/>
            <ac:spMk id="4" creationId="{C23454E2-7291-7D32-DC6E-66AB8DD967E2}"/>
          </ac:spMkLst>
        </pc:spChg>
        <pc:spChg chg="add mod ord">
          <ac:chgData name="Wang, Yueqiao" userId="0a87f4c0-0474-4f11-8592-534cdb17b8c2" providerId="ADAL" clId="{88689FB6-A833-BD48-87D9-ACFA117C3525}" dt="2024-02-20T22:23:41.180" v="378" actId="700"/>
          <ac:spMkLst>
            <pc:docMk/>
            <pc:sldMk cId="1015743283" sldId="260"/>
            <ac:spMk id="5" creationId="{11A238F2-A6CF-B3E1-82B1-920A812CA9DE}"/>
          </ac:spMkLst>
        </pc:spChg>
        <pc:picChg chg="add mod">
          <ac:chgData name="Wang, Yueqiao" userId="0a87f4c0-0474-4f11-8592-534cdb17b8c2" providerId="ADAL" clId="{88689FB6-A833-BD48-87D9-ACFA117C3525}" dt="2024-02-20T22:23:53.900" v="388"/>
          <ac:picMkLst>
            <pc:docMk/>
            <pc:sldMk cId="1015743283" sldId="260"/>
            <ac:picMk id="6" creationId="{F3E1EEC0-1DD4-DC46-C29D-98CB85E01D54}"/>
          </ac:picMkLst>
        </pc:picChg>
      </pc:sldChg>
      <pc:sldChg chg="addSp delSp modSp new mod setBg modClrScheme delDesignElem chgLayout">
        <pc:chgData name="Wang, Yueqiao" userId="0a87f4c0-0474-4f11-8592-534cdb17b8c2" providerId="ADAL" clId="{88689FB6-A833-BD48-87D9-ACFA117C3525}" dt="2024-02-20T22:52:11.362" v="718" actId="207"/>
        <pc:sldMkLst>
          <pc:docMk/>
          <pc:sldMk cId="1326409535" sldId="261"/>
        </pc:sldMkLst>
        <pc:spChg chg="add del mod ord">
          <ac:chgData name="Wang, Yueqiao" userId="0a87f4c0-0474-4f11-8592-534cdb17b8c2" providerId="ADAL" clId="{88689FB6-A833-BD48-87D9-ACFA117C3525}" dt="2024-02-20T22:52:11.362" v="718" actId="207"/>
          <ac:spMkLst>
            <pc:docMk/>
            <pc:sldMk cId="1326409535" sldId="261"/>
            <ac:spMk id="2" creationId="{400B6003-88FD-4913-E66D-CF6F130497A9}"/>
          </ac:spMkLst>
        </pc:spChg>
        <pc:spChg chg="del">
          <ac:chgData name="Wang, Yueqiao" userId="0a87f4c0-0474-4f11-8592-534cdb17b8c2" providerId="ADAL" clId="{88689FB6-A833-BD48-87D9-ACFA117C3525}" dt="2024-02-20T22:39:38.888" v="635"/>
          <ac:spMkLst>
            <pc:docMk/>
            <pc:sldMk cId="1326409535" sldId="261"/>
            <ac:spMk id="3" creationId="{B93E40A7-A239-5098-7A8B-FCF22BCA584D}"/>
          </ac:spMkLst>
        </pc:spChg>
        <pc:spChg chg="add del mod">
          <ac:chgData name="Wang, Yueqiao" userId="0a87f4c0-0474-4f11-8592-534cdb17b8c2" providerId="ADAL" clId="{88689FB6-A833-BD48-87D9-ACFA117C3525}" dt="2024-02-20T22:48:19.898" v="649"/>
          <ac:spMkLst>
            <pc:docMk/>
            <pc:sldMk cId="1326409535" sldId="261"/>
            <ac:spMk id="6" creationId="{D0DF7279-BC34-B9DC-BF67-7A996239205A}"/>
          </ac:spMkLst>
        </pc:spChg>
        <pc:spChg chg="add del mod">
          <ac:chgData name="Wang, Yueqiao" userId="0a87f4c0-0474-4f11-8592-534cdb17b8c2" providerId="ADAL" clId="{88689FB6-A833-BD48-87D9-ACFA117C3525}" dt="2024-02-20T22:51:22.270" v="709" actId="478"/>
          <ac:spMkLst>
            <pc:docMk/>
            <pc:sldMk cId="1326409535" sldId="261"/>
            <ac:spMk id="11" creationId="{0C0292D6-9BA2-801A-1E6A-4084B436361F}"/>
          </ac:spMkLst>
        </pc:spChg>
        <pc:spChg chg="add del">
          <ac:chgData name="Wang, Yueqiao" userId="0a87f4c0-0474-4f11-8592-534cdb17b8c2" providerId="ADAL" clId="{88689FB6-A833-BD48-87D9-ACFA117C3525}" dt="2024-02-20T22:48:34.002" v="651" actId="26606"/>
          <ac:spMkLst>
            <pc:docMk/>
            <pc:sldMk cId="1326409535" sldId="261"/>
            <ac:spMk id="12" creationId="{885E2ECB-7845-18A0-BC69-10344D503074}"/>
          </ac:spMkLst>
        </pc:spChg>
        <pc:spChg chg="add del">
          <ac:chgData name="Wang, Yueqiao" userId="0a87f4c0-0474-4f11-8592-534cdb17b8c2" providerId="ADAL" clId="{88689FB6-A833-BD48-87D9-ACFA117C3525}" dt="2024-02-20T22:51:28.472" v="710" actId="700"/>
          <ac:spMkLst>
            <pc:docMk/>
            <pc:sldMk cId="1326409535" sldId="261"/>
            <ac:spMk id="13" creationId="{1707FC24-6981-43D9-B525-C7832BA22463}"/>
          </ac:spMkLst>
        </pc:spChg>
        <pc:spChg chg="add del">
          <ac:chgData name="Wang, Yueqiao" userId="0a87f4c0-0474-4f11-8592-534cdb17b8c2" providerId="ADAL" clId="{88689FB6-A833-BD48-87D9-ACFA117C3525}" dt="2024-02-20T22:48:34.002" v="651" actId="26606"/>
          <ac:spMkLst>
            <pc:docMk/>
            <pc:sldMk cId="1326409535" sldId="261"/>
            <ac:spMk id="15" creationId="{F13C74B1-5B17-4795-BED0-7140497B445A}"/>
          </ac:spMkLst>
        </pc:spChg>
        <pc:spChg chg="add del">
          <ac:chgData name="Wang, Yueqiao" userId="0a87f4c0-0474-4f11-8592-534cdb17b8c2" providerId="ADAL" clId="{88689FB6-A833-BD48-87D9-ACFA117C3525}" dt="2024-02-20T22:48:34.002" v="651" actId="26606"/>
          <ac:spMkLst>
            <pc:docMk/>
            <pc:sldMk cId="1326409535" sldId="261"/>
            <ac:spMk id="17" creationId="{D4974D33-8DC5-464E-8C6D-BE58F0669C17}"/>
          </ac:spMkLst>
        </pc:spChg>
        <pc:graphicFrameChg chg="add del mod modGraphic">
          <ac:chgData name="Wang, Yueqiao" userId="0a87f4c0-0474-4f11-8592-534cdb17b8c2" providerId="ADAL" clId="{88689FB6-A833-BD48-87D9-ACFA117C3525}" dt="2024-02-20T22:40:56.474" v="648" actId="21"/>
          <ac:graphicFrameMkLst>
            <pc:docMk/>
            <pc:sldMk cId="1326409535" sldId="261"/>
            <ac:graphicFrameMk id="4" creationId="{D79BBB35-E22D-C4C0-2C32-8FB569AA87D1}"/>
          </ac:graphicFrameMkLst>
        </pc:graphicFrameChg>
        <pc:picChg chg="add mod ord">
          <ac:chgData name="Wang, Yueqiao" userId="0a87f4c0-0474-4f11-8592-534cdb17b8c2" providerId="ADAL" clId="{88689FB6-A833-BD48-87D9-ACFA117C3525}" dt="2024-02-20T22:51:53.062" v="714" actId="1076"/>
          <ac:picMkLst>
            <pc:docMk/>
            <pc:sldMk cId="1326409535" sldId="261"/>
            <ac:picMk id="8" creationId="{B25510FB-2B0C-6C4E-511B-66507011A078}"/>
          </ac:picMkLst>
        </pc:picChg>
        <pc:picChg chg="add mod">
          <ac:chgData name="Wang, Yueqiao" userId="0a87f4c0-0474-4f11-8592-534cdb17b8c2" providerId="ADAL" clId="{88689FB6-A833-BD48-87D9-ACFA117C3525}" dt="2024-02-20T22:48:54.363" v="655"/>
          <ac:picMkLst>
            <pc:docMk/>
            <pc:sldMk cId="1326409535" sldId="261"/>
            <ac:picMk id="9" creationId="{F4C47C16-C640-FD3D-451A-FEDEBD92C607}"/>
          </ac:picMkLst>
        </pc:picChg>
      </pc:sldChg>
      <pc:sldChg chg="addSp delSp modSp new mod setBg">
        <pc:chgData name="Wang, Yueqiao" userId="0a87f4c0-0474-4f11-8592-534cdb17b8c2" providerId="ADAL" clId="{88689FB6-A833-BD48-87D9-ACFA117C3525}" dt="2024-02-20T23:04:41.428" v="765" actId="255"/>
        <pc:sldMkLst>
          <pc:docMk/>
          <pc:sldMk cId="3145089772" sldId="262"/>
        </pc:sldMkLst>
        <pc:spChg chg="add mod">
          <ac:chgData name="Wang, Yueqiao" userId="0a87f4c0-0474-4f11-8592-534cdb17b8c2" providerId="ADAL" clId="{88689FB6-A833-BD48-87D9-ACFA117C3525}" dt="2024-02-20T23:04:41.428" v="765" actId="255"/>
          <ac:spMkLst>
            <pc:docMk/>
            <pc:sldMk cId="3145089772" sldId="262"/>
            <ac:spMk id="5" creationId="{DEA56488-8CC5-414C-0059-4E7A06966510}"/>
          </ac:spMkLst>
        </pc:spChg>
        <pc:grpChg chg="add">
          <ac:chgData name="Wang, Yueqiao" userId="0a87f4c0-0474-4f11-8592-534cdb17b8c2" providerId="ADAL" clId="{88689FB6-A833-BD48-87D9-ACFA117C3525}" dt="2024-02-20T23:02:44.124" v="762" actId="26606"/>
          <ac:grpSpMkLst>
            <pc:docMk/>
            <pc:sldMk cId="3145089772" sldId="262"/>
            <ac:grpSpMk id="10" creationId="{31C49F18-8757-4E87-5C2E-9D6D7B82BA3B}"/>
          </ac:grpSpMkLst>
        </pc:grpChg>
        <pc:picChg chg="add del mod">
          <ac:chgData name="Wang, Yueqiao" userId="0a87f4c0-0474-4f11-8592-534cdb17b8c2" providerId="ADAL" clId="{88689FB6-A833-BD48-87D9-ACFA117C3525}" dt="2024-02-20T23:02:32.897" v="761" actId="21"/>
          <ac:picMkLst>
            <pc:docMk/>
            <pc:sldMk cId="3145089772" sldId="262"/>
            <ac:picMk id="2" creationId="{70B4B0DF-73E9-7120-2BB0-85E7FE069E3C}"/>
          </ac:picMkLst>
        </pc:picChg>
        <pc:picChg chg="add mod">
          <ac:chgData name="Wang, Yueqiao" userId="0a87f4c0-0474-4f11-8592-534cdb17b8c2" providerId="ADAL" clId="{88689FB6-A833-BD48-87D9-ACFA117C3525}" dt="2024-02-20T23:02:44.124" v="762" actId="26606"/>
          <ac:picMkLst>
            <pc:docMk/>
            <pc:sldMk cId="3145089772" sldId="262"/>
            <ac:picMk id="4" creationId="{E4BB9BD7-A3B7-E9E7-2D26-2B612F9A46B2}"/>
          </ac:picMkLst>
        </pc:picChg>
        <pc:picChg chg="add mod">
          <ac:chgData name="Wang, Yueqiao" userId="0a87f4c0-0474-4f11-8592-534cdb17b8c2" providerId="ADAL" clId="{88689FB6-A833-BD48-87D9-ACFA117C3525}" dt="2024-02-20T23:02:45.901" v="763"/>
          <ac:picMkLst>
            <pc:docMk/>
            <pc:sldMk cId="3145089772" sldId="262"/>
            <ac:picMk id="6" creationId="{23771DE8-86E4-6AB6-1151-DDB6719BD346}"/>
          </ac:picMkLst>
        </pc:picChg>
      </pc:sldChg>
      <pc:sldChg chg="addSp modSp new mod setBg">
        <pc:chgData name="Wang, Yueqiao" userId="0a87f4c0-0474-4f11-8592-534cdb17b8c2" providerId="ADAL" clId="{88689FB6-A833-BD48-87D9-ACFA117C3525}" dt="2024-02-20T23:16:25.084" v="926"/>
        <pc:sldMkLst>
          <pc:docMk/>
          <pc:sldMk cId="1666461211" sldId="263"/>
        </pc:sldMkLst>
        <pc:spChg chg="add mod">
          <ac:chgData name="Wang, Yueqiao" userId="0a87f4c0-0474-4f11-8592-534cdb17b8c2" providerId="ADAL" clId="{88689FB6-A833-BD48-87D9-ACFA117C3525}" dt="2024-02-20T23:10:05.038" v="818" actId="26606"/>
          <ac:spMkLst>
            <pc:docMk/>
            <pc:sldMk cId="1666461211" sldId="263"/>
            <ac:spMk id="2" creationId="{1693CF1E-58F2-47C6-2CB8-8C8A8E63A691}"/>
          </ac:spMkLst>
        </pc:spChg>
        <pc:spChg chg="add">
          <ac:chgData name="Wang, Yueqiao" userId="0a87f4c0-0474-4f11-8592-534cdb17b8c2" providerId="ADAL" clId="{88689FB6-A833-BD48-87D9-ACFA117C3525}" dt="2024-02-20T23:10:05.038" v="818" actId="26606"/>
          <ac:spMkLst>
            <pc:docMk/>
            <pc:sldMk cId="1666461211" sldId="263"/>
            <ac:spMk id="10" creationId="{53B021B3-DE93-4AB7-8A18-CF5F1CED88B8}"/>
          </ac:spMkLst>
        </pc:spChg>
        <pc:spChg chg="add">
          <ac:chgData name="Wang, Yueqiao" userId="0a87f4c0-0474-4f11-8592-534cdb17b8c2" providerId="ADAL" clId="{88689FB6-A833-BD48-87D9-ACFA117C3525}" dt="2024-02-20T23:10:05.038" v="818" actId="26606"/>
          <ac:spMkLst>
            <pc:docMk/>
            <pc:sldMk cId="1666461211" sldId="263"/>
            <ac:spMk id="12" creationId="{52D502E5-F6B4-4D58-B4AE-FC466FF15EE8}"/>
          </ac:spMkLst>
        </pc:spChg>
        <pc:spChg chg="add">
          <ac:chgData name="Wang, Yueqiao" userId="0a87f4c0-0474-4f11-8592-534cdb17b8c2" providerId="ADAL" clId="{88689FB6-A833-BD48-87D9-ACFA117C3525}" dt="2024-02-20T23:10:05.038" v="818" actId="26606"/>
          <ac:spMkLst>
            <pc:docMk/>
            <pc:sldMk cId="1666461211" sldId="263"/>
            <ac:spMk id="14" creationId="{9DECDBF4-02B6-4BB4-B65B-B8107AD6A9E8}"/>
          </ac:spMkLst>
        </pc:spChg>
        <pc:graphicFrameChg chg="add mod">
          <ac:chgData name="Wang, Yueqiao" userId="0a87f4c0-0474-4f11-8592-534cdb17b8c2" providerId="ADAL" clId="{88689FB6-A833-BD48-87D9-ACFA117C3525}" dt="2024-02-20T23:16:25.084" v="926"/>
          <ac:graphicFrameMkLst>
            <pc:docMk/>
            <pc:sldMk cId="1666461211" sldId="263"/>
            <ac:graphicFrameMk id="4" creationId="{230B84FC-1615-1B17-6263-6766ED9E10A6}"/>
          </ac:graphicFrameMkLst>
        </pc:graphicFrameChg>
        <pc:picChg chg="add mod">
          <ac:chgData name="Wang, Yueqiao" userId="0a87f4c0-0474-4f11-8592-534cdb17b8c2" providerId="ADAL" clId="{88689FB6-A833-BD48-87D9-ACFA117C3525}" dt="2024-02-20T23:16:04.236" v="924" actId="1076"/>
          <ac:picMkLst>
            <pc:docMk/>
            <pc:sldMk cId="1666461211" sldId="263"/>
            <ac:picMk id="3" creationId="{C8B9CE51-23AA-ECE9-E97B-6DA51588D7AA}"/>
          </ac:picMkLst>
        </pc:picChg>
      </pc:sldChg>
      <pc:sldChg chg="addSp modSp new mod setBg">
        <pc:chgData name="Wang, Yueqiao" userId="0a87f4c0-0474-4f11-8592-534cdb17b8c2" providerId="ADAL" clId="{88689FB6-A833-BD48-87D9-ACFA117C3525}" dt="2024-02-20T23:14:38.397" v="826" actId="26606"/>
        <pc:sldMkLst>
          <pc:docMk/>
          <pc:sldMk cId="691150853" sldId="264"/>
        </pc:sldMkLst>
        <pc:spChg chg="add mod">
          <ac:chgData name="Wang, Yueqiao" userId="0a87f4c0-0474-4f11-8592-534cdb17b8c2" providerId="ADAL" clId="{88689FB6-A833-BD48-87D9-ACFA117C3525}" dt="2024-02-20T23:14:38.397" v="826" actId="26606"/>
          <ac:spMkLst>
            <pc:docMk/>
            <pc:sldMk cId="691150853" sldId="264"/>
            <ac:spMk id="3" creationId="{981F823F-6C60-CDF7-62B2-A7B4C341EEC8}"/>
          </ac:spMkLst>
        </pc:spChg>
        <pc:graphicFrameChg chg="add mod modGraphic">
          <ac:chgData name="Wang, Yueqiao" userId="0a87f4c0-0474-4f11-8592-534cdb17b8c2" providerId="ADAL" clId="{88689FB6-A833-BD48-87D9-ACFA117C3525}" dt="2024-02-20T23:14:38.397" v="826" actId="26606"/>
          <ac:graphicFrameMkLst>
            <pc:docMk/>
            <pc:sldMk cId="691150853" sldId="264"/>
            <ac:graphicFrameMk id="2" creationId="{6134BE5E-DCB9-B274-61D9-968129502715}"/>
          </ac:graphicFrameMkLst>
        </pc:graphicFrameChg>
        <pc:picChg chg="add mod">
          <ac:chgData name="Wang, Yueqiao" userId="0a87f4c0-0474-4f11-8592-534cdb17b8c2" providerId="ADAL" clId="{88689FB6-A833-BD48-87D9-ACFA117C3525}" dt="2024-02-20T23:14:38.397" v="826" actId="26606"/>
          <ac:picMkLst>
            <pc:docMk/>
            <pc:sldMk cId="691150853" sldId="264"/>
            <ac:picMk id="4" creationId="{C61B0CAE-CF27-4140-80FC-817030CFDC84}"/>
          </ac:picMkLst>
        </pc:picChg>
      </pc:sldChg>
      <pc:sldChg chg="modSp new mod">
        <pc:chgData name="Wang, Yueqiao" userId="0a87f4c0-0474-4f11-8592-534cdb17b8c2" providerId="ADAL" clId="{88689FB6-A833-BD48-87D9-ACFA117C3525}" dt="2024-02-20T23:22:36.101" v="1056" actId="20577"/>
        <pc:sldMkLst>
          <pc:docMk/>
          <pc:sldMk cId="2683246832" sldId="267"/>
        </pc:sldMkLst>
        <pc:spChg chg="mod">
          <ac:chgData name="Wang, Yueqiao" userId="0a87f4c0-0474-4f11-8592-534cdb17b8c2" providerId="ADAL" clId="{88689FB6-A833-BD48-87D9-ACFA117C3525}" dt="2024-02-20T23:15:26.537" v="879" actId="313"/>
          <ac:spMkLst>
            <pc:docMk/>
            <pc:sldMk cId="2683246832" sldId="267"/>
            <ac:spMk id="2" creationId="{2B63363C-A216-867D-3995-CF0FC5427138}"/>
          </ac:spMkLst>
        </pc:spChg>
        <pc:spChg chg="mod">
          <ac:chgData name="Wang, Yueqiao" userId="0a87f4c0-0474-4f11-8592-534cdb17b8c2" providerId="ADAL" clId="{88689FB6-A833-BD48-87D9-ACFA117C3525}" dt="2024-02-20T23:22:36.101" v="1056" actId="20577"/>
          <ac:spMkLst>
            <pc:docMk/>
            <pc:sldMk cId="2683246832" sldId="267"/>
            <ac:spMk id="3" creationId="{ADDE1D3B-D17D-8D01-3529-BB0F2904751E}"/>
          </ac:spMkLst>
        </pc:spChg>
      </pc:sldChg>
    </pc:docChg>
  </pc:docChgLst>
  <pc:docChgLst>
    <pc:chgData name="Pearcy, Luke" userId="S::pearcyln@rose-hulman.edu::d8cae00d-c356-4c15-8401-5dad1c1dda8e" providerId="AD" clId="Web-{CE87ADDC-D463-1FD2-DD55-4A6B4DFB9D1D}"/>
    <pc:docChg chg="addSld delSld modSld modSection">
      <pc:chgData name="Pearcy, Luke" userId="S::pearcyln@rose-hulman.edu::d8cae00d-c356-4c15-8401-5dad1c1dda8e" providerId="AD" clId="Web-{CE87ADDC-D463-1FD2-DD55-4A6B4DFB9D1D}" dt="2024-02-20T23:22:58.739" v="623" actId="1076"/>
      <pc:docMkLst>
        <pc:docMk/>
      </pc:docMkLst>
      <pc:sldChg chg="modSp">
        <pc:chgData name="Pearcy, Luke" userId="S::pearcyln@rose-hulman.edu::d8cae00d-c356-4c15-8401-5dad1c1dda8e" providerId="AD" clId="Web-{CE87ADDC-D463-1FD2-DD55-4A6B4DFB9D1D}" dt="2024-02-20T22:44:51.897" v="14" actId="20577"/>
        <pc:sldMkLst>
          <pc:docMk/>
          <pc:sldMk cId="4121534863" sldId="257"/>
        </pc:sldMkLst>
        <pc:spChg chg="mod">
          <ac:chgData name="Pearcy, Luke" userId="S::pearcyln@rose-hulman.edu::d8cae00d-c356-4c15-8401-5dad1c1dda8e" providerId="AD" clId="Web-{CE87ADDC-D463-1FD2-DD55-4A6B4DFB9D1D}" dt="2024-02-20T22:44:51.897" v="14" actId="20577"/>
          <ac:spMkLst>
            <pc:docMk/>
            <pc:sldMk cId="4121534863" sldId="257"/>
            <ac:spMk id="3" creationId="{7F6043CB-C524-A3C2-02A0-4BDD4001524A}"/>
          </ac:spMkLst>
        </pc:spChg>
      </pc:sldChg>
      <pc:sldChg chg="del">
        <pc:chgData name="Pearcy, Luke" userId="S::pearcyln@rose-hulman.edu::d8cae00d-c356-4c15-8401-5dad1c1dda8e" providerId="AD" clId="Web-{CE87ADDC-D463-1FD2-DD55-4A6B4DFB9D1D}" dt="2024-02-20T23:04:01.318" v="15"/>
        <pc:sldMkLst>
          <pc:docMk/>
          <pc:sldMk cId="2021727961" sldId="258"/>
        </pc:sldMkLst>
      </pc:sldChg>
      <pc:sldChg chg="modSp">
        <pc:chgData name="Pearcy, Luke" userId="S::pearcyln@rose-hulman.edu::d8cae00d-c356-4c15-8401-5dad1c1dda8e" providerId="AD" clId="Web-{CE87ADDC-D463-1FD2-DD55-4A6B4DFB9D1D}" dt="2024-02-20T23:08:30.075" v="195" actId="20577"/>
        <pc:sldMkLst>
          <pc:docMk/>
          <pc:sldMk cId="3295891622" sldId="259"/>
        </pc:sldMkLst>
        <pc:spChg chg="mod">
          <ac:chgData name="Pearcy, Luke" userId="S::pearcyln@rose-hulman.edu::d8cae00d-c356-4c15-8401-5dad1c1dda8e" providerId="AD" clId="Web-{CE87ADDC-D463-1FD2-DD55-4A6B4DFB9D1D}" dt="2024-02-20T23:08:30.075" v="195" actId="20577"/>
          <ac:spMkLst>
            <pc:docMk/>
            <pc:sldMk cId="3295891622" sldId="259"/>
            <ac:spMk id="3" creationId="{B11674C5-B312-DB9F-21DD-164E85F7C7EE}"/>
          </ac:spMkLst>
        </pc:spChg>
      </pc:sldChg>
      <pc:sldChg chg="modSp">
        <pc:chgData name="Pearcy, Luke" userId="S::pearcyln@rose-hulman.edu::d8cae00d-c356-4c15-8401-5dad1c1dda8e" providerId="AD" clId="Web-{CE87ADDC-D463-1FD2-DD55-4A6B4DFB9D1D}" dt="2024-02-20T23:10:02.312" v="202" actId="1076"/>
        <pc:sldMkLst>
          <pc:docMk/>
          <pc:sldMk cId="1666461211" sldId="263"/>
        </pc:sldMkLst>
        <pc:spChg chg="mod">
          <ac:chgData name="Pearcy, Luke" userId="S::pearcyln@rose-hulman.edu::d8cae00d-c356-4c15-8401-5dad1c1dda8e" providerId="AD" clId="Web-{CE87ADDC-D463-1FD2-DD55-4A6B4DFB9D1D}" dt="2024-02-20T23:10:02.312" v="202" actId="1076"/>
          <ac:spMkLst>
            <pc:docMk/>
            <pc:sldMk cId="1666461211" sldId="263"/>
            <ac:spMk id="2" creationId="{1693CF1E-58F2-47C6-2CB8-8C8A8E63A691}"/>
          </ac:spMkLst>
        </pc:spChg>
      </pc:sldChg>
      <pc:sldChg chg="new del">
        <pc:chgData name="Pearcy, Luke" userId="S::pearcyln@rose-hulman.edu::d8cae00d-c356-4c15-8401-5dad1c1dda8e" providerId="AD" clId="Web-{CE87ADDC-D463-1FD2-DD55-4A6B4DFB9D1D}" dt="2024-02-20T23:10:53.954" v="204"/>
        <pc:sldMkLst>
          <pc:docMk/>
          <pc:sldMk cId="1723093545" sldId="265"/>
        </pc:sldMkLst>
      </pc:sldChg>
      <pc:sldChg chg="new del">
        <pc:chgData name="Pearcy, Luke" userId="S::pearcyln@rose-hulman.edu::d8cae00d-c356-4c15-8401-5dad1c1dda8e" providerId="AD" clId="Web-{CE87ADDC-D463-1FD2-DD55-4A6B4DFB9D1D}" dt="2024-02-20T23:11:10.204" v="207"/>
        <pc:sldMkLst>
          <pc:docMk/>
          <pc:sldMk cId="3098758356" sldId="265"/>
        </pc:sldMkLst>
      </pc:sldChg>
      <pc:sldChg chg="modSp new">
        <pc:chgData name="Pearcy, Luke" userId="S::pearcyln@rose-hulman.edu::d8cae00d-c356-4c15-8401-5dad1c1dda8e" providerId="AD" clId="Web-{CE87ADDC-D463-1FD2-DD55-4A6B4DFB9D1D}" dt="2024-02-20T23:17:36.433" v="522" actId="20577"/>
        <pc:sldMkLst>
          <pc:docMk/>
          <pc:sldMk cId="1780132582" sldId="266"/>
        </pc:sldMkLst>
        <pc:spChg chg="mod">
          <ac:chgData name="Pearcy, Luke" userId="S::pearcyln@rose-hulman.edu::d8cae00d-c356-4c15-8401-5dad1c1dda8e" providerId="AD" clId="Web-{CE87ADDC-D463-1FD2-DD55-4A6B4DFB9D1D}" dt="2024-02-20T23:11:17.189" v="218" actId="20577"/>
          <ac:spMkLst>
            <pc:docMk/>
            <pc:sldMk cId="1780132582" sldId="266"/>
            <ac:spMk id="2" creationId="{A4E5290E-D60F-51F5-1C3B-07596000BBA5}"/>
          </ac:spMkLst>
        </pc:spChg>
        <pc:spChg chg="mod">
          <ac:chgData name="Pearcy, Luke" userId="S::pearcyln@rose-hulman.edu::d8cae00d-c356-4c15-8401-5dad1c1dda8e" providerId="AD" clId="Web-{CE87ADDC-D463-1FD2-DD55-4A6B4DFB9D1D}" dt="2024-02-20T23:17:36.433" v="522" actId="20577"/>
          <ac:spMkLst>
            <pc:docMk/>
            <pc:sldMk cId="1780132582" sldId="266"/>
            <ac:spMk id="3" creationId="{4A0B1275-EB19-510C-FF00-A915123938BD}"/>
          </ac:spMkLst>
        </pc:spChg>
      </pc:sldChg>
      <pc:sldChg chg="addSp delSp modSp new">
        <pc:chgData name="Pearcy, Luke" userId="S::pearcyln@rose-hulman.edu::d8cae00d-c356-4c15-8401-5dad1c1dda8e" providerId="AD" clId="Web-{CE87ADDC-D463-1FD2-DD55-4A6B4DFB9D1D}" dt="2024-02-20T23:22:23.425" v="564"/>
        <pc:sldMkLst>
          <pc:docMk/>
          <pc:sldMk cId="2540133863" sldId="270"/>
        </pc:sldMkLst>
        <pc:spChg chg="mod">
          <ac:chgData name="Pearcy, Luke" userId="S::pearcyln@rose-hulman.edu::d8cae00d-c356-4c15-8401-5dad1c1dda8e" providerId="AD" clId="Web-{CE87ADDC-D463-1FD2-DD55-4A6B4DFB9D1D}" dt="2024-02-20T23:20:27.266" v="559" actId="20577"/>
          <ac:spMkLst>
            <pc:docMk/>
            <pc:sldMk cId="2540133863" sldId="270"/>
            <ac:spMk id="2" creationId="{9D61709C-D09E-C09A-ABCA-AA2013FEA262}"/>
          </ac:spMkLst>
        </pc:spChg>
        <pc:spChg chg="add del">
          <ac:chgData name="Pearcy, Luke" userId="S::pearcyln@rose-hulman.edu::d8cae00d-c356-4c15-8401-5dad1c1dda8e" providerId="AD" clId="Web-{CE87ADDC-D463-1FD2-DD55-4A6B4DFB9D1D}" dt="2024-02-20T23:21:53.112" v="562"/>
          <ac:spMkLst>
            <pc:docMk/>
            <pc:sldMk cId="2540133863" sldId="270"/>
            <ac:spMk id="3" creationId="{D2229AED-F2B2-BFDD-42A0-E2E82580E2CC}"/>
          </ac:spMkLst>
        </pc:spChg>
        <pc:graphicFrameChg chg="add mod ord modGraphic">
          <ac:chgData name="Pearcy, Luke" userId="S::pearcyln@rose-hulman.edu::d8cae00d-c356-4c15-8401-5dad1c1dda8e" providerId="AD" clId="Web-{CE87ADDC-D463-1FD2-DD55-4A6B4DFB9D1D}" dt="2024-02-20T23:22:23.425" v="564"/>
          <ac:graphicFrameMkLst>
            <pc:docMk/>
            <pc:sldMk cId="2540133863" sldId="270"/>
            <ac:graphicFrameMk id="5" creationId="{39BAE0E6-E157-D051-D5EE-3A5DE6121AD4}"/>
          </ac:graphicFrameMkLst>
        </pc:graphicFrameChg>
      </pc:sldChg>
      <pc:sldChg chg="modSp add replId">
        <pc:chgData name="Pearcy, Luke" userId="S::pearcyln@rose-hulman.edu::d8cae00d-c356-4c15-8401-5dad1c1dda8e" providerId="AD" clId="Web-{CE87ADDC-D463-1FD2-DD55-4A6B4DFB9D1D}" dt="2024-02-20T23:22:58.739" v="623" actId="1076"/>
        <pc:sldMkLst>
          <pc:docMk/>
          <pc:sldMk cId="2017689932" sldId="271"/>
        </pc:sldMkLst>
        <pc:spChg chg="mod">
          <ac:chgData name="Pearcy, Luke" userId="S::pearcyln@rose-hulman.edu::d8cae00d-c356-4c15-8401-5dad1c1dda8e" providerId="AD" clId="Web-{CE87ADDC-D463-1FD2-DD55-4A6B4DFB9D1D}" dt="2024-02-20T23:22:58.739" v="623" actId="1076"/>
          <ac:spMkLst>
            <pc:docMk/>
            <pc:sldMk cId="2017689932" sldId="271"/>
            <ac:spMk id="2" creationId="{9D61709C-D09E-C09A-ABCA-AA2013FEA262}"/>
          </ac:spMkLst>
        </pc:spChg>
        <pc:graphicFrameChg chg="mod modGraphic">
          <ac:chgData name="Pearcy, Luke" userId="S::pearcyln@rose-hulman.edu::d8cae00d-c356-4c15-8401-5dad1c1dda8e" providerId="AD" clId="Web-{CE87ADDC-D463-1FD2-DD55-4A6B4DFB9D1D}" dt="2024-02-20T23:22:51.817" v="613" actId="1076"/>
          <ac:graphicFrameMkLst>
            <pc:docMk/>
            <pc:sldMk cId="2017689932" sldId="271"/>
            <ac:graphicFrameMk id="5" creationId="{39BAE0E6-E157-D051-D5EE-3A5DE6121AD4}"/>
          </ac:graphicFrameMkLst>
        </pc:graphicFrameChg>
      </pc:sldChg>
    </pc:docChg>
  </pc:docChgLst>
  <pc:docChgLst>
    <pc:chgData name="Raitova, Naziia" userId="S::raitovn@rose-hulman.edu::ad99c720-d0c7-46eb-a787-f9b3067745ca" providerId="AD" clId="Web-{1227CDAF-4949-6C6D-B441-E737FAC27D9E}"/>
    <pc:docChg chg="addSld delSld modSld modSection">
      <pc:chgData name="Raitova, Naziia" userId="S::raitovn@rose-hulman.edu::ad99c720-d0c7-46eb-a787-f9b3067745ca" providerId="AD" clId="Web-{1227CDAF-4949-6C6D-B441-E737FAC27D9E}" dt="2024-02-20T23:19:29.290" v="77" actId="1076"/>
      <pc:docMkLst>
        <pc:docMk/>
      </pc:docMkLst>
      <pc:sldChg chg="modSp">
        <pc:chgData name="Raitova, Naziia" userId="S::raitovn@rose-hulman.edu::ad99c720-d0c7-46eb-a787-f9b3067745ca" providerId="AD" clId="Web-{1227CDAF-4949-6C6D-B441-E737FAC27D9E}" dt="2024-02-20T22:50:06.961" v="2" actId="20577"/>
        <pc:sldMkLst>
          <pc:docMk/>
          <pc:sldMk cId="1327787610" sldId="256"/>
        </pc:sldMkLst>
        <pc:spChg chg="mod">
          <ac:chgData name="Raitova, Naziia" userId="S::raitovn@rose-hulman.edu::ad99c720-d0c7-46eb-a787-f9b3067745ca" providerId="AD" clId="Web-{1227CDAF-4949-6C6D-B441-E737FAC27D9E}" dt="2024-02-20T22:50:06.961" v="2" actId="20577"/>
          <ac:spMkLst>
            <pc:docMk/>
            <pc:sldMk cId="1327787610" sldId="256"/>
            <ac:spMk id="3" creationId="{F7A7D585-F429-173E-01AE-F0C03243C5C2}"/>
          </ac:spMkLst>
        </pc:spChg>
      </pc:sldChg>
      <pc:sldChg chg="modSp">
        <pc:chgData name="Raitova, Naziia" userId="S::raitovn@rose-hulman.edu::ad99c720-d0c7-46eb-a787-f9b3067745ca" providerId="AD" clId="Web-{1227CDAF-4949-6C6D-B441-E737FAC27D9E}" dt="2024-02-20T23:16:50.722" v="56" actId="20577"/>
        <pc:sldMkLst>
          <pc:docMk/>
          <pc:sldMk cId="4121534863" sldId="257"/>
        </pc:sldMkLst>
        <pc:spChg chg="mod">
          <ac:chgData name="Raitova, Naziia" userId="S::raitovn@rose-hulman.edu::ad99c720-d0c7-46eb-a787-f9b3067745ca" providerId="AD" clId="Web-{1227CDAF-4949-6C6D-B441-E737FAC27D9E}" dt="2024-02-20T23:16:50.722" v="56" actId="20577"/>
          <ac:spMkLst>
            <pc:docMk/>
            <pc:sldMk cId="4121534863" sldId="257"/>
            <ac:spMk id="3" creationId="{7F6043CB-C524-A3C2-02A0-4BDD4001524A}"/>
          </ac:spMkLst>
        </pc:spChg>
      </pc:sldChg>
      <pc:sldChg chg="modSp">
        <pc:chgData name="Raitova, Naziia" userId="S::raitovn@rose-hulman.edu::ad99c720-d0c7-46eb-a787-f9b3067745ca" providerId="AD" clId="Web-{1227CDAF-4949-6C6D-B441-E737FAC27D9E}" dt="2024-02-20T23:12:45.401" v="54"/>
        <pc:sldMkLst>
          <pc:docMk/>
          <pc:sldMk cId="1666461211" sldId="263"/>
        </pc:sldMkLst>
        <pc:graphicFrameChg chg="mod modGraphic">
          <ac:chgData name="Raitova, Naziia" userId="S::raitovn@rose-hulman.edu::ad99c720-d0c7-46eb-a787-f9b3067745ca" providerId="AD" clId="Web-{1227CDAF-4949-6C6D-B441-E737FAC27D9E}" dt="2024-02-20T23:12:45.401" v="54"/>
          <ac:graphicFrameMkLst>
            <pc:docMk/>
            <pc:sldMk cId="1666461211" sldId="263"/>
            <ac:graphicFrameMk id="4" creationId="{230B84FC-1615-1B17-6263-6766ED9E10A6}"/>
          </ac:graphicFrameMkLst>
        </pc:graphicFrameChg>
      </pc:sldChg>
      <pc:sldChg chg="modSp">
        <pc:chgData name="Raitova, Naziia" userId="S::raitovn@rose-hulman.edu::ad99c720-d0c7-46eb-a787-f9b3067745ca" providerId="AD" clId="Web-{1227CDAF-4949-6C6D-B441-E737FAC27D9E}" dt="2024-02-20T23:09:16.706" v="16"/>
        <pc:sldMkLst>
          <pc:docMk/>
          <pc:sldMk cId="691150853" sldId="264"/>
        </pc:sldMkLst>
        <pc:graphicFrameChg chg="mod modGraphic">
          <ac:chgData name="Raitova, Naziia" userId="S::raitovn@rose-hulman.edu::ad99c720-d0c7-46eb-a787-f9b3067745ca" providerId="AD" clId="Web-{1227CDAF-4949-6C6D-B441-E737FAC27D9E}" dt="2024-02-20T23:09:16.706" v="16"/>
          <ac:graphicFrameMkLst>
            <pc:docMk/>
            <pc:sldMk cId="691150853" sldId="264"/>
            <ac:graphicFrameMk id="2" creationId="{6134BE5E-DCB9-B274-61D9-968129502715}"/>
          </ac:graphicFrameMkLst>
        </pc:graphicFrameChg>
      </pc:sldChg>
      <pc:sldChg chg="new del">
        <pc:chgData name="Raitova, Naziia" userId="S::raitovn@rose-hulman.edu::ad99c720-d0c7-46eb-a787-f9b3067745ca" providerId="AD" clId="Web-{1227CDAF-4949-6C6D-B441-E737FAC27D9E}" dt="2024-02-20T23:18:37.132" v="59"/>
        <pc:sldMkLst>
          <pc:docMk/>
          <pc:sldMk cId="4185176551" sldId="268"/>
        </pc:sldMkLst>
      </pc:sldChg>
      <pc:sldChg chg="addSp modSp add replId">
        <pc:chgData name="Raitova, Naziia" userId="S::raitovn@rose-hulman.edu::ad99c720-d0c7-46eb-a787-f9b3067745ca" providerId="AD" clId="Web-{1227CDAF-4949-6C6D-B441-E737FAC27D9E}" dt="2024-02-20T23:19:29.290" v="77" actId="1076"/>
        <pc:sldMkLst>
          <pc:docMk/>
          <pc:sldMk cId="2235187899" sldId="269"/>
        </pc:sldMkLst>
        <pc:spChg chg="mod">
          <ac:chgData name="Raitova, Naziia" userId="S::raitovn@rose-hulman.edu::ad99c720-d0c7-46eb-a787-f9b3067745ca" providerId="AD" clId="Web-{1227CDAF-4949-6C6D-B441-E737FAC27D9E}" dt="2024-02-20T23:19:00.695" v="70" actId="20577"/>
          <ac:spMkLst>
            <pc:docMk/>
            <pc:sldMk cId="2235187899" sldId="269"/>
            <ac:spMk id="2" creationId="{A4E5290E-D60F-51F5-1C3B-07596000BBA5}"/>
          </ac:spMkLst>
        </pc:spChg>
        <pc:spChg chg="mod">
          <ac:chgData name="Raitova, Naziia" userId="S::raitovn@rose-hulman.edu::ad99c720-d0c7-46eb-a787-f9b3067745ca" providerId="AD" clId="Web-{1227CDAF-4949-6C6D-B441-E737FAC27D9E}" dt="2024-02-20T23:19:11.602" v="74" actId="20577"/>
          <ac:spMkLst>
            <pc:docMk/>
            <pc:sldMk cId="2235187899" sldId="269"/>
            <ac:spMk id="3" creationId="{4A0B1275-EB19-510C-FF00-A915123938BD}"/>
          </ac:spMkLst>
        </pc:spChg>
        <pc:picChg chg="add mod">
          <ac:chgData name="Raitova, Naziia" userId="S::raitovn@rose-hulman.edu::ad99c720-d0c7-46eb-a787-f9b3067745ca" providerId="AD" clId="Web-{1227CDAF-4949-6C6D-B441-E737FAC27D9E}" dt="2024-02-20T23:19:29.290" v="77" actId="1076"/>
          <ac:picMkLst>
            <pc:docMk/>
            <pc:sldMk cId="2235187899" sldId="269"/>
            <ac:picMk id="4" creationId="{456CC97D-B69C-3292-6175-ACD4CF5A1ED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D881A-7F67-1E47-BF1A-83D64B52DE2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2F312-E14F-4447-B504-8214CDD82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2F312-E14F-4447-B504-8214CDD82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8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>
                <a:solidFill>
                  <a:srgbClr val="0D0D0D"/>
                </a:solidFill>
                <a:effectLst/>
                <a:latin typeface="Söhne"/>
              </a:rPr>
              <a:t>Unified Control Unit</a:t>
            </a:r>
            <a:r>
              <a:rPr lang="en-US" sz="1200" b="0" i="0" u="none" strike="noStrike">
                <a:solidFill>
                  <a:srgbClr val="0D0D0D"/>
                </a:solidFill>
                <a:effectLst/>
                <a:latin typeface="Söhne"/>
              </a:rPr>
              <a:t>: Our architecture is centered around a streamlined, single control unit, optimizing instruction decoding and execution for efficiency and simplicity.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>
                <a:solidFill>
                  <a:srgbClr val="0D0D0D"/>
                </a:solidFill>
                <a:effectLst/>
                <a:latin typeface="Söhne"/>
              </a:rPr>
              <a:t>Innovative Immediate Handling</a:t>
            </a:r>
            <a:r>
              <a:rPr lang="en-US" sz="1200" b="0" i="0" u="none" strike="noStrike">
                <a:solidFill>
                  <a:srgbClr val="0D0D0D"/>
                </a:solidFill>
                <a:effectLst/>
                <a:latin typeface="Söhne"/>
              </a:rPr>
              <a:t>: We've implemented a special mechanism for immediate values, enhancing our processor's ability to handle a wide range of operations directly and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>
                <a:solidFill>
                  <a:srgbClr val="0D0D0D"/>
                </a:solidFill>
                <a:effectLst/>
                <a:latin typeface="Söhne"/>
              </a:rPr>
              <a:t>Comprehensive Instruction Support</a:t>
            </a:r>
            <a:r>
              <a:rPr lang="en-US" sz="1200" b="0" i="0" u="none" strike="noStrike">
                <a:solidFill>
                  <a:srgbClr val="0D0D0D"/>
                </a:solidFill>
                <a:effectLst/>
                <a:latin typeface="Söhne"/>
              </a:rPr>
              <a:t>: The design supports a core set of essential commands, meticulously selected to meet the global needs of computing applications, laying the foundation for a versatile general-purpose CPU.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>
                <a:solidFill>
                  <a:srgbClr val="0D0D0D"/>
                </a:solidFill>
                <a:effectLst/>
                <a:latin typeface="Söhne"/>
              </a:rPr>
              <a:t>Future-Ready Extendibility</a:t>
            </a:r>
            <a:r>
              <a:rPr lang="en-US" sz="1200" b="0" i="0" u="none" strike="noStrike">
                <a:solidFill>
                  <a:srgbClr val="0D0D0D"/>
                </a:solidFill>
                <a:effectLst/>
                <a:latin typeface="Söhne"/>
              </a:rPr>
              <a:t>: Designed with forward-thinking adaptability, our architecture allows for seamless integration of future enhancements and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u="none" strike="noStrike">
                <a:solidFill>
                  <a:srgbClr val="0D0D0D"/>
                </a:solidFill>
                <a:effectLst/>
                <a:latin typeface="Söhne"/>
              </a:rPr>
              <a:t>16-Bit Architecture</a:t>
            </a:r>
            <a:r>
              <a:rPr lang="en-US" sz="1200" b="0" i="0" u="none" strike="noStrike">
                <a:solidFill>
                  <a:srgbClr val="0D0D0D"/>
                </a:solidFill>
                <a:effectLst/>
                <a:latin typeface="Söhne"/>
              </a:rPr>
              <a:t>: Currently supporting up to 16 bits, our design ensures compatibility with a broad spectrum of applications, from simple control systems to more complex computational tasks.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2F312-E14F-4447-B504-8214CDD82E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2F312-E14F-4447-B504-8214CDD82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23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2F312-E14F-4447-B504-8214CDD82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6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2F312-E14F-4447-B504-8214CDD82E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5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2F312-E14F-4447-B504-8214CDD82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F908-C8F7-B595-9443-D63C88A1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5FA8A-4225-4173-8042-12578A2AA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A462-8AC1-B4AC-E7C0-CD127955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2F92-BE88-EF07-F410-39B9B2DB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53A25-BF4E-0572-23D4-C68E1EA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7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501B-FF2C-F06C-F5AA-1614E3D6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C5715-8E96-06C9-F304-FE0AF8F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1A4E1-E378-6C20-2051-C9F5CF88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94C4-08F2-63F0-FA53-DB6A2F10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09A46-B112-2490-4AC8-FF021DA4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C3339-18E5-6092-71C9-929FE016E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2D0A8-A02F-9BA6-9E43-E2245EF67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A1D6-8C5E-966B-FAC7-220FD1DB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9278-980A-A010-A645-D9B67C3C6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5AE94-A18F-9E42-A960-81C33DFE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4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765D-5931-413A-0C80-FB92F7D9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9C7C7-4FAA-2615-5A0C-D9F87DC22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DF8B-82AF-935A-F0C5-DB58D251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E8C4-926E-82F8-DE33-02B31584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5B1DE-04D1-D4DF-1C69-5789566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AE40-4A28-3B24-1FBA-B06ACF0D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BB40-315B-558E-5A26-C53673C5A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D6D0-A462-D21C-A7EC-82B5079F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0496-3BB0-0856-445A-8B4BA3E2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4A0B-E91C-F75C-A34B-34B56FEB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6B6B6-67C5-51FE-2C4E-1DE2595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1D65-2B2A-8224-8BB7-36F1D9610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6BEDD-D4C5-9C68-786D-F7F21E7E5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EEFC-5B42-39A9-EE0C-93B332CA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172CA-6FD7-AF78-E3AD-BE1EBC99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98F3-33C7-DAE7-FC3D-DDE0089A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3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3A7B-4981-1DD4-83A3-8749ECAB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C438C-8E0C-0097-7438-928CA0AA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5E10-F4B6-A50D-0028-1507EF1B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A8E9F-4445-7047-E12F-B47B69918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7E5C0-C075-63BC-AF88-2664C7DC1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516CF-DFCC-FFE1-E3F9-5A97006F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A32E7-C4E9-D3EF-D0C4-F58032F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A9113-0BB5-76B4-4698-5EB118C3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97C2-9A1C-AD79-2967-7A42A55B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79EC77-1DFB-6E8B-5317-A42C6540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0FFEE-0521-053C-913C-452A3452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5531C-A5F6-458E-0CA9-FFC29B61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A8275-E032-5B43-B9F4-CAC2DDD0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DCE18-BE29-9DB7-8A43-25BAF6F2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01F3-B95C-1150-997F-D0CB01D0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05AA-CBFF-A884-6166-1E25DB62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F7A2-4CB2-26B2-920D-881A2E7E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323B-AE7E-BC96-F773-156A3B0A9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0BE5C-4041-41B9-9546-EB377762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782B6-A8E1-2E02-FF6E-4FE2F5C3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D41A6-6639-AC8C-9845-76E2CFBF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4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3762-2B31-470D-C63A-55052F66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EA5F7-4FE7-569D-8CE9-B6FB537E4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9398D-1F12-AF2D-3206-FA90A0EC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F1E6-2115-E4A4-D7E0-B99985D8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3E8FE-3DE9-ECDC-D23D-0740E527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75688-A414-B2A4-28D0-799C2D6A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EE51A-0C36-9D07-D173-B65615EF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2B2C3-C042-927F-E459-DDD2B8336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8B3A7-CB0B-43E6-EAD5-7CC66223F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C9C2-44A4-716A-0FEC-3708D572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DADF-5D5C-ABAB-2CDF-67B1BFECD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CD79-272C-74EB-C813-D279DCB5C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41711"/>
            <a:ext cx="3896139" cy="3456788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latin typeface="Montserrat" pitchFamily="2" charset="77"/>
              </a:rPr>
              <a:t>Lime </a:t>
            </a:r>
            <a:br>
              <a:rPr lang="en-US" sz="4000">
                <a:latin typeface="Montserrat" pitchFamily="2" charset="77"/>
              </a:rPr>
            </a:br>
            <a:r>
              <a:rPr lang="en-US" sz="4000">
                <a:latin typeface="Montserrat" pitchFamily="2" charset="77"/>
              </a:rPr>
              <a:t>Instruction Set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7D585-F429-173E-01AE-F0C03243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09474"/>
            <a:ext cx="3896139" cy="1263291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sz="1800">
                <a:latin typeface="Montserrat"/>
              </a:rPr>
              <a:t>Luke,  Naziia,  Tulsi, </a:t>
            </a:r>
            <a:r>
              <a:rPr lang="en-US" sz="1800" err="1">
                <a:latin typeface="Montserrat"/>
              </a:rPr>
              <a:t>Yueqiao</a:t>
            </a:r>
            <a:r>
              <a:rPr lang="en-US" sz="1800">
                <a:latin typeface="Montserrat"/>
              </a:rPr>
              <a:t>,</a:t>
            </a:r>
          </a:p>
          <a:p>
            <a:pPr algn="l"/>
            <a:r>
              <a:rPr lang="en-US" sz="1800">
                <a:latin typeface="Montserrat"/>
              </a:rPr>
              <a:t>CSSE 232 | CSSE Department</a:t>
            </a:r>
          </a:p>
          <a:p>
            <a:pPr algn="l"/>
            <a:r>
              <a:rPr lang="en-US" sz="1800">
                <a:latin typeface="Montserrat"/>
              </a:rPr>
              <a:t>Rose-Hulman Institute of Technology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A0A81-75CA-B26B-3F4D-3399C9C64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983" y="1"/>
            <a:ext cx="696401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lime&#10;&#10;Description automatically generated">
            <a:extLst>
              <a:ext uri="{FF2B5EF4-FFF2-40B4-BE49-F238E27FC236}">
                <a16:creationId xmlns:a16="http://schemas.microsoft.com/office/drawing/2014/main" id="{26D5A3B8-1ED1-FDC5-2F24-08ABFD1A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245" y="844251"/>
            <a:ext cx="5173308" cy="51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7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90E-D60F-51F5-1C3B-07596000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Immediate handling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1275-EB19-510C-FF00-A9151239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err="1">
                <a:solidFill>
                  <a:srgbClr val="595959"/>
                </a:solidFill>
                <a:ea typeface="+mn-lt"/>
                <a:cs typeface="+mn-lt"/>
              </a:rPr>
              <a:t>Immediates</a:t>
            </a:r>
            <a:r>
              <a:rPr lang="en-US">
                <a:solidFill>
                  <a:srgbClr val="595959"/>
                </a:solidFill>
                <a:ea typeface="+mn-lt"/>
                <a:cs typeface="+mn-lt"/>
              </a:rPr>
              <a:t> are handled very differently for each instruction type in order to maximize the small size of our 16 bit instructions.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595959"/>
                </a:solidFill>
                <a:ea typeface="Calibri"/>
                <a:cs typeface="Calibri"/>
              </a:rPr>
              <a:t>2RI instructions such as </a:t>
            </a:r>
            <a:r>
              <a:rPr lang="en-US" err="1">
                <a:solidFill>
                  <a:srgbClr val="595959"/>
                </a:solidFill>
                <a:ea typeface="Calibri"/>
                <a:cs typeface="Calibri"/>
              </a:rPr>
              <a:t>addi</a:t>
            </a:r>
            <a:r>
              <a:rPr lang="en-US">
                <a:solidFill>
                  <a:srgbClr val="595959"/>
                </a:solidFill>
                <a:ea typeface="Calibri"/>
                <a:cs typeface="Calibri"/>
              </a:rPr>
              <a:t> append the three bit immediate to 12 bits added to the special Upper Immediate Register in a prior </a:t>
            </a:r>
            <a:r>
              <a:rPr lang="en-US" err="1">
                <a:solidFill>
                  <a:srgbClr val="595959"/>
                </a:solidFill>
                <a:ea typeface="Calibri"/>
                <a:cs typeface="Calibri"/>
              </a:rPr>
              <a:t>lui</a:t>
            </a:r>
            <a:r>
              <a:rPr lang="en-US">
                <a:solidFill>
                  <a:srgbClr val="595959"/>
                </a:solidFill>
                <a:ea typeface="Calibri"/>
                <a:cs typeface="Calibri"/>
              </a:rPr>
              <a:t> instruction</a:t>
            </a:r>
          </a:p>
          <a:p>
            <a:r>
              <a:rPr lang="en-US">
                <a:solidFill>
                  <a:srgbClr val="595959"/>
                </a:solidFill>
                <a:ea typeface="Calibri"/>
                <a:cs typeface="Calibri"/>
              </a:rPr>
              <a:t>RI instructions such as set have a 6 bit immediate that is sign extended</a:t>
            </a:r>
          </a:p>
          <a:p>
            <a:r>
              <a:rPr lang="en-US">
                <a:solidFill>
                  <a:srgbClr val="595959"/>
                </a:solidFill>
                <a:ea typeface="Calibri"/>
                <a:cs typeface="Calibri"/>
              </a:rPr>
              <a:t>UJ instructions have a 10 bit immediate so they can jump anywhere in memory</a:t>
            </a: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3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363C-A216-867D-3995-CF0FC542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E1D3B-D17D-8D01-3529-BB0F2904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Clock Edge</a:t>
            </a:r>
          </a:p>
          <a:p>
            <a:r>
              <a:rPr lang="en-US"/>
              <a:t>Timing of Data </a:t>
            </a:r>
          </a:p>
          <a:p>
            <a:pPr lvl="1"/>
            <a:r>
              <a:rPr lang="en-US"/>
              <a:t>They arrive at different time</a:t>
            </a:r>
          </a:p>
          <a:p>
            <a:pPr lvl="1"/>
            <a:r>
              <a:rPr lang="en-US"/>
              <a:t>Added something even yesterday</a:t>
            </a:r>
          </a:p>
        </p:txBody>
      </p:sp>
    </p:spTree>
    <p:extLst>
      <p:ext uri="{BB962C8B-B14F-4D97-AF65-F5344CB8AC3E}">
        <p14:creationId xmlns:p14="http://schemas.microsoft.com/office/powerpoint/2010/main" val="268324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709C-D09E-C09A-ABCA-AA2013FEA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Calibri Light"/>
                <a:cs typeface="Calibri Light"/>
              </a:rPr>
              <a:t>Relprime</a:t>
            </a:r>
            <a:r>
              <a:rPr lang="en-US">
                <a:ea typeface="Calibri Light"/>
                <a:cs typeface="Calibri Light"/>
              </a:rPr>
              <a:t> Assembly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BAE0E6-E157-D051-D5EE-3A5DE6121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5441595"/>
              </p:ext>
            </p:extLst>
          </p:nvPr>
        </p:nvGraphicFramePr>
        <p:xfrm>
          <a:off x="838200" y="1825625"/>
          <a:ext cx="10515600" cy="4937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19703066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set t0, 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8413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lui (1111110000000) -128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6838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lw a0, 0(t0)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085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relPrime: lui 0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5691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subi sp, sp, 4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10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sw ra, 0(sp)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14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sw a0, 1(sp)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4089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set a1, 2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8783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sw a1, 2(sp)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057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loop: jal ra, gcd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18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set t2, 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26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beq a0, t2, exit_loop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9161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lw a0, 1(sp)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709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lw a1, 2(sp)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243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addi a1, a1, 1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43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sw a1, 2(sp)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8462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jal t0, loop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8222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exit_loop: lw a1, 2(sp) 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60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33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709C-D09E-C09A-ABCA-AA2013FE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5" y="73772"/>
            <a:ext cx="10515600" cy="1325563"/>
          </a:xfrm>
        </p:spPr>
        <p:txBody>
          <a:bodyPr/>
          <a:lstStyle/>
          <a:p>
            <a:r>
              <a:rPr lang="en-US" err="1">
                <a:ea typeface="Calibri Light"/>
                <a:cs typeface="Calibri Light"/>
              </a:rPr>
              <a:t>Relprime</a:t>
            </a:r>
            <a:r>
              <a:rPr lang="en-US">
                <a:ea typeface="Calibri Light"/>
                <a:cs typeface="Calibri Light"/>
              </a:rPr>
              <a:t> Assembly Example 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BAE0E6-E157-D051-D5EE-3A5DE6121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047553"/>
              </p:ext>
            </p:extLst>
          </p:nvPr>
        </p:nvGraphicFramePr>
        <p:xfrm>
          <a:off x="838200" y="1213037"/>
          <a:ext cx="9988759" cy="5760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88759">
                  <a:extLst>
                    <a:ext uri="{9D8B030D-6E8A-4147-A177-3AD203B41FA5}">
                      <a16:colId xmlns:a16="http://schemas.microsoft.com/office/drawing/2014/main" val="1197030660"/>
                    </a:ext>
                  </a:extLst>
                </a:gridCol>
              </a:tblGrid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addi a0, a1, 0 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841399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lw ra, 0(sp)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683869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lui (1111110000000) -128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08597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addi sp, sp, 4 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569126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set t0, 0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1048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sw a0, 0(t0)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41443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408970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gcd: set s0, 0 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878335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sw ra, 3(sp)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105736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bne a0, s0, gcd_loop 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91892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addi a0, a1, 0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260442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jalr t0, 0(ra) 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916146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gcd_loop: beq a1, s0, gcd_end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709062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beq a0, a1, goto 0x001F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24399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bge a0, a1, greater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43644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sub a1, a1, a0 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846240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jal t0, gcd_loop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822239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greater: sub a0, a0, a1 </a:t>
                      </a:r>
                      <a:endParaRPr lang="en-US"/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608675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jal t0, gcd_loop</a:t>
                      </a:r>
                      <a:endParaRPr lang="en-US"/>
                    </a:p>
                  </a:txBody>
                  <a:tcPr marL="28575" marR="28575" marT="0" marB="0" anchor="b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037895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gcd_end: lw ra, 3(sp)</a:t>
                      </a:r>
                      <a:endParaRPr lang="en-US"/>
                    </a:p>
                  </a:txBody>
                  <a:tcPr marL="28575" marR="28575" marT="0" marB="0" anchor="b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871536"/>
                  </a:ext>
                </a:extLst>
              </a:tr>
              <a:tr h="219822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>
                          <a:effectLst/>
                        </a:rPr>
                        <a:t>jalr t0, 0(ra)</a:t>
                      </a:r>
                      <a:endParaRPr lang="en-US"/>
                    </a:p>
                  </a:txBody>
                  <a:tcPr marL="28575" marR="28575" marT="0" marB="0" anchor="b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28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6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B63C-EBAF-2389-43D3-ADF7178C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ntserrat" pitchFamily="2" charset="77"/>
              </a:rPr>
              <a:t>Highlight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43CB-C524-A3C2-02A0-4BDD4001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>
                <a:solidFill>
                  <a:srgbClr val="000000"/>
                </a:solidFill>
                <a:latin typeface="Montserrat"/>
              </a:rPr>
              <a:t>Design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Unified Control Unit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Innovative Immediate Handling 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Comprehensive Instruction Support </a:t>
            </a:r>
            <a:endParaRPr lang="en-US" sz="1800">
              <a:solidFill>
                <a:srgbClr val="000000"/>
              </a:solidFill>
              <a:latin typeface="Montserrat" pitchFamily="2" charset="77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Future-Ready Extendibility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16-Bit Architecture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Special UI Register for imm</a:t>
            </a:r>
          </a:p>
          <a:p>
            <a:r>
              <a:rPr lang="en-US" sz="2200">
                <a:solidFill>
                  <a:srgbClr val="000000"/>
                </a:solidFill>
                <a:latin typeface="Montserrat"/>
              </a:rPr>
              <a:t>Use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Advanced Assembler (Online + Local)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AI Instruction Assistant </a:t>
            </a:r>
            <a:endParaRPr lang="en-US" sz="1800">
              <a:solidFill>
                <a:srgbClr val="000000"/>
              </a:solidFill>
              <a:latin typeface="Montserrat" pitchFamily="2" charset="77"/>
            </a:endParaRPr>
          </a:p>
          <a:p>
            <a:r>
              <a:rPr lang="en-US" sz="2200" err="1">
                <a:solidFill>
                  <a:srgbClr val="000000"/>
                </a:solidFill>
                <a:latin typeface="Montserrat"/>
              </a:rPr>
              <a:t>RelPrime</a:t>
            </a:r>
            <a:r>
              <a:rPr lang="en-US" sz="2200">
                <a:solidFill>
                  <a:srgbClr val="000000"/>
                </a:solidFill>
                <a:latin typeface="Montserrat"/>
              </a:rPr>
              <a:t> Runtime:</a:t>
            </a:r>
            <a:endParaRPr lang="en-US" sz="2200">
              <a:solidFill>
                <a:srgbClr val="000000"/>
              </a:solidFill>
              <a:latin typeface="Montserrat" pitchFamily="2" charset="77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2.13 </a:t>
            </a:r>
            <a:r>
              <a:rPr lang="en-US" sz="1800" err="1">
                <a:solidFill>
                  <a:srgbClr val="000000"/>
                </a:solidFill>
                <a:latin typeface="Montserrat"/>
              </a:rPr>
              <a:t>ms</a:t>
            </a:r>
            <a:endParaRPr lang="en-US" sz="1800">
              <a:solidFill>
                <a:srgbClr val="000000"/>
              </a:solidFill>
              <a:latin typeface="Montserrat"/>
            </a:endParaRP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CLK </a:t>
            </a:r>
            <a:r>
              <a:rPr lang="en-US" sz="1800" err="1">
                <a:solidFill>
                  <a:srgbClr val="000000"/>
                </a:solidFill>
                <a:latin typeface="Montserrat"/>
              </a:rPr>
              <a:t>freq</a:t>
            </a:r>
            <a:r>
              <a:rPr lang="en-US" sz="1800">
                <a:solidFill>
                  <a:srgbClr val="000000"/>
                </a:solidFill>
                <a:latin typeface="Montserrat"/>
              </a:rPr>
              <a:t>: 91.19Mhz</a:t>
            </a:r>
          </a:p>
          <a:p>
            <a:pPr lvl="1"/>
            <a:r>
              <a:rPr lang="en-US" sz="1800">
                <a:solidFill>
                  <a:srgbClr val="000000"/>
                </a:solidFill>
                <a:latin typeface="Montserrat"/>
              </a:rPr>
              <a:t>Cycle: 194113</a:t>
            </a:r>
          </a:p>
        </p:txBody>
      </p:sp>
      <p:pic>
        <p:nvPicPr>
          <p:cNvPr id="4" name="Picture 3" descr="A logo of a lime&#10;&#10;Description automatically generated">
            <a:extLst>
              <a:ext uri="{FF2B5EF4-FFF2-40B4-BE49-F238E27FC236}">
                <a16:creationId xmlns:a16="http://schemas.microsoft.com/office/drawing/2014/main" id="{E5E6E110-4B73-20C3-447D-322F36735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0" y="608806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3454E2-7291-7D32-DC6E-66AB8DD9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238F2-A6CF-B3E1-82B1-920A812CA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logo of a lime&#10;&#10;Description automatically generated">
            <a:extLst>
              <a:ext uri="{FF2B5EF4-FFF2-40B4-BE49-F238E27FC236}">
                <a16:creationId xmlns:a16="http://schemas.microsoft.com/office/drawing/2014/main" id="{F3E1EEC0-1DD4-DC46-C29D-98CB85E0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0" y="608806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4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DEDF-7760-6414-6AA4-72B89E98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ontserrat" pitchFamily="2" charset="77"/>
              </a:rPr>
              <a:t>What is 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74C5-B312-DB9F-21DD-164E85F7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solidFill>
                  <a:srgbClr val="000000"/>
                </a:solidFill>
                <a:latin typeface="Montserrat"/>
              </a:rPr>
              <a:t>Load Store Architecture</a:t>
            </a:r>
          </a:p>
          <a:p>
            <a:r>
              <a:rPr lang="en-US" sz="2200">
                <a:solidFill>
                  <a:srgbClr val="000000"/>
                </a:solidFill>
                <a:latin typeface="Montserrat"/>
              </a:rPr>
              <a:t>Eight 16 Bit Registers</a:t>
            </a:r>
          </a:p>
          <a:p>
            <a:r>
              <a:rPr lang="en-US" sz="2200">
                <a:latin typeface="Montserrat"/>
              </a:rPr>
              <a:t>Branches are PC relative while jumps use absolute addressing</a:t>
            </a:r>
          </a:p>
          <a:p>
            <a:r>
              <a:rPr lang="en-US" sz="2200">
                <a:latin typeface="Montserrat"/>
                <a:ea typeface="Calibri" panose="020F0502020204030204"/>
                <a:cs typeface="Calibri" panose="020F0502020204030204"/>
              </a:rPr>
              <a:t>16 bit memory </a:t>
            </a:r>
            <a:r>
              <a:rPr lang="en-US" sz="2200" err="1">
                <a:latin typeface="Montserrat"/>
                <a:ea typeface="Calibri" panose="020F0502020204030204"/>
                <a:cs typeface="Calibri" panose="020F0502020204030204"/>
              </a:rPr>
              <a:t>adressing</a:t>
            </a:r>
            <a:r>
              <a:rPr lang="en-US" sz="2200">
                <a:latin typeface="Montserrat"/>
                <a:ea typeface="Calibri" panose="020F0502020204030204"/>
                <a:cs typeface="Calibri" panose="020F0502020204030204"/>
              </a:rPr>
              <a:t> with special </a:t>
            </a:r>
            <a:r>
              <a:rPr lang="en-US" sz="2200" err="1">
                <a:latin typeface="Montserrat"/>
                <a:ea typeface="Calibri" panose="020F0502020204030204"/>
                <a:cs typeface="Calibri" panose="020F0502020204030204"/>
              </a:rPr>
              <a:t>adresses</a:t>
            </a:r>
            <a:r>
              <a:rPr lang="en-US" sz="2200">
                <a:latin typeface="Montserrat"/>
                <a:ea typeface="Calibri" panose="020F0502020204030204"/>
                <a:cs typeface="Calibri" panose="020F0502020204030204"/>
              </a:rPr>
              <a:t> reserved for input/output</a:t>
            </a:r>
          </a:p>
          <a:p>
            <a:r>
              <a:rPr lang="en-US" sz="2200">
                <a:latin typeface="Montserrat"/>
                <a:ea typeface="Calibri" panose="020F0502020204030204"/>
                <a:cs typeface="Calibri" panose="020F0502020204030204"/>
              </a:rPr>
              <a:t>Large instruction set with 5 </a:t>
            </a:r>
            <a:r>
              <a:rPr lang="en-US" sz="2200" err="1">
                <a:latin typeface="Montserrat"/>
                <a:ea typeface="Calibri" panose="020F0502020204030204"/>
                <a:cs typeface="Calibri" panose="020F0502020204030204"/>
              </a:rPr>
              <a:t>diferent</a:t>
            </a:r>
            <a:r>
              <a:rPr lang="en-US" sz="2200">
                <a:latin typeface="Montserrat"/>
                <a:ea typeface="Calibri" panose="020F0502020204030204"/>
                <a:cs typeface="Calibri" panose="020F0502020204030204"/>
              </a:rPr>
              <a:t> instruction types are room for 3 more in future development</a:t>
            </a:r>
          </a:p>
          <a:p>
            <a:endParaRPr lang="en-US" sz="2200">
              <a:latin typeface="Montserrat"/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A logo of a lime&#10;&#10;Description automatically generated">
            <a:extLst>
              <a:ext uri="{FF2B5EF4-FFF2-40B4-BE49-F238E27FC236}">
                <a16:creationId xmlns:a16="http://schemas.microsoft.com/office/drawing/2014/main" id="{170B2985-244D-5AD4-5323-72EF3BFD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0" y="608806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9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B25510FB-2B0C-6C4E-511B-66507011A0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0" y="28180"/>
            <a:ext cx="9652000" cy="6829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B6003-88FD-4913-E66D-CF6F130497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21800" y="2698750"/>
            <a:ext cx="3476625" cy="49625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latin typeface="+mj-lt"/>
                <a:ea typeface="+mj-ea"/>
                <a:cs typeface="+mj-cs"/>
              </a:rPr>
              <a:t>Datapath</a:t>
            </a:r>
          </a:p>
        </p:txBody>
      </p:sp>
      <p:pic>
        <p:nvPicPr>
          <p:cNvPr id="9" name="Picture 8" descr="A logo of a lime&#10;&#10;Description automatically generated">
            <a:extLst>
              <a:ext uri="{FF2B5EF4-FFF2-40B4-BE49-F238E27FC236}">
                <a16:creationId xmlns:a16="http://schemas.microsoft.com/office/drawing/2014/main" id="{F4C47C16-C640-FD3D-451A-FEDEBD92C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700" y="608806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0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lex flowchart&#10;&#10;Description automatically generated">
            <a:extLst>
              <a:ext uri="{FF2B5EF4-FFF2-40B4-BE49-F238E27FC236}">
                <a16:creationId xmlns:a16="http://schemas.microsoft.com/office/drawing/2014/main" id="{E4BB9BD7-A3B7-E9E7-2D26-2B612F9A4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14" y="1112151"/>
            <a:ext cx="6449549" cy="4563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56488-8CC5-414C-0059-4E7A06966510}"/>
              </a:ext>
            </a:extLst>
          </p:cNvPr>
          <p:cNvSpPr txBox="1"/>
          <p:nvPr/>
        </p:nvSpPr>
        <p:spPr>
          <a:xfrm>
            <a:off x="7910285" y="2533476"/>
            <a:ext cx="344351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/>
              <a:t>Control State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logo of a lime&#10;&#10;Description automatically generated">
            <a:extLst>
              <a:ext uri="{FF2B5EF4-FFF2-40B4-BE49-F238E27FC236}">
                <a16:creationId xmlns:a16="http://schemas.microsoft.com/office/drawing/2014/main" id="{23771DE8-86E4-6AB6-1151-DDB6719BD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700" y="608806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8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34BE5E-DCB9-B274-61D9-968129502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27110"/>
              </p:ext>
            </p:extLst>
          </p:nvPr>
        </p:nvGraphicFramePr>
        <p:xfrm>
          <a:off x="643467" y="1839831"/>
          <a:ext cx="10924203" cy="4351336"/>
        </p:xfrm>
        <a:graphic>
          <a:graphicData uri="http://schemas.openxmlformats.org/drawingml/2006/table">
            <a:tbl>
              <a:tblPr/>
              <a:tblGrid>
                <a:gridCol w="535746">
                  <a:extLst>
                    <a:ext uri="{9D8B030D-6E8A-4147-A177-3AD203B41FA5}">
                      <a16:colId xmlns:a16="http://schemas.microsoft.com/office/drawing/2014/main" val="3415349191"/>
                    </a:ext>
                  </a:extLst>
                </a:gridCol>
                <a:gridCol w="1548642">
                  <a:extLst>
                    <a:ext uri="{9D8B030D-6E8A-4147-A177-3AD203B41FA5}">
                      <a16:colId xmlns:a16="http://schemas.microsoft.com/office/drawing/2014/main" val="3436942523"/>
                    </a:ext>
                  </a:extLst>
                </a:gridCol>
                <a:gridCol w="862217">
                  <a:extLst>
                    <a:ext uri="{9D8B030D-6E8A-4147-A177-3AD203B41FA5}">
                      <a16:colId xmlns:a16="http://schemas.microsoft.com/office/drawing/2014/main" val="2581469538"/>
                    </a:ext>
                  </a:extLst>
                </a:gridCol>
                <a:gridCol w="987783">
                  <a:extLst>
                    <a:ext uri="{9D8B030D-6E8A-4147-A177-3AD203B41FA5}">
                      <a16:colId xmlns:a16="http://schemas.microsoft.com/office/drawing/2014/main" val="3627963818"/>
                    </a:ext>
                  </a:extLst>
                </a:gridCol>
                <a:gridCol w="1858370">
                  <a:extLst>
                    <a:ext uri="{9D8B030D-6E8A-4147-A177-3AD203B41FA5}">
                      <a16:colId xmlns:a16="http://schemas.microsoft.com/office/drawing/2014/main" val="2894115246"/>
                    </a:ext>
                  </a:extLst>
                </a:gridCol>
                <a:gridCol w="1397963">
                  <a:extLst>
                    <a:ext uri="{9D8B030D-6E8A-4147-A177-3AD203B41FA5}">
                      <a16:colId xmlns:a16="http://schemas.microsoft.com/office/drawing/2014/main" val="1757240545"/>
                    </a:ext>
                  </a:extLst>
                </a:gridCol>
                <a:gridCol w="1875112">
                  <a:extLst>
                    <a:ext uri="{9D8B030D-6E8A-4147-A177-3AD203B41FA5}">
                      <a16:colId xmlns:a16="http://schemas.microsoft.com/office/drawing/2014/main" val="3135677632"/>
                    </a:ext>
                  </a:extLst>
                </a:gridCol>
                <a:gridCol w="1255656">
                  <a:extLst>
                    <a:ext uri="{9D8B030D-6E8A-4147-A177-3AD203B41FA5}">
                      <a16:colId xmlns:a16="http://schemas.microsoft.com/office/drawing/2014/main" val="950986796"/>
                    </a:ext>
                  </a:extLst>
                </a:gridCol>
                <a:gridCol w="602714">
                  <a:extLst>
                    <a:ext uri="{9D8B030D-6E8A-4147-A177-3AD203B41FA5}">
                      <a16:colId xmlns:a16="http://schemas.microsoft.com/office/drawing/2014/main" val="551935305"/>
                    </a:ext>
                  </a:extLst>
                </a:gridCol>
              </a:tblGrid>
              <a:tr h="494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Cycles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3R-Type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RI-Type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2RI-Type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lw/sw</a:t>
                      </a:r>
                      <a:endParaRPr lang="en-US" sz="1500" err="1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jalr</a:t>
                      </a:r>
                      <a:endParaRPr lang="en-US" sz="1500" err="1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Branch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jal</a:t>
                      </a:r>
                      <a:endParaRPr lang="en-US" sz="1500" err="1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lui</a:t>
                      </a:r>
                      <a:endParaRPr lang="en-US" sz="1500" err="1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18153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1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PC = ALU(+, PC, 1)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IR = Mem([PC])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ALUOut = ALU(+, PC, 1)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PC = ALU(+, PC, 1)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IR = Mem([PC])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ALUOut = ALU(+, PC, 1)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51714"/>
                  </a:ext>
                </a:extLst>
              </a:tr>
              <a:tr h="7252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2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A = Reg[IR[12:10]]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B = Reg[IR[9:7]]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ALUOut = ALUOut</a:t>
                      </a:r>
                      <a:endParaRPr lang="en-US" sz="1500" err="1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A = Reg[IR[12:10]]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B = Reg[IR[9:7]]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ALUOut = ALUOut</a:t>
                      </a:r>
                      <a:endParaRPr lang="en-US" sz="1500" err="1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83158"/>
                  </a:ext>
                </a:extLst>
              </a:tr>
              <a:tr h="956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3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ALUOut = ALU(ALUOp, A, B)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ALUOut = ALU(ALUOp, A, IG([9:7]))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Reg(IR[15:13]) = ALUOut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PC = ALU(+, A, IG([9:7]) ) 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A = Reg[IR[12:10]]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B = Reg[IR[15:13]]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ALUOut = ALU(+, PC, IG([9:7]))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Reg[IR[15:13]]=ALUOut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PC = ALU( IG([12:3]) ) 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38316"/>
                  </a:ext>
                </a:extLst>
              </a:tr>
              <a:tr h="956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4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4) Reg[IR[15:13]] = ALUOut</a:t>
                      </a:r>
                      <a:endParaRPr lang="en-US" sz="1500" err="1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lw: MDR = Mem[ALUOut]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sw: Mem[ALUOut] = Reg(IR[15:13])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If (A branchType B)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PC = ALUOut</a:t>
                      </a:r>
                      <a:endParaRPr lang="en-US" sz="1500" err="1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204002"/>
                  </a:ext>
                </a:extLst>
              </a:tr>
              <a:tr h="494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5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500">
                          <a:effectLst/>
                        </a:rPr>
                        <a:t>lw: Reg(IR[15:13]) = MDR</a:t>
                      </a: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500">
                        <a:effectLst/>
                      </a:endParaRPr>
                    </a:p>
                  </a:txBody>
                  <a:tcPr marL="24067" marR="24067" marT="16045" marB="160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015" marR="77015" marT="38507" marB="38507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812999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1F823F-6C60-CDF7-62B2-A7B4C341EEC8}"/>
              </a:ext>
            </a:extLst>
          </p:cNvPr>
          <p:cNvSpPr txBox="1"/>
          <p:nvPr/>
        </p:nvSpPr>
        <p:spPr>
          <a:xfrm>
            <a:off x="1798960" y="845498"/>
            <a:ext cx="2739854" cy="4915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9993">
              <a:spcAft>
                <a:spcPts val="594"/>
              </a:spcAft>
            </a:pPr>
            <a:r>
              <a:rPr lang="en-US" sz="2574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rPr>
              <a:t>Multi Cycle RTL</a:t>
            </a:r>
            <a:endParaRPr lang="en-US" sz="2600">
              <a:latin typeface="Montserrat" pitchFamily="2" charset="77"/>
            </a:endParaRPr>
          </a:p>
        </p:txBody>
      </p:sp>
      <p:pic>
        <p:nvPicPr>
          <p:cNvPr id="4" name="Picture 3" descr="A logo of a lime&#10;&#10;Description automatically generated">
            <a:extLst>
              <a:ext uri="{FF2B5EF4-FFF2-40B4-BE49-F238E27FC236}">
                <a16:creationId xmlns:a16="http://schemas.microsoft.com/office/drawing/2014/main" id="{C61B0CAE-CF27-4140-80FC-817030CF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6666" y="674454"/>
            <a:ext cx="802763" cy="8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5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3CF1E-58F2-47C6-2CB8-8C8A8E63A691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 Format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A logo of a lime&#10;&#10;Description automatically generated">
            <a:extLst>
              <a:ext uri="{FF2B5EF4-FFF2-40B4-BE49-F238E27FC236}">
                <a16:creationId xmlns:a16="http://schemas.microsoft.com/office/drawing/2014/main" id="{C8B9CE51-23AA-ECE9-E97B-6DA51588D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630" y="561268"/>
            <a:ext cx="806074" cy="8060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0B84FC-1615-1B17-6263-6766ED9E1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383799"/>
              </p:ext>
            </p:extLst>
          </p:nvPr>
        </p:nvGraphicFramePr>
        <p:xfrm>
          <a:off x="841248" y="2898322"/>
          <a:ext cx="10515585" cy="2143249"/>
        </p:xfrm>
        <a:graphic>
          <a:graphicData uri="http://schemas.openxmlformats.org/drawingml/2006/table">
            <a:tbl>
              <a:tblPr/>
              <a:tblGrid>
                <a:gridCol w="453910">
                  <a:extLst>
                    <a:ext uri="{9D8B030D-6E8A-4147-A177-3AD203B41FA5}">
                      <a16:colId xmlns:a16="http://schemas.microsoft.com/office/drawing/2014/main" val="1566609005"/>
                    </a:ext>
                  </a:extLst>
                </a:gridCol>
                <a:gridCol w="472824">
                  <a:extLst>
                    <a:ext uri="{9D8B030D-6E8A-4147-A177-3AD203B41FA5}">
                      <a16:colId xmlns:a16="http://schemas.microsoft.com/office/drawing/2014/main" val="110333009"/>
                    </a:ext>
                  </a:extLst>
                </a:gridCol>
                <a:gridCol w="472824">
                  <a:extLst>
                    <a:ext uri="{9D8B030D-6E8A-4147-A177-3AD203B41FA5}">
                      <a16:colId xmlns:a16="http://schemas.microsoft.com/office/drawing/2014/main" val="546913072"/>
                    </a:ext>
                  </a:extLst>
                </a:gridCol>
                <a:gridCol w="463367">
                  <a:extLst>
                    <a:ext uri="{9D8B030D-6E8A-4147-A177-3AD203B41FA5}">
                      <a16:colId xmlns:a16="http://schemas.microsoft.com/office/drawing/2014/main" val="8017865"/>
                    </a:ext>
                  </a:extLst>
                </a:gridCol>
                <a:gridCol w="472824">
                  <a:extLst>
                    <a:ext uri="{9D8B030D-6E8A-4147-A177-3AD203B41FA5}">
                      <a16:colId xmlns:a16="http://schemas.microsoft.com/office/drawing/2014/main" val="1848303614"/>
                    </a:ext>
                  </a:extLst>
                </a:gridCol>
                <a:gridCol w="491737">
                  <a:extLst>
                    <a:ext uri="{9D8B030D-6E8A-4147-A177-3AD203B41FA5}">
                      <a16:colId xmlns:a16="http://schemas.microsoft.com/office/drawing/2014/main" val="4232954336"/>
                    </a:ext>
                  </a:extLst>
                </a:gridCol>
                <a:gridCol w="491737">
                  <a:extLst>
                    <a:ext uri="{9D8B030D-6E8A-4147-A177-3AD203B41FA5}">
                      <a16:colId xmlns:a16="http://schemas.microsoft.com/office/drawing/2014/main" val="995913412"/>
                    </a:ext>
                  </a:extLst>
                </a:gridCol>
                <a:gridCol w="463367">
                  <a:extLst>
                    <a:ext uri="{9D8B030D-6E8A-4147-A177-3AD203B41FA5}">
                      <a16:colId xmlns:a16="http://schemas.microsoft.com/office/drawing/2014/main" val="1786291830"/>
                    </a:ext>
                  </a:extLst>
                </a:gridCol>
                <a:gridCol w="471880">
                  <a:extLst>
                    <a:ext uri="{9D8B030D-6E8A-4147-A177-3AD203B41FA5}">
                      <a16:colId xmlns:a16="http://schemas.microsoft.com/office/drawing/2014/main" val="475666426"/>
                    </a:ext>
                  </a:extLst>
                </a:gridCol>
                <a:gridCol w="521044">
                  <a:extLst>
                    <a:ext uri="{9D8B030D-6E8A-4147-A177-3AD203B41FA5}">
                      <a16:colId xmlns:a16="http://schemas.microsoft.com/office/drawing/2014/main" val="2592101255"/>
                    </a:ext>
                  </a:extLst>
                </a:gridCol>
                <a:gridCol w="482278">
                  <a:extLst>
                    <a:ext uri="{9D8B030D-6E8A-4147-A177-3AD203B41FA5}">
                      <a16:colId xmlns:a16="http://schemas.microsoft.com/office/drawing/2014/main" val="1850970743"/>
                    </a:ext>
                  </a:extLst>
                </a:gridCol>
                <a:gridCol w="491737">
                  <a:extLst>
                    <a:ext uri="{9D8B030D-6E8A-4147-A177-3AD203B41FA5}">
                      <a16:colId xmlns:a16="http://schemas.microsoft.com/office/drawing/2014/main" val="542567704"/>
                    </a:ext>
                  </a:extLst>
                </a:gridCol>
                <a:gridCol w="482278">
                  <a:extLst>
                    <a:ext uri="{9D8B030D-6E8A-4147-A177-3AD203B41FA5}">
                      <a16:colId xmlns:a16="http://schemas.microsoft.com/office/drawing/2014/main" val="3273665532"/>
                    </a:ext>
                  </a:extLst>
                </a:gridCol>
                <a:gridCol w="482278">
                  <a:extLst>
                    <a:ext uri="{9D8B030D-6E8A-4147-A177-3AD203B41FA5}">
                      <a16:colId xmlns:a16="http://schemas.microsoft.com/office/drawing/2014/main" val="3514298319"/>
                    </a:ext>
                  </a:extLst>
                </a:gridCol>
                <a:gridCol w="463367">
                  <a:extLst>
                    <a:ext uri="{9D8B030D-6E8A-4147-A177-3AD203B41FA5}">
                      <a16:colId xmlns:a16="http://schemas.microsoft.com/office/drawing/2014/main" val="1785226930"/>
                    </a:ext>
                  </a:extLst>
                </a:gridCol>
                <a:gridCol w="220211">
                  <a:extLst>
                    <a:ext uri="{9D8B030D-6E8A-4147-A177-3AD203B41FA5}">
                      <a16:colId xmlns:a16="http://schemas.microsoft.com/office/drawing/2014/main" val="1249312355"/>
                    </a:ext>
                  </a:extLst>
                </a:gridCol>
                <a:gridCol w="3117922">
                  <a:extLst>
                    <a:ext uri="{9D8B030D-6E8A-4147-A177-3AD203B41FA5}">
                      <a16:colId xmlns:a16="http://schemas.microsoft.com/office/drawing/2014/main" val="1763271756"/>
                    </a:ext>
                  </a:extLst>
                </a:gridCol>
              </a:tblGrid>
              <a:tr h="31017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15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14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13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12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11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10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9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8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7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6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5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4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3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2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1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b="1">
                          <a:effectLst/>
                        </a:rPr>
                        <a:t>0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244874"/>
                  </a:ext>
                </a:extLst>
              </a:tr>
              <a:tr h="31017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rd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r1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r2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func 4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opcode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</a:rPr>
                        <a:t>3R type 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254906"/>
                  </a:ext>
                </a:extLst>
              </a:tr>
              <a:tr h="310172">
                <a:tc gridSpan="1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imm [ 12 : 0 ]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opcode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</a:rPr>
                        <a:t>L type with a special register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654048"/>
                  </a:ext>
                </a:extLst>
              </a:tr>
              <a:tr h="58251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rd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r1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imm [ 2 : 0 ]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func 4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opcode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</a:rPr>
                        <a:t>2RI type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491849"/>
                  </a:ext>
                </a:extLst>
              </a:tr>
              <a:tr h="312064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rd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imm [ 9 : 0 ]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opcode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</a:rPr>
                        <a:t>UJ type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080134"/>
                  </a:ext>
                </a:extLst>
              </a:tr>
              <a:tr h="310172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 err="1">
                          <a:effectLst/>
                        </a:rPr>
                        <a:t>rd</a:t>
                      </a:r>
                      <a:endParaRPr lang="en-US" sz="1800" b="1">
                        <a:effectLst/>
                      </a:endParaRP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800" b="1" err="1">
                          <a:effectLst/>
                        </a:rPr>
                        <a:t>imm</a:t>
                      </a:r>
                      <a:r>
                        <a:rPr lang="en-US" sz="1800" b="1">
                          <a:effectLst/>
                        </a:rPr>
                        <a:t> [ 5 : 0 ]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800" b="1" err="1">
                          <a:effectLst/>
                        </a:rPr>
                        <a:t>func</a:t>
                      </a:r>
                      <a:r>
                        <a:rPr lang="en-US" sz="1800" b="1">
                          <a:effectLst/>
                        </a:rPr>
                        <a:t> 4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800" b="1">
                          <a:effectLst/>
                        </a:rPr>
                        <a:t>opcode</a:t>
                      </a:r>
                    </a:p>
                  </a:txBody>
                  <a:tcPr marL="28369" marR="28369" marT="18913" marB="189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1">
                          <a:effectLst/>
                        </a:rPr>
                        <a:t>RI type</a:t>
                      </a:r>
                    </a:p>
                  </a:txBody>
                  <a:tcPr marL="28369" marR="28369" marT="18913" marB="18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435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46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90E-D60F-51F5-1C3B-07596000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1275-EB19-510C-FF00-A91512393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595959"/>
              </a:solidFill>
              <a:cs typeface="Calibri"/>
            </a:endParaRPr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pic>
        <p:nvPicPr>
          <p:cNvPr id="4" name="Picture 3" descr="A screenshot of a table&#10;&#10;Description automatically generated">
            <a:extLst>
              <a:ext uri="{FF2B5EF4-FFF2-40B4-BE49-F238E27FC236}">
                <a16:creationId xmlns:a16="http://schemas.microsoft.com/office/drawing/2014/main" id="{456CC97D-B69C-3292-6175-ACD4CF5A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45" y="1898186"/>
            <a:ext cx="70770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8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Lime  Instruction Set Architecture</vt:lpstr>
      <vt:lpstr>Highlight</vt:lpstr>
      <vt:lpstr>Instruction Design</vt:lpstr>
      <vt:lpstr>What is Lime</vt:lpstr>
      <vt:lpstr>Datapath</vt:lpstr>
      <vt:lpstr>PowerPoint Presentation</vt:lpstr>
      <vt:lpstr>PowerPoint Presentation</vt:lpstr>
      <vt:lpstr>PowerPoint Presentation</vt:lpstr>
      <vt:lpstr>Code Snippets</vt:lpstr>
      <vt:lpstr>Immediate handling</vt:lpstr>
      <vt:lpstr>Challenges</vt:lpstr>
      <vt:lpstr>Relprime Assembly Example</vt:lpstr>
      <vt:lpstr>Relprime Assembly Example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  Instruction Set Architecture</dc:title>
  <dc:creator>Wang, Yueqiao</dc:creator>
  <cp:revision>1</cp:revision>
  <dcterms:created xsi:type="dcterms:W3CDTF">2024-02-20T21:56:36Z</dcterms:created>
  <dcterms:modified xsi:type="dcterms:W3CDTF">2024-02-20T23:23:15Z</dcterms:modified>
</cp:coreProperties>
</file>