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310E9-82FA-46B0-BEC6-94AA267AC472}">
  <a:tblStyle styleId="{3D0310E9-82FA-46B0-BEC6-94AA267AC4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beb14b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beb14b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beb14b5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beb14b5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af166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af166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beb14b5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beb14b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beb14b5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beb14b5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beb14b5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beb14b5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beb14b5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beb14b5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beb14b5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beb14b5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beb14b5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beb14b5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beb14b5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beb14b5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 </a:t>
            </a:r>
            <a:r>
              <a:rPr b="1" lang="en"/>
              <a:t>XL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31875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tale of tragedy, pain, and torment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 Bejlovec and Owen Sapp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ExplosiveJames XL - Bryce Bejlovec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Networked multiplayer gameplay</a:t>
            </a:r>
            <a:endParaRPr b="1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Custom player colors</a:t>
            </a:r>
            <a:endParaRPr b="1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Larger Map Sizes</a:t>
            </a:r>
            <a:endParaRPr b="1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Co-Op </a:t>
            </a:r>
            <a:r>
              <a:rPr lang="en">
                <a:highlight>
                  <a:srgbClr val="FF0000"/>
                </a:highlight>
              </a:rPr>
              <a:t>and competitive modes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0000"/>
                </a:highlight>
              </a:rPr>
              <a:t>Custom maps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Improved collision detection</a:t>
            </a:r>
            <a:endParaRPr b="1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Unlimited framerate</a:t>
            </a:r>
            <a:endParaRPr b="1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0000"/>
                </a:highlight>
              </a:rPr>
              <a:t>User chat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Main Menu + Pause Screen</a:t>
            </a:r>
            <a:endParaRPr b="1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0000"/>
                </a:highlight>
              </a:rPr>
              <a:t>Volume Settings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More maps (maybe)</a:t>
            </a:r>
            <a:endParaRPr b="1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More agony and woe! &lt;-Still a real feature!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Team Size: 2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774" y="921700"/>
            <a:ext cx="2370050" cy="355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720675" y="4500550"/>
            <a:ext cx="2075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this but better!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 BAD Code Base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code originally made by really bad Java programmers (us + 1)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at all built to support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what world did you think this was a good idea?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No, seriously, what is wrong with you?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you listening?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unwell!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Physics in Graphics Functions!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2813" y="1768200"/>
            <a:ext cx="9829626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47975">
            <a:off x="825243" y="983075"/>
            <a:ext cx="8326409" cy="22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Menu and Pause Screens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Settings Screen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JPanel?? We have JPanel at home -&gt;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using Graphics 2D and sorrow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53" y="493425"/>
            <a:ext cx="1798025" cy="30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450" y="592875"/>
            <a:ext cx="1382619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Needed to Be Transfered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Player Position, Color, Name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Enemy Position, Type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Black Dot Position, Collected Status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Active Map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Entity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to be threaded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Entities are limited already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Latency, 128 tickrate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Chat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75" y="280700"/>
            <a:ext cx="6254049" cy="46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r>
              <a:rPr lang="en"/>
              <a:t> - General Sent to client/server</a:t>
            </a:r>
            <a:endParaRPr/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1135150" y="13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{3D0310E9-82FA-46B0-BEC6-94AA267AC472}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Onward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Packet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Packet 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Varies by 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18"/>
          <p:cNvSpPr txBox="1"/>
          <p:nvPr/>
        </p:nvSpPr>
        <p:spPr>
          <a:xfrm>
            <a:off x="1205500" y="2403700"/>
            <a:ext cx="503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Packet Types: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0: Color and name of incoming player aka User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1: Server updates (Level, game mode, etc.) aka Server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2: Entity positions and status aka Entity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as parsed- User Data</a:t>
            </a:r>
            <a:endParaRPr/>
          </a:p>
        </p:txBody>
      </p:sp>
      <p:graphicFrame>
        <p:nvGraphicFramePr>
          <p:cNvPr id="179" name="Google Shape;179;p19"/>
          <p:cNvGraphicFramePr/>
          <p:nvPr/>
        </p:nvGraphicFramePr>
        <p:xfrm>
          <a:off x="1135150" y="13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{3D0310E9-82FA-46B0-BEC6-94AA267AC472}</a:tableStyleId>
              </a:tblPr>
              <a:tblGrid>
                <a:gridCol w="904875"/>
                <a:gridCol w="904875"/>
                <a:gridCol w="904875"/>
                <a:gridCol w="904875"/>
                <a:gridCol w="1014450"/>
                <a:gridCol w="79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 to n+3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 + 4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Packet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19"/>
          <p:cNvSpPr txBox="1"/>
          <p:nvPr/>
        </p:nvSpPr>
        <p:spPr>
          <a:xfrm>
            <a:off x="1205500" y="2403700"/>
            <a:ext cx="503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Updated as needed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714" y="1011064"/>
            <a:ext cx="7664075" cy="33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- Server Data</a:t>
            </a:r>
            <a:endParaRPr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1135150" y="13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{3D0310E9-82FA-46B0-BEC6-94AA267AC472}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2-9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Packet 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Gamemode (always 0 for now &lt;3)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Level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88" name="Google Shape;188;p20"/>
          <p:cNvSpPr txBox="1"/>
          <p:nvPr/>
        </p:nvSpPr>
        <p:spPr>
          <a:xfrm>
            <a:off x="1205500" y="2403700"/>
            <a:ext cx="503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Updated on level change by server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- Entity Data</a:t>
            </a:r>
            <a:endParaRPr/>
          </a:p>
        </p:txBody>
      </p:sp>
      <p:graphicFrame>
        <p:nvGraphicFramePr>
          <p:cNvPr id="194" name="Google Shape;194;p21"/>
          <p:cNvGraphicFramePr/>
          <p:nvPr/>
        </p:nvGraphicFramePr>
        <p:xfrm>
          <a:off x="1135150" y="13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{3D0310E9-82FA-46B0-BEC6-94AA267AC472}</a:tableStyleId>
              </a:tblPr>
              <a:tblGrid>
                <a:gridCol w="1299925"/>
                <a:gridCol w="1299925"/>
                <a:gridCol w="1299925"/>
                <a:gridCol w="1299925"/>
                <a:gridCol w="1299925"/>
              </a:tblGrid>
              <a:tr h="3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2 - 5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6-9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Packet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Entity 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 Position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 Position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1"/>
          <p:cNvSpPr txBox="1"/>
          <p:nvPr/>
        </p:nvSpPr>
        <p:spPr>
          <a:xfrm>
            <a:off x="993625" y="2186775"/>
            <a:ext cx="503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Entity Values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0: Hero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1: Enemy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2: Enemy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3: Every enemy died simultaneously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