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8B0B343-740D-4FB5-B456-18ACC928213D}" type="datetimeFigureOut">
              <a:rPr lang="en-IN" smtClean="0"/>
              <a:t>08-12-2014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E031FB-07DB-4E5B-8682-FD5AE70D64D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/>
              <a:t>g = lambda x: x**</a:t>
            </a:r>
            <a:r>
              <a:rPr lang="nn-NO" dirty="0" smtClean="0"/>
              <a:t>2</a:t>
            </a:r>
          </a:p>
          <a:p>
            <a:r>
              <a:rPr lang="nn-NO" dirty="0" smtClean="0"/>
              <a:t>Print(g(2))</a:t>
            </a:r>
          </a:p>
          <a:p>
            <a:r>
              <a:rPr lang="en-IN" dirty="0"/>
              <a:t>f = lambda x: x**2 + 2*x </a:t>
            </a:r>
            <a:r>
              <a:rPr lang="en-IN" dirty="0" smtClean="0"/>
              <a:t>– 5</a:t>
            </a:r>
          </a:p>
          <a:p>
            <a:r>
              <a:rPr lang="en-IN" dirty="0"/>
              <a:t>filter(lambda x: x % 3 == 0, [1, 2, 3, 4, 5, 6, </a:t>
            </a:r>
            <a:r>
              <a:rPr lang="en-IN" dirty="0" smtClean="0"/>
              <a:t>7])</a:t>
            </a:r>
          </a:p>
          <a:p>
            <a:r>
              <a:rPr lang="pt-BR" dirty="0"/>
              <a:t>def </a:t>
            </a:r>
            <a:r>
              <a:rPr lang="pt-BR" dirty="0" smtClean="0"/>
              <a:t>mw(n):</a:t>
            </a:r>
            <a:r>
              <a:rPr lang="pt-BR" dirty="0"/>
              <a:t> return lambda x: x </a:t>
            </a:r>
            <a:r>
              <a:rPr lang="pt-BR" dirty="0" smtClean="0"/>
              <a:t>*n</a:t>
            </a:r>
          </a:p>
          <a:p>
            <a:r>
              <a:rPr lang="pt-BR" dirty="0"/>
              <a:t>d</a:t>
            </a:r>
            <a:r>
              <a:rPr lang="pt-BR" dirty="0" smtClean="0"/>
              <a:t>ouble = mw(2)</a:t>
            </a:r>
          </a:p>
          <a:p>
            <a:r>
              <a:rPr lang="pt-BR" dirty="0" smtClean="0"/>
              <a:t>Triple =mw(3)</a:t>
            </a:r>
          </a:p>
          <a:p>
            <a:r>
              <a:rPr lang="pt-BR" dirty="0" smtClean="0"/>
              <a:t>Double(4)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Synchronising</a:t>
            </a:r>
            <a:r>
              <a:rPr lang="en-US" dirty="0" smtClean="0"/>
              <a:t> 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Get lock to synchronize threads </a:t>
            </a:r>
            <a:r>
              <a:rPr lang="en-IN" dirty="0" err="1"/>
              <a:t>threadLock.acquire</a:t>
            </a:r>
            <a:r>
              <a:rPr lang="en-IN" dirty="0"/>
              <a:t>() </a:t>
            </a:r>
            <a:r>
              <a:rPr lang="en-IN" dirty="0" err="1"/>
              <a:t>print_time</a:t>
            </a:r>
            <a:r>
              <a:rPr lang="en-IN" dirty="0"/>
              <a:t>(self.name, </a:t>
            </a:r>
            <a:r>
              <a:rPr lang="en-IN" dirty="0" err="1"/>
              <a:t>self.counter</a:t>
            </a:r>
            <a:r>
              <a:rPr lang="en-IN" dirty="0"/>
              <a:t>, 3) # Free lock to release next thread </a:t>
            </a:r>
            <a:r>
              <a:rPr lang="en-IN" dirty="0" err="1"/>
              <a:t>threadLock.release</a:t>
            </a:r>
            <a:r>
              <a:rPr lang="en-IN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8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foo = [2, 18, 9, 22, 17, 24, 8, 12, 27]</a:t>
            </a:r>
            <a:endParaRPr lang="en-IN" dirty="0" smtClean="0"/>
          </a:p>
          <a:p>
            <a:r>
              <a:rPr lang="en-IN" dirty="0" smtClean="0"/>
              <a:t>print</a:t>
            </a:r>
            <a:r>
              <a:rPr lang="en-IN" dirty="0"/>
              <a:t> map(lambda x: x * 2 + 10, foo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46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S = [x**2 for x in range(10)]</a:t>
            </a:r>
            <a:br>
              <a:rPr lang="en-IN" dirty="0" smtClean="0"/>
            </a:br>
            <a:r>
              <a:rPr lang="en-IN" dirty="0" smtClean="0"/>
              <a:t> V = [2**i for i in range(13)]</a:t>
            </a:r>
            <a:br>
              <a:rPr lang="en-IN" dirty="0" smtClean="0"/>
            </a:br>
            <a:r>
              <a:rPr lang="en-IN" dirty="0" smtClean="0"/>
              <a:t> M = [x for x in S if x % 2 == 0]</a:t>
            </a:r>
            <a:br>
              <a:rPr lang="en-IN" dirty="0" smtClean="0"/>
            </a:br>
            <a:r>
              <a:rPr lang="en-IN" dirty="0" smtClean="0"/>
              <a:t>  print S; print V; print 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5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Match(),search(),</a:t>
            </a:r>
            <a:r>
              <a:rPr lang="en-US" dirty="0" err="1" smtClean="0"/>
              <a:t>findall</a:t>
            </a:r>
            <a:r>
              <a:rPr lang="en-US" dirty="0" smtClean="0"/>
              <a:t>(), raw string</a:t>
            </a:r>
          </a:p>
          <a:p>
            <a:r>
              <a:rPr lang="en-US" dirty="0" err="1" smtClean="0"/>
              <a:t>Match.start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Match.end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^</a:t>
            </a:r>
          </a:p>
          <a:p>
            <a:r>
              <a:rPr lang="en-US" dirty="0" smtClean="0"/>
              <a:t>$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[…]</a:t>
            </a:r>
          </a:p>
          <a:p>
            <a:r>
              <a:rPr lang="en-US" dirty="0" smtClean="0"/>
              <a:t>[^…]</a:t>
            </a:r>
          </a:p>
          <a:p>
            <a:r>
              <a:rPr lang="en-US" dirty="0" smtClean="0"/>
              <a:t>Re*</a:t>
            </a:r>
          </a:p>
          <a:p>
            <a:r>
              <a:rPr lang="en-US" dirty="0" smtClean="0"/>
              <a:t>Re+</a:t>
            </a:r>
          </a:p>
          <a:p>
            <a:r>
              <a:rPr lang="en-US" dirty="0" smtClean="0"/>
              <a:t>Re?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Re{n}</a:t>
            </a:r>
          </a:p>
          <a:p>
            <a:r>
              <a:rPr lang="en-US" dirty="0" smtClean="0"/>
              <a:t>Re{</a:t>
            </a:r>
            <a:r>
              <a:rPr lang="en-US" dirty="0" err="1" smtClean="0"/>
              <a:t>n,m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A|b</a:t>
            </a:r>
            <a:endParaRPr lang="en-US" dirty="0" smtClean="0"/>
          </a:p>
          <a:p>
            <a:r>
              <a:rPr lang="en-US" dirty="0" smtClean="0"/>
              <a:t>\d,\D</a:t>
            </a:r>
          </a:p>
          <a:p>
            <a:r>
              <a:rPr lang="en-US" dirty="0" smtClean="0"/>
              <a:t>\s,\S</a:t>
            </a:r>
          </a:p>
          <a:p>
            <a:r>
              <a:rPr lang="en-US" dirty="0" smtClean="0"/>
              <a:t>\w,\W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1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5885325" cy="3888432"/>
          </a:xfrm>
        </p:spPr>
      </p:pic>
    </p:spTree>
    <p:extLst>
      <p:ext uri="{BB962C8B-B14F-4D97-AF65-F5344CB8AC3E}">
        <p14:creationId xmlns:p14="http://schemas.microsoft.com/office/powerpoint/2010/main" val="3885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Patterns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628800"/>
            <a:ext cx="5508474" cy="3052854"/>
          </a:xfrm>
        </p:spPr>
      </p:pic>
    </p:spTree>
    <p:extLst>
      <p:ext uri="{BB962C8B-B14F-4D97-AF65-F5344CB8AC3E}">
        <p14:creationId xmlns:p14="http://schemas.microsoft.com/office/powerpoint/2010/main" val="37643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Socket(</a:t>
            </a:r>
            <a:r>
              <a:rPr lang="en-US" dirty="0" err="1" smtClean="0"/>
              <a:t>family,type,protocol</a:t>
            </a:r>
            <a:r>
              <a:rPr lang="en-US" dirty="0" smtClean="0"/>
              <a:t>)</a:t>
            </a:r>
          </a:p>
          <a:p>
            <a:r>
              <a:rPr lang="en-IN" dirty="0" smtClean="0"/>
              <a:t>Family can be AF_INET</a:t>
            </a:r>
            <a:r>
              <a:rPr lang="en-IN" dirty="0"/>
              <a:t>, or </a:t>
            </a:r>
            <a:r>
              <a:rPr lang="en-IN" dirty="0" smtClean="0"/>
              <a:t>AF_INET6 for IPv4 , IPv6</a:t>
            </a:r>
          </a:p>
          <a:p>
            <a:r>
              <a:rPr lang="en-US" dirty="0" smtClean="0"/>
              <a:t>Type can be </a:t>
            </a:r>
            <a:r>
              <a:rPr lang="en-IN" dirty="0"/>
              <a:t>SOCK_STREAM for TCP sockets and SOCK_DGRAM for UDP sockets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5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692</TotalTime>
  <Words>114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Lambda functions</vt:lpstr>
      <vt:lpstr>Lambda functions</vt:lpstr>
      <vt:lpstr>List Comprehensions</vt:lpstr>
      <vt:lpstr>Regular expression Patterns</vt:lpstr>
      <vt:lpstr>Regular expression Patterns</vt:lpstr>
      <vt:lpstr>Regular expression Patterns</vt:lpstr>
      <vt:lpstr>Regular expression Patterns</vt:lpstr>
      <vt:lpstr>Socket module</vt:lpstr>
      <vt:lpstr>Threading Module</vt:lpstr>
      <vt:lpstr>Synchronising Threads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functions</dc:title>
  <dc:creator>Ghost</dc:creator>
  <cp:lastModifiedBy>Ghost</cp:lastModifiedBy>
  <cp:revision>19</cp:revision>
  <dcterms:created xsi:type="dcterms:W3CDTF">2014-12-08T16:58:10Z</dcterms:created>
  <dcterms:modified xsi:type="dcterms:W3CDTF">2014-12-09T04:30:55Z</dcterms:modified>
</cp:coreProperties>
</file>