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038600" y="-1725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BRITISH AIRWAYS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Analyzing and Scraping customer review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54125" y="383050"/>
            <a:ext cx="43779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Key Metrics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54125" y="1253325"/>
            <a:ext cx="43779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Average Overall Rating  </a:t>
            </a:r>
            <a:r>
              <a:rPr lang="en-GB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4.35/10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Reviews from </a:t>
            </a:r>
            <a:r>
              <a:rPr lang="en-GB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countries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Total Reviews collected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54125" y="5842100"/>
            <a:ext cx="465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Maximum reviews gave 1⭐ rating followed by 2⭐ then 10⭐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0" y="2648975"/>
            <a:ext cx="4338775" cy="31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025" y="383050"/>
            <a:ext cx="7466386" cy="24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2125" y="2783325"/>
            <a:ext cx="3769876" cy="376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803825" y="3498413"/>
            <a:ext cx="3618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Maximum number of reviews were given by </a:t>
            </a:r>
            <a:r>
              <a:rPr lang="en-GB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United Kingdom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followed by </a:t>
            </a:r>
            <a:r>
              <a:rPr lang="en-GB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United States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which implies that people flying with British Airways are most likely to be from these countries.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