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British Airways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Predictive Customer buying behaviour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365125"/>
            <a:ext cx="55926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PREDICTIVE MODELLING RESULTS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1142850"/>
            <a:ext cx="4961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52%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(of all successful complete bookings only 52% will be predicted as correct)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: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85%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model predicting successful or incomplete bookings)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number of complete bookings were from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Malaysia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5475"/>
            <a:ext cx="7230799" cy="34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88" y="365125"/>
            <a:ext cx="6407062" cy="30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304975" y="4110075"/>
            <a:ext cx="426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🠊 shows the top features contributing to successful flight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bookings.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