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0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5B2EC-7593-41BC-98C9-606804FCCA9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C1779-61CA-4551-AF51-AFA2A2C0BDE3}">
      <dgm:prSet phldrT="[Text]"/>
      <dgm:spPr/>
      <dgm:t>
        <a:bodyPr/>
        <a:lstStyle/>
        <a:p>
          <a:r>
            <a:rPr lang="en-US" dirty="0" smtClean="0"/>
            <a:t>Shortened Case</a:t>
          </a:r>
          <a:endParaRPr lang="en-US" dirty="0"/>
        </a:p>
      </dgm:t>
    </dgm:pt>
    <dgm:pt modelId="{A04FF30A-D1DD-460D-8091-520D8BDC1E40}" type="parTrans" cxnId="{CC3F4D3B-7D84-472D-8520-FBEF77E75C68}">
      <dgm:prSet/>
      <dgm:spPr/>
      <dgm:t>
        <a:bodyPr/>
        <a:lstStyle/>
        <a:p>
          <a:endParaRPr lang="en-US"/>
        </a:p>
      </dgm:t>
    </dgm:pt>
    <dgm:pt modelId="{93E9821C-7BC3-4922-A067-B11E3FFB16CB}" type="sibTrans" cxnId="{CC3F4D3B-7D84-472D-8520-FBEF77E75C68}">
      <dgm:prSet/>
      <dgm:spPr/>
      <dgm:t>
        <a:bodyPr/>
        <a:lstStyle/>
        <a:p>
          <a:endParaRPr lang="en-US"/>
        </a:p>
      </dgm:t>
    </dgm:pt>
    <dgm:pt modelId="{23C9C4C1-39AB-4EE4-A94C-4808907C8620}">
      <dgm:prSet phldrT="[Text]"/>
      <dgm:spPr/>
      <dgm:t>
        <a:bodyPr/>
        <a:lstStyle/>
        <a:p>
          <a:r>
            <a:rPr lang="en-US" dirty="0" smtClean="0"/>
            <a:t>Encoders</a:t>
          </a:r>
          <a:endParaRPr lang="en-US" dirty="0"/>
        </a:p>
      </dgm:t>
    </dgm:pt>
    <dgm:pt modelId="{EF0DCE79-DB1E-4804-94B4-8BA8A959E2C0}" type="parTrans" cxnId="{BDE7B168-3B6C-4D55-8EF3-400A69893F89}">
      <dgm:prSet/>
      <dgm:spPr/>
      <dgm:t>
        <a:bodyPr/>
        <a:lstStyle/>
        <a:p>
          <a:endParaRPr lang="en-US"/>
        </a:p>
      </dgm:t>
    </dgm:pt>
    <dgm:pt modelId="{57EA9030-278A-429C-9EF5-6A1D1B60549E}" type="sibTrans" cxnId="{BDE7B168-3B6C-4D55-8EF3-400A69893F89}">
      <dgm:prSet/>
      <dgm:spPr/>
      <dgm:t>
        <a:bodyPr/>
        <a:lstStyle/>
        <a:p>
          <a:endParaRPr lang="en-US"/>
        </a:p>
      </dgm:t>
    </dgm:pt>
    <dgm:pt modelId="{8EA6E68A-0045-471D-8F1F-DE0D00B6393C}">
      <dgm:prSet phldrT="[Text]"/>
      <dgm:spPr/>
      <dgm:t>
        <a:bodyPr/>
        <a:lstStyle/>
        <a:p>
          <a:r>
            <a:rPr lang="en-US" dirty="0" smtClean="0"/>
            <a:t>Shocks</a:t>
          </a:r>
          <a:endParaRPr lang="en-US" dirty="0"/>
        </a:p>
      </dgm:t>
    </dgm:pt>
    <dgm:pt modelId="{EFFBAAA1-E3F9-44F2-ACBD-633FF3C4F933}" type="parTrans" cxnId="{1BF5F442-306A-47EB-A00C-AD01BFAB9BB3}">
      <dgm:prSet/>
      <dgm:spPr/>
      <dgm:t>
        <a:bodyPr/>
        <a:lstStyle/>
        <a:p>
          <a:endParaRPr lang="en-US"/>
        </a:p>
      </dgm:t>
    </dgm:pt>
    <dgm:pt modelId="{CCDB9C7F-4B77-422D-BE9F-421D6F4D7FF4}" type="sibTrans" cxnId="{1BF5F442-306A-47EB-A00C-AD01BFAB9BB3}">
      <dgm:prSet/>
      <dgm:spPr/>
      <dgm:t>
        <a:bodyPr/>
        <a:lstStyle/>
        <a:p>
          <a:endParaRPr lang="en-US"/>
        </a:p>
      </dgm:t>
    </dgm:pt>
    <dgm:pt modelId="{379A0303-A733-421C-A235-F95C3CF4D1A4}">
      <dgm:prSet phldrT="[Text]"/>
      <dgm:spPr/>
      <dgm:t>
        <a:bodyPr/>
        <a:lstStyle/>
        <a:p>
          <a:r>
            <a:rPr lang="en-US" dirty="0" smtClean="0"/>
            <a:t>Lightened Mast</a:t>
          </a:r>
          <a:endParaRPr lang="en-US" dirty="0"/>
        </a:p>
      </dgm:t>
    </dgm:pt>
    <dgm:pt modelId="{560D47B1-F351-4193-8B2B-DC7F0CEA79A7}" type="parTrans" cxnId="{0DFE1D15-1F6A-4F94-BF3A-2BD6ED108EF5}">
      <dgm:prSet/>
      <dgm:spPr/>
      <dgm:t>
        <a:bodyPr/>
        <a:lstStyle/>
        <a:p>
          <a:endParaRPr lang="en-US"/>
        </a:p>
      </dgm:t>
    </dgm:pt>
    <dgm:pt modelId="{58F875AB-7EA7-475B-A994-74B7C76A829D}" type="sibTrans" cxnId="{0DFE1D15-1F6A-4F94-BF3A-2BD6ED108EF5}">
      <dgm:prSet/>
      <dgm:spPr/>
      <dgm:t>
        <a:bodyPr/>
        <a:lstStyle/>
        <a:p>
          <a:endParaRPr lang="en-US"/>
        </a:p>
      </dgm:t>
    </dgm:pt>
    <dgm:pt modelId="{9C00CCE9-D750-43BF-9A37-D22B9A69995C}">
      <dgm:prSet phldrT="[Text]"/>
      <dgm:spPr/>
      <dgm:t>
        <a:bodyPr/>
        <a:lstStyle/>
        <a:p>
          <a:r>
            <a:rPr lang="en-US" dirty="0" smtClean="0"/>
            <a:t>Modified the wheel base</a:t>
          </a:r>
          <a:endParaRPr lang="en-US" dirty="0"/>
        </a:p>
      </dgm:t>
    </dgm:pt>
    <dgm:pt modelId="{07B2E894-4737-45A0-AB5A-EA5C45CA8399}" type="parTrans" cxnId="{0D783F6C-98E9-432C-9421-950C4BA9631F}">
      <dgm:prSet/>
      <dgm:spPr/>
      <dgm:t>
        <a:bodyPr/>
        <a:lstStyle/>
        <a:p>
          <a:endParaRPr lang="en-US"/>
        </a:p>
      </dgm:t>
    </dgm:pt>
    <dgm:pt modelId="{C6212095-9C80-43A4-876C-918DF0053277}" type="sibTrans" cxnId="{0D783F6C-98E9-432C-9421-950C4BA9631F}">
      <dgm:prSet/>
      <dgm:spPr/>
      <dgm:t>
        <a:bodyPr/>
        <a:lstStyle/>
        <a:p>
          <a:endParaRPr lang="en-US"/>
        </a:p>
      </dgm:t>
    </dgm:pt>
    <dgm:pt modelId="{CA8CF9C3-2506-4822-8BAA-964FE666E39A}" type="pres">
      <dgm:prSet presAssocID="{EB65B2EC-7593-41BC-98C9-606804FCCA9E}" presName="linear" presStyleCnt="0">
        <dgm:presLayoutVars>
          <dgm:dir/>
          <dgm:resizeHandles val="exact"/>
        </dgm:presLayoutVars>
      </dgm:prSet>
      <dgm:spPr/>
    </dgm:pt>
    <dgm:pt modelId="{56803E69-1D8E-43A9-A53A-B32B04987604}" type="pres">
      <dgm:prSet presAssocID="{797C1779-61CA-4551-AF51-AFA2A2C0BDE3}" presName="comp" presStyleCnt="0"/>
      <dgm:spPr/>
    </dgm:pt>
    <dgm:pt modelId="{63428829-DC74-42CF-B826-4FBFE9655C1B}" type="pres">
      <dgm:prSet presAssocID="{797C1779-61CA-4551-AF51-AFA2A2C0BDE3}" presName="box" presStyleLbl="node1" presStyleIdx="0" presStyleCnt="5" custLinFactNeighborX="6250" custLinFactNeighborY="-2000"/>
      <dgm:spPr/>
      <dgm:t>
        <a:bodyPr/>
        <a:lstStyle/>
        <a:p>
          <a:endParaRPr lang="en-US"/>
        </a:p>
      </dgm:t>
    </dgm:pt>
    <dgm:pt modelId="{7B63F2E1-A8A0-4055-8303-C599AF8F2F23}" type="pres">
      <dgm:prSet presAssocID="{797C1779-61CA-4551-AF51-AFA2A2C0BDE3}" presName="img" presStyleLbl="fgImgPlace1" presStyleIdx="0" presStyleCnt="5"/>
      <dgm:spPr/>
    </dgm:pt>
    <dgm:pt modelId="{CF34EE8F-DB77-4141-8D2A-938BA8391966}" type="pres">
      <dgm:prSet presAssocID="{797C1779-61CA-4551-AF51-AFA2A2C0BDE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FE528-7AF3-43A6-8149-8F4DF77B0C94}" type="pres">
      <dgm:prSet presAssocID="{93E9821C-7BC3-4922-A067-B11E3FFB16CB}" presName="spacer" presStyleCnt="0"/>
      <dgm:spPr/>
    </dgm:pt>
    <dgm:pt modelId="{A7B70A92-7813-4728-A2B3-9BF176BE626C}" type="pres">
      <dgm:prSet presAssocID="{23C9C4C1-39AB-4EE4-A94C-4808907C8620}" presName="comp" presStyleCnt="0"/>
      <dgm:spPr/>
    </dgm:pt>
    <dgm:pt modelId="{EEDEDFA3-00AA-4E8A-B585-D5344284C0CD}" type="pres">
      <dgm:prSet presAssocID="{23C9C4C1-39AB-4EE4-A94C-4808907C8620}" presName="box" presStyleLbl="node1" presStyleIdx="1" presStyleCnt="5"/>
      <dgm:spPr/>
      <dgm:t>
        <a:bodyPr/>
        <a:lstStyle/>
        <a:p>
          <a:endParaRPr lang="en-US"/>
        </a:p>
      </dgm:t>
    </dgm:pt>
    <dgm:pt modelId="{5F772089-7A38-4264-BD5E-0715F4E239B7}" type="pres">
      <dgm:prSet presAssocID="{23C9C4C1-39AB-4EE4-A94C-4808907C8620}" presName="img" presStyleLbl="fgImgPlace1" presStyleIdx="1" presStyleCnt="5"/>
      <dgm:spPr/>
    </dgm:pt>
    <dgm:pt modelId="{2532D1C1-B10D-488D-9BE1-2C62EF465DA6}" type="pres">
      <dgm:prSet presAssocID="{23C9C4C1-39AB-4EE4-A94C-4808907C8620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F1784-43E4-4FEA-839B-A7DDA120E0C4}" type="pres">
      <dgm:prSet presAssocID="{57EA9030-278A-429C-9EF5-6A1D1B60549E}" presName="spacer" presStyleCnt="0"/>
      <dgm:spPr/>
    </dgm:pt>
    <dgm:pt modelId="{82008891-1CB7-4EE9-B6B8-04ED2DB02437}" type="pres">
      <dgm:prSet presAssocID="{8EA6E68A-0045-471D-8F1F-DE0D00B6393C}" presName="comp" presStyleCnt="0"/>
      <dgm:spPr/>
    </dgm:pt>
    <dgm:pt modelId="{BAF2FAD0-1BCF-4B41-B8C9-99365DB7FB4F}" type="pres">
      <dgm:prSet presAssocID="{8EA6E68A-0045-471D-8F1F-DE0D00B6393C}" presName="box" presStyleLbl="node1" presStyleIdx="2" presStyleCnt="5"/>
      <dgm:spPr/>
      <dgm:t>
        <a:bodyPr/>
        <a:lstStyle/>
        <a:p>
          <a:endParaRPr lang="en-US"/>
        </a:p>
      </dgm:t>
    </dgm:pt>
    <dgm:pt modelId="{672DE49A-11B1-4CEA-B4D2-B1520A639056}" type="pres">
      <dgm:prSet presAssocID="{8EA6E68A-0045-471D-8F1F-DE0D00B6393C}" presName="img" presStyleLbl="fgImgPlace1" presStyleIdx="2" presStyleCnt="5"/>
      <dgm:spPr/>
    </dgm:pt>
    <dgm:pt modelId="{67378CDF-40F0-40C2-BA96-75E4135A370D}" type="pres">
      <dgm:prSet presAssocID="{8EA6E68A-0045-471D-8F1F-DE0D00B6393C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0336C-4A2B-4240-9F91-70BA1DF724DE}" type="pres">
      <dgm:prSet presAssocID="{CCDB9C7F-4B77-422D-BE9F-421D6F4D7FF4}" presName="spacer" presStyleCnt="0"/>
      <dgm:spPr/>
    </dgm:pt>
    <dgm:pt modelId="{C324DA4E-65BD-44EA-A855-B74A8DA88AAC}" type="pres">
      <dgm:prSet presAssocID="{379A0303-A733-421C-A235-F95C3CF4D1A4}" presName="comp" presStyleCnt="0"/>
      <dgm:spPr/>
    </dgm:pt>
    <dgm:pt modelId="{D0917059-2755-4093-985F-F72EAC996967}" type="pres">
      <dgm:prSet presAssocID="{379A0303-A733-421C-A235-F95C3CF4D1A4}" presName="box" presStyleLbl="node1" presStyleIdx="3" presStyleCnt="5"/>
      <dgm:spPr/>
      <dgm:t>
        <a:bodyPr/>
        <a:lstStyle/>
        <a:p>
          <a:endParaRPr lang="en-US"/>
        </a:p>
      </dgm:t>
    </dgm:pt>
    <dgm:pt modelId="{8CAC3785-A39F-4889-9C16-1E31AD1BFC8F}" type="pres">
      <dgm:prSet presAssocID="{379A0303-A733-421C-A235-F95C3CF4D1A4}" presName="img" presStyleLbl="fgImgPlace1" presStyleIdx="3" presStyleCnt="5"/>
      <dgm:spPr/>
    </dgm:pt>
    <dgm:pt modelId="{02542255-F28D-4BDE-9A44-3482A46E1862}" type="pres">
      <dgm:prSet presAssocID="{379A0303-A733-421C-A235-F95C3CF4D1A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B635-BF33-4527-BA1E-15050123D59D}" type="pres">
      <dgm:prSet presAssocID="{58F875AB-7EA7-475B-A994-74B7C76A829D}" presName="spacer" presStyleCnt="0"/>
      <dgm:spPr/>
    </dgm:pt>
    <dgm:pt modelId="{2309FC0E-19CE-473B-9127-47D49B95E64C}" type="pres">
      <dgm:prSet presAssocID="{9C00CCE9-D750-43BF-9A37-D22B9A69995C}" presName="comp" presStyleCnt="0"/>
      <dgm:spPr/>
    </dgm:pt>
    <dgm:pt modelId="{5C782E67-F6E6-4F21-932E-CDDFB8264A22}" type="pres">
      <dgm:prSet presAssocID="{9C00CCE9-D750-43BF-9A37-D22B9A69995C}" presName="box" presStyleLbl="node1" presStyleIdx="4" presStyleCnt="5"/>
      <dgm:spPr/>
    </dgm:pt>
    <dgm:pt modelId="{0FB92B1F-C2AE-4517-9C3F-6EBCA6990873}" type="pres">
      <dgm:prSet presAssocID="{9C00CCE9-D750-43BF-9A37-D22B9A69995C}" presName="img" presStyleLbl="fgImgPlace1" presStyleIdx="4" presStyleCnt="5"/>
      <dgm:spPr/>
    </dgm:pt>
    <dgm:pt modelId="{344A458B-F380-4509-AC89-CD8BB4EF2EEC}" type="pres">
      <dgm:prSet presAssocID="{9C00CCE9-D750-43BF-9A37-D22B9A69995C}" presName="text" presStyleLbl="node1" presStyleIdx="4" presStyleCnt="5">
        <dgm:presLayoutVars>
          <dgm:bulletEnabled val="1"/>
        </dgm:presLayoutVars>
      </dgm:prSet>
      <dgm:spPr/>
    </dgm:pt>
  </dgm:ptLst>
  <dgm:cxnLst>
    <dgm:cxn modelId="{DC3BB693-B7FF-4593-8525-0CD709274CB6}" type="presOf" srcId="{797C1779-61CA-4551-AF51-AFA2A2C0BDE3}" destId="{CF34EE8F-DB77-4141-8D2A-938BA8391966}" srcOrd="1" destOrd="0" presId="urn:microsoft.com/office/officeart/2005/8/layout/vList4"/>
    <dgm:cxn modelId="{71C64ED3-C255-4644-B34B-68E553F0F85C}" type="presOf" srcId="{9C00CCE9-D750-43BF-9A37-D22B9A69995C}" destId="{344A458B-F380-4509-AC89-CD8BB4EF2EEC}" srcOrd="1" destOrd="0" presId="urn:microsoft.com/office/officeart/2005/8/layout/vList4"/>
    <dgm:cxn modelId="{CCFDAC21-2C37-4589-873E-083A10BFAE2A}" type="presOf" srcId="{8EA6E68A-0045-471D-8F1F-DE0D00B6393C}" destId="{BAF2FAD0-1BCF-4B41-B8C9-99365DB7FB4F}" srcOrd="0" destOrd="0" presId="urn:microsoft.com/office/officeart/2005/8/layout/vList4"/>
    <dgm:cxn modelId="{B2A521D0-9CEA-4D62-82E1-AC9DE31C0FDE}" type="presOf" srcId="{379A0303-A733-421C-A235-F95C3CF4D1A4}" destId="{02542255-F28D-4BDE-9A44-3482A46E1862}" srcOrd="1" destOrd="0" presId="urn:microsoft.com/office/officeart/2005/8/layout/vList4"/>
    <dgm:cxn modelId="{76675DC0-AF7B-4EB2-AB7D-B75D5889BCA3}" type="presOf" srcId="{23C9C4C1-39AB-4EE4-A94C-4808907C8620}" destId="{2532D1C1-B10D-488D-9BE1-2C62EF465DA6}" srcOrd="1" destOrd="0" presId="urn:microsoft.com/office/officeart/2005/8/layout/vList4"/>
    <dgm:cxn modelId="{624E74FB-76EF-4B1C-B80F-0339DB5A5FDA}" type="presOf" srcId="{23C9C4C1-39AB-4EE4-A94C-4808907C8620}" destId="{EEDEDFA3-00AA-4E8A-B585-D5344284C0CD}" srcOrd="0" destOrd="0" presId="urn:microsoft.com/office/officeart/2005/8/layout/vList4"/>
    <dgm:cxn modelId="{AE9C1B93-7121-4ED0-998E-7E67BF86E529}" type="presOf" srcId="{8EA6E68A-0045-471D-8F1F-DE0D00B6393C}" destId="{67378CDF-40F0-40C2-BA96-75E4135A370D}" srcOrd="1" destOrd="0" presId="urn:microsoft.com/office/officeart/2005/8/layout/vList4"/>
    <dgm:cxn modelId="{BDE7B168-3B6C-4D55-8EF3-400A69893F89}" srcId="{EB65B2EC-7593-41BC-98C9-606804FCCA9E}" destId="{23C9C4C1-39AB-4EE4-A94C-4808907C8620}" srcOrd="1" destOrd="0" parTransId="{EF0DCE79-DB1E-4804-94B4-8BA8A959E2C0}" sibTransId="{57EA9030-278A-429C-9EF5-6A1D1B60549E}"/>
    <dgm:cxn modelId="{CC3F4D3B-7D84-472D-8520-FBEF77E75C68}" srcId="{EB65B2EC-7593-41BC-98C9-606804FCCA9E}" destId="{797C1779-61CA-4551-AF51-AFA2A2C0BDE3}" srcOrd="0" destOrd="0" parTransId="{A04FF30A-D1DD-460D-8091-520D8BDC1E40}" sibTransId="{93E9821C-7BC3-4922-A067-B11E3FFB16CB}"/>
    <dgm:cxn modelId="{5163F45C-9970-4452-BFB7-7F532A9AE7DC}" type="presOf" srcId="{379A0303-A733-421C-A235-F95C3CF4D1A4}" destId="{D0917059-2755-4093-985F-F72EAC996967}" srcOrd="0" destOrd="0" presId="urn:microsoft.com/office/officeart/2005/8/layout/vList4"/>
    <dgm:cxn modelId="{F5CC6F2B-D261-4084-8B25-60E48FBEF763}" type="presOf" srcId="{EB65B2EC-7593-41BC-98C9-606804FCCA9E}" destId="{CA8CF9C3-2506-4822-8BAA-964FE666E39A}" srcOrd="0" destOrd="0" presId="urn:microsoft.com/office/officeart/2005/8/layout/vList4"/>
    <dgm:cxn modelId="{0DFE1D15-1F6A-4F94-BF3A-2BD6ED108EF5}" srcId="{EB65B2EC-7593-41BC-98C9-606804FCCA9E}" destId="{379A0303-A733-421C-A235-F95C3CF4D1A4}" srcOrd="3" destOrd="0" parTransId="{560D47B1-F351-4193-8B2B-DC7F0CEA79A7}" sibTransId="{58F875AB-7EA7-475B-A994-74B7C76A829D}"/>
    <dgm:cxn modelId="{1BF5F442-306A-47EB-A00C-AD01BFAB9BB3}" srcId="{EB65B2EC-7593-41BC-98C9-606804FCCA9E}" destId="{8EA6E68A-0045-471D-8F1F-DE0D00B6393C}" srcOrd="2" destOrd="0" parTransId="{EFFBAAA1-E3F9-44F2-ACBD-633FF3C4F933}" sibTransId="{CCDB9C7F-4B77-422D-BE9F-421D6F4D7FF4}"/>
    <dgm:cxn modelId="{37DE45CA-CA8A-45BA-8656-088D638A8DB8}" type="presOf" srcId="{9C00CCE9-D750-43BF-9A37-D22B9A69995C}" destId="{5C782E67-F6E6-4F21-932E-CDDFB8264A22}" srcOrd="0" destOrd="0" presId="urn:microsoft.com/office/officeart/2005/8/layout/vList4"/>
    <dgm:cxn modelId="{0D783F6C-98E9-432C-9421-950C4BA9631F}" srcId="{EB65B2EC-7593-41BC-98C9-606804FCCA9E}" destId="{9C00CCE9-D750-43BF-9A37-D22B9A69995C}" srcOrd="4" destOrd="0" parTransId="{07B2E894-4737-45A0-AB5A-EA5C45CA8399}" sibTransId="{C6212095-9C80-43A4-876C-918DF0053277}"/>
    <dgm:cxn modelId="{D44D13BA-B144-4B45-9A32-44BC6F7E5AFF}" type="presOf" srcId="{797C1779-61CA-4551-AF51-AFA2A2C0BDE3}" destId="{63428829-DC74-42CF-B826-4FBFE9655C1B}" srcOrd="0" destOrd="0" presId="urn:microsoft.com/office/officeart/2005/8/layout/vList4"/>
    <dgm:cxn modelId="{5576AE5D-EB78-42E7-AB24-F848DA04E80D}" type="presParOf" srcId="{CA8CF9C3-2506-4822-8BAA-964FE666E39A}" destId="{56803E69-1D8E-43A9-A53A-B32B04987604}" srcOrd="0" destOrd="0" presId="urn:microsoft.com/office/officeart/2005/8/layout/vList4"/>
    <dgm:cxn modelId="{CCEFF1EA-C2B3-4E4A-9661-7B2AAB59B3D3}" type="presParOf" srcId="{56803E69-1D8E-43A9-A53A-B32B04987604}" destId="{63428829-DC74-42CF-B826-4FBFE9655C1B}" srcOrd="0" destOrd="0" presId="urn:microsoft.com/office/officeart/2005/8/layout/vList4"/>
    <dgm:cxn modelId="{A955D9BC-F086-452E-9E00-56FB307AF9A4}" type="presParOf" srcId="{56803E69-1D8E-43A9-A53A-B32B04987604}" destId="{7B63F2E1-A8A0-4055-8303-C599AF8F2F23}" srcOrd="1" destOrd="0" presId="urn:microsoft.com/office/officeart/2005/8/layout/vList4"/>
    <dgm:cxn modelId="{C24256E4-B8A6-407F-9A07-0A80B9C1A00C}" type="presParOf" srcId="{56803E69-1D8E-43A9-A53A-B32B04987604}" destId="{CF34EE8F-DB77-4141-8D2A-938BA8391966}" srcOrd="2" destOrd="0" presId="urn:microsoft.com/office/officeart/2005/8/layout/vList4"/>
    <dgm:cxn modelId="{321F608E-B443-4D44-819C-C10A387EBF60}" type="presParOf" srcId="{CA8CF9C3-2506-4822-8BAA-964FE666E39A}" destId="{C27FE528-7AF3-43A6-8149-8F4DF77B0C94}" srcOrd="1" destOrd="0" presId="urn:microsoft.com/office/officeart/2005/8/layout/vList4"/>
    <dgm:cxn modelId="{59401CD8-2676-4694-8097-5015046FF449}" type="presParOf" srcId="{CA8CF9C3-2506-4822-8BAA-964FE666E39A}" destId="{A7B70A92-7813-4728-A2B3-9BF176BE626C}" srcOrd="2" destOrd="0" presId="urn:microsoft.com/office/officeart/2005/8/layout/vList4"/>
    <dgm:cxn modelId="{3FB5E5C5-221E-44DD-A566-AE05F4D61037}" type="presParOf" srcId="{A7B70A92-7813-4728-A2B3-9BF176BE626C}" destId="{EEDEDFA3-00AA-4E8A-B585-D5344284C0CD}" srcOrd="0" destOrd="0" presId="urn:microsoft.com/office/officeart/2005/8/layout/vList4"/>
    <dgm:cxn modelId="{5CEB36C8-1C58-4CDD-BD57-FE52FAEC826E}" type="presParOf" srcId="{A7B70A92-7813-4728-A2B3-9BF176BE626C}" destId="{5F772089-7A38-4264-BD5E-0715F4E239B7}" srcOrd="1" destOrd="0" presId="urn:microsoft.com/office/officeart/2005/8/layout/vList4"/>
    <dgm:cxn modelId="{23437567-7E40-4E1C-A950-1D0B8B47DFC1}" type="presParOf" srcId="{A7B70A92-7813-4728-A2B3-9BF176BE626C}" destId="{2532D1C1-B10D-488D-9BE1-2C62EF465DA6}" srcOrd="2" destOrd="0" presId="urn:microsoft.com/office/officeart/2005/8/layout/vList4"/>
    <dgm:cxn modelId="{9BE3662E-1ED1-47B5-97DF-E77B8BC7E1A2}" type="presParOf" srcId="{CA8CF9C3-2506-4822-8BAA-964FE666E39A}" destId="{BABF1784-43E4-4FEA-839B-A7DDA120E0C4}" srcOrd="3" destOrd="0" presId="urn:microsoft.com/office/officeart/2005/8/layout/vList4"/>
    <dgm:cxn modelId="{1E5A9FFF-A16F-4D7A-8C85-BAD4425BC266}" type="presParOf" srcId="{CA8CF9C3-2506-4822-8BAA-964FE666E39A}" destId="{82008891-1CB7-4EE9-B6B8-04ED2DB02437}" srcOrd="4" destOrd="0" presId="urn:microsoft.com/office/officeart/2005/8/layout/vList4"/>
    <dgm:cxn modelId="{6B648055-CFF6-4216-9833-BF001C7988D8}" type="presParOf" srcId="{82008891-1CB7-4EE9-B6B8-04ED2DB02437}" destId="{BAF2FAD0-1BCF-4B41-B8C9-99365DB7FB4F}" srcOrd="0" destOrd="0" presId="urn:microsoft.com/office/officeart/2005/8/layout/vList4"/>
    <dgm:cxn modelId="{A5B1A375-B711-4B8D-B8C3-3327301EFFC4}" type="presParOf" srcId="{82008891-1CB7-4EE9-B6B8-04ED2DB02437}" destId="{672DE49A-11B1-4CEA-B4D2-B1520A639056}" srcOrd="1" destOrd="0" presId="urn:microsoft.com/office/officeart/2005/8/layout/vList4"/>
    <dgm:cxn modelId="{BE28E58F-DCC2-44CD-B88A-8B5256ED88C8}" type="presParOf" srcId="{82008891-1CB7-4EE9-B6B8-04ED2DB02437}" destId="{67378CDF-40F0-40C2-BA96-75E4135A370D}" srcOrd="2" destOrd="0" presId="urn:microsoft.com/office/officeart/2005/8/layout/vList4"/>
    <dgm:cxn modelId="{3E220D80-EC4C-4FC7-AF5D-D5F8910C917E}" type="presParOf" srcId="{CA8CF9C3-2506-4822-8BAA-964FE666E39A}" destId="{AFF0336C-4A2B-4240-9F91-70BA1DF724DE}" srcOrd="5" destOrd="0" presId="urn:microsoft.com/office/officeart/2005/8/layout/vList4"/>
    <dgm:cxn modelId="{8CCC5746-9CB3-4C2F-BB62-E4AB84D7C7B3}" type="presParOf" srcId="{CA8CF9C3-2506-4822-8BAA-964FE666E39A}" destId="{C324DA4E-65BD-44EA-A855-B74A8DA88AAC}" srcOrd="6" destOrd="0" presId="urn:microsoft.com/office/officeart/2005/8/layout/vList4"/>
    <dgm:cxn modelId="{692EF70D-FDE5-47D8-A8AF-92139D77F46D}" type="presParOf" srcId="{C324DA4E-65BD-44EA-A855-B74A8DA88AAC}" destId="{D0917059-2755-4093-985F-F72EAC996967}" srcOrd="0" destOrd="0" presId="urn:microsoft.com/office/officeart/2005/8/layout/vList4"/>
    <dgm:cxn modelId="{041E2B07-C093-46EF-9B7F-BAEE5B33683B}" type="presParOf" srcId="{C324DA4E-65BD-44EA-A855-B74A8DA88AAC}" destId="{8CAC3785-A39F-4889-9C16-1E31AD1BFC8F}" srcOrd="1" destOrd="0" presId="urn:microsoft.com/office/officeart/2005/8/layout/vList4"/>
    <dgm:cxn modelId="{0EC036D4-29DA-4B67-AB22-8B69EE83B621}" type="presParOf" srcId="{C324DA4E-65BD-44EA-A855-B74A8DA88AAC}" destId="{02542255-F28D-4BDE-9A44-3482A46E1862}" srcOrd="2" destOrd="0" presId="urn:microsoft.com/office/officeart/2005/8/layout/vList4"/>
    <dgm:cxn modelId="{61B4B10D-8A57-4AE6-8EDE-4FAD404191AB}" type="presParOf" srcId="{CA8CF9C3-2506-4822-8BAA-964FE666E39A}" destId="{7298B635-BF33-4527-BA1E-15050123D59D}" srcOrd="7" destOrd="0" presId="urn:microsoft.com/office/officeart/2005/8/layout/vList4"/>
    <dgm:cxn modelId="{A86B0EE2-4D89-4242-AA78-4E84FC076C9F}" type="presParOf" srcId="{CA8CF9C3-2506-4822-8BAA-964FE666E39A}" destId="{2309FC0E-19CE-473B-9127-47D49B95E64C}" srcOrd="8" destOrd="0" presId="urn:microsoft.com/office/officeart/2005/8/layout/vList4"/>
    <dgm:cxn modelId="{5C70CFC0-64A4-4601-8B22-C0762B18D4E0}" type="presParOf" srcId="{2309FC0E-19CE-473B-9127-47D49B95E64C}" destId="{5C782E67-F6E6-4F21-932E-CDDFB8264A22}" srcOrd="0" destOrd="0" presId="urn:microsoft.com/office/officeart/2005/8/layout/vList4"/>
    <dgm:cxn modelId="{5615C06C-49EA-4641-AD49-604A9DB0B65F}" type="presParOf" srcId="{2309FC0E-19CE-473B-9127-47D49B95E64C}" destId="{0FB92B1F-C2AE-4517-9C3F-6EBCA6990873}" srcOrd="1" destOrd="0" presId="urn:microsoft.com/office/officeart/2005/8/layout/vList4"/>
    <dgm:cxn modelId="{A6DBF988-D73B-4B67-A979-4568E737DD74}" type="presParOf" srcId="{2309FC0E-19CE-473B-9127-47D49B95E64C}" destId="{344A458B-F380-4509-AC89-CD8BB4EF2EE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28829-DC74-42CF-B826-4FBFE9655C1B}">
      <dsp:nvSpPr>
        <dsp:cNvPr id="0" name=""/>
        <dsp:cNvSpPr/>
      </dsp:nvSpPr>
      <dsp:spPr>
        <a:xfrm>
          <a:off x="0" y="0"/>
          <a:ext cx="6096000" cy="752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Shortened Case</a:t>
          </a:r>
          <a:endParaRPr lang="en-US" sz="3400" kern="1200" dirty="0"/>
        </a:p>
      </dsp:txBody>
      <dsp:txXfrm>
        <a:off x="1294407" y="0"/>
        <a:ext cx="4801592" cy="752078"/>
      </dsp:txXfrm>
    </dsp:sp>
    <dsp:sp modelId="{7B63F2E1-A8A0-4055-8303-C599AF8F2F23}">
      <dsp:nvSpPr>
        <dsp:cNvPr id="0" name=""/>
        <dsp:cNvSpPr/>
      </dsp:nvSpPr>
      <dsp:spPr>
        <a:xfrm>
          <a:off x="75207" y="75207"/>
          <a:ext cx="1219200" cy="601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EDFA3-00AA-4E8A-B585-D5344284C0CD}">
      <dsp:nvSpPr>
        <dsp:cNvPr id="0" name=""/>
        <dsp:cNvSpPr/>
      </dsp:nvSpPr>
      <dsp:spPr>
        <a:xfrm>
          <a:off x="0" y="827285"/>
          <a:ext cx="6096000" cy="752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Encoders</a:t>
          </a:r>
          <a:endParaRPr lang="en-US" sz="3400" kern="1200" dirty="0"/>
        </a:p>
      </dsp:txBody>
      <dsp:txXfrm>
        <a:off x="1294407" y="827285"/>
        <a:ext cx="4801592" cy="752078"/>
      </dsp:txXfrm>
    </dsp:sp>
    <dsp:sp modelId="{5F772089-7A38-4264-BD5E-0715F4E239B7}">
      <dsp:nvSpPr>
        <dsp:cNvPr id="0" name=""/>
        <dsp:cNvSpPr/>
      </dsp:nvSpPr>
      <dsp:spPr>
        <a:xfrm>
          <a:off x="75207" y="902493"/>
          <a:ext cx="1219200" cy="601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FAD0-1BCF-4B41-B8C9-99365DB7FB4F}">
      <dsp:nvSpPr>
        <dsp:cNvPr id="0" name=""/>
        <dsp:cNvSpPr/>
      </dsp:nvSpPr>
      <dsp:spPr>
        <a:xfrm>
          <a:off x="0" y="1654571"/>
          <a:ext cx="6096000" cy="752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Shocks</a:t>
          </a:r>
          <a:endParaRPr lang="en-US" sz="3400" kern="1200" dirty="0"/>
        </a:p>
      </dsp:txBody>
      <dsp:txXfrm>
        <a:off x="1294407" y="1654571"/>
        <a:ext cx="4801592" cy="752078"/>
      </dsp:txXfrm>
    </dsp:sp>
    <dsp:sp modelId="{672DE49A-11B1-4CEA-B4D2-B1520A639056}">
      <dsp:nvSpPr>
        <dsp:cNvPr id="0" name=""/>
        <dsp:cNvSpPr/>
      </dsp:nvSpPr>
      <dsp:spPr>
        <a:xfrm>
          <a:off x="75207" y="1729779"/>
          <a:ext cx="1219200" cy="601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17059-2755-4093-985F-F72EAC996967}">
      <dsp:nvSpPr>
        <dsp:cNvPr id="0" name=""/>
        <dsp:cNvSpPr/>
      </dsp:nvSpPr>
      <dsp:spPr>
        <a:xfrm>
          <a:off x="0" y="2481857"/>
          <a:ext cx="6096000" cy="752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Lightened Mast</a:t>
          </a:r>
          <a:endParaRPr lang="en-US" sz="3400" kern="1200" dirty="0"/>
        </a:p>
      </dsp:txBody>
      <dsp:txXfrm>
        <a:off x="1294407" y="2481857"/>
        <a:ext cx="4801592" cy="752078"/>
      </dsp:txXfrm>
    </dsp:sp>
    <dsp:sp modelId="{8CAC3785-A39F-4889-9C16-1E31AD1BFC8F}">
      <dsp:nvSpPr>
        <dsp:cNvPr id="0" name=""/>
        <dsp:cNvSpPr/>
      </dsp:nvSpPr>
      <dsp:spPr>
        <a:xfrm>
          <a:off x="75207" y="2557065"/>
          <a:ext cx="1219200" cy="601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82E67-F6E6-4F21-932E-CDDFB8264A22}">
      <dsp:nvSpPr>
        <dsp:cNvPr id="0" name=""/>
        <dsp:cNvSpPr/>
      </dsp:nvSpPr>
      <dsp:spPr>
        <a:xfrm>
          <a:off x="0" y="3309143"/>
          <a:ext cx="6096000" cy="752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Modified the wheel base</a:t>
          </a:r>
          <a:endParaRPr lang="en-US" sz="3400" kern="1200" dirty="0"/>
        </a:p>
      </dsp:txBody>
      <dsp:txXfrm>
        <a:off x="1294407" y="3309143"/>
        <a:ext cx="4801592" cy="752078"/>
      </dsp:txXfrm>
    </dsp:sp>
    <dsp:sp modelId="{0FB92B1F-C2AE-4517-9C3F-6EBCA6990873}">
      <dsp:nvSpPr>
        <dsp:cNvPr id="0" name=""/>
        <dsp:cNvSpPr/>
      </dsp:nvSpPr>
      <dsp:spPr>
        <a:xfrm>
          <a:off x="75207" y="3384351"/>
          <a:ext cx="1219200" cy="601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2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5244-E6C6-453D-ADBB-80A0A3A8E7E8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DDFA-47E8-46FF-BD4E-79B2270F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Mechanical Features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9221522"/>
              </p:ext>
            </p:extLst>
          </p:nvPr>
        </p:nvGraphicFramePr>
        <p:xfrm>
          <a:off x="16764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Mechanical Features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Features</dc:title>
  <dc:creator>Allison Crump</dc:creator>
  <cp:lastModifiedBy>Allison Crump</cp:lastModifiedBy>
  <cp:revision>4</cp:revision>
  <dcterms:created xsi:type="dcterms:W3CDTF">2012-06-08T01:14:29Z</dcterms:created>
  <dcterms:modified xsi:type="dcterms:W3CDTF">2012-06-08T01:59:19Z</dcterms:modified>
</cp:coreProperties>
</file>