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8E44"/>
    <a:srgbClr val="7AA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73" autoAdjust="0"/>
  </p:normalViewPr>
  <p:slideViewPr>
    <p:cSldViewPr>
      <p:cViewPr varScale="1">
        <p:scale>
          <a:sx n="126" d="100"/>
          <a:sy n="126" d="100"/>
        </p:scale>
        <p:origin x="-129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1D1D-6467-4C41-9C65-11CBA00E8859}" type="datetimeFigureOut">
              <a:rPr lang="en-US" smtClean="0"/>
              <a:t>9/2/2012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219E-E1F1-414C-9E07-9FFF9932F17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1D1D-6467-4C41-9C65-11CBA00E8859}" type="datetimeFigureOut">
              <a:rPr lang="en-US" smtClean="0"/>
              <a:t>9/2/2012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219E-E1F1-414C-9E07-9FFF9932F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1D1D-6467-4C41-9C65-11CBA00E8859}" type="datetimeFigureOut">
              <a:rPr lang="en-US" smtClean="0"/>
              <a:t>9/2/2012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219E-E1F1-414C-9E07-9FFF9932F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1D1D-6467-4C41-9C65-11CBA00E8859}" type="datetimeFigureOut">
              <a:rPr lang="en-US" smtClean="0"/>
              <a:t>9/2/2012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219E-E1F1-414C-9E07-9FFF9932F1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1D1D-6467-4C41-9C65-11CBA00E8859}" type="datetimeFigureOut">
              <a:rPr lang="en-US" smtClean="0"/>
              <a:t>9/2/2012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219E-E1F1-414C-9E07-9FFF9932F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1D1D-6467-4C41-9C65-11CBA00E8859}" type="datetimeFigureOut">
              <a:rPr lang="en-US" smtClean="0"/>
              <a:t>9/2/2012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219E-E1F1-414C-9E07-9FFF9932F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1D1D-6467-4C41-9C65-11CBA00E8859}" type="datetimeFigureOut">
              <a:rPr lang="en-US" smtClean="0"/>
              <a:t>9/2/2012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219E-E1F1-414C-9E07-9FFF9932F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1D1D-6467-4C41-9C65-11CBA00E8859}" type="datetimeFigureOut">
              <a:rPr lang="en-US" smtClean="0"/>
              <a:t>9/2/2012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219E-E1F1-414C-9E07-9FFF9932F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1D1D-6467-4C41-9C65-11CBA00E8859}" type="datetimeFigureOut">
              <a:rPr lang="en-US" smtClean="0"/>
              <a:t>9/2/2012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219E-E1F1-414C-9E07-9FFF9932F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1D1D-6467-4C41-9C65-11CBA00E8859}" type="datetimeFigureOut">
              <a:rPr lang="en-US" smtClean="0"/>
              <a:t>9/2/2012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219E-E1F1-414C-9E07-9FFF9932F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1D1D-6467-4C41-9C65-11CBA00E8859}" type="datetimeFigureOut">
              <a:rPr lang="en-US" smtClean="0"/>
              <a:t>9/2/2012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219E-E1F1-414C-9E07-9FFF9932F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6EF71D1D-6467-4C41-9C65-11CBA00E8859}" type="datetimeFigureOut">
              <a:rPr lang="en-US" smtClean="0"/>
              <a:t>9/2/2012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88B219E-E1F1-414C-9E07-9FFF9932F17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diydrones.com/" TargetMode="External"/><Relationship Id="rId7" Type="http://schemas.openxmlformats.org/officeDocument/2006/relationships/image" Target="../media/image5.jpeg"/><Relationship Id="rId2" Type="http://schemas.openxmlformats.org/officeDocument/2006/relationships/hyperlink" Target="http://code.google.com/p/arducopt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hyperlink" Target="http://iarc.angel-strike.com/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7924800" cy="1143000"/>
          </a:xfrm>
        </p:spPr>
        <p:txBody>
          <a:bodyPr/>
          <a:lstStyle/>
          <a:p>
            <a:r>
              <a:rPr lang="en-US" dirty="0" smtClean="0"/>
              <a:t>Arial Robotics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1922" y="1600200"/>
            <a:ext cx="7924800" cy="28238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Revive the origins of RHRT</a:t>
            </a:r>
          </a:p>
          <a:p>
            <a:r>
              <a:rPr lang="en-US" dirty="0" smtClean="0"/>
              <a:t>Get students involved in the growing field of areal robotics</a:t>
            </a:r>
          </a:p>
          <a:p>
            <a:r>
              <a:rPr lang="en-US" dirty="0" smtClean="0"/>
              <a:t>Compete in robotics competitions\</a:t>
            </a:r>
          </a:p>
          <a:p>
            <a:r>
              <a:rPr lang="en-US" dirty="0" smtClean="0"/>
              <a:t>Have fun and peruse aerial and robotic hobbies </a:t>
            </a:r>
          </a:p>
          <a:p>
            <a:r>
              <a:rPr lang="en-US" dirty="0" smtClean="0"/>
              <a:t>Links:</a:t>
            </a:r>
          </a:p>
          <a:p>
            <a:pPr lvl="1"/>
            <a:r>
              <a:rPr lang="en-US" dirty="0" smtClean="0">
                <a:hlinkClick r:id="rId2"/>
              </a:rPr>
              <a:t>code.google.com/p/</a:t>
            </a:r>
            <a:r>
              <a:rPr lang="en-US" dirty="0" err="1" smtClean="0">
                <a:hlinkClick r:id="rId2"/>
              </a:rPr>
              <a:t>arducopter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diydrones.com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iarc.angel-strike.com</a:t>
            </a:r>
            <a:endParaRPr lang="en-US" dirty="0"/>
          </a:p>
        </p:txBody>
      </p:sp>
      <p:pic>
        <p:nvPicPr>
          <p:cNvPr id="1026" name="Picture 2" descr="http://blogs.discovery.com/.a/6a00d8341bf67c53ef0168e690e40f970c-800w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969" y="3424591"/>
            <a:ext cx="2209800" cy="179413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.hexus.net/v2/lowe/News/Parrot/parrot_ar-drone_2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4" b="2451"/>
          <a:stretch/>
        </p:blipFill>
        <p:spPr bwMode="auto">
          <a:xfrm>
            <a:off x="5728188" y="2362200"/>
            <a:ext cx="3187212" cy="2146195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hadow 200 FPV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50930"/>
            <a:ext cx="3206566" cy="21336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ardupilot-mega.googlecode.com/svn/ArduPilotMegaImages/missionplanner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46" y="4728808"/>
            <a:ext cx="355372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iki.ardupilot-mega.googlecode.com/git/images/firmware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837" y="4728809"/>
            <a:ext cx="3720563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latimes.com/media/photo/2011-11/66347176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836" y="304800"/>
            <a:ext cx="2858364" cy="160167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885334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</TotalTime>
  <Words>35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Horizon</vt:lpstr>
      <vt:lpstr>Arial Robotics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Rose-Hulman Institute of Technology</dc:title>
  <dc:creator>Ander A Solorzano</dc:creator>
  <cp:lastModifiedBy>Ruffin J White-Magner</cp:lastModifiedBy>
  <cp:revision>69</cp:revision>
  <dcterms:created xsi:type="dcterms:W3CDTF">2012-06-07T22:05:34Z</dcterms:created>
  <dcterms:modified xsi:type="dcterms:W3CDTF">2012-09-02T16:49:41Z</dcterms:modified>
</cp:coreProperties>
</file>