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800" r:id="rId3"/>
    <p:sldId id="807" r:id="rId4"/>
    <p:sldId id="801" r:id="rId5"/>
    <p:sldId id="802" r:id="rId6"/>
    <p:sldId id="804" r:id="rId7"/>
    <p:sldId id="805" r:id="rId8"/>
    <p:sldId id="772" r:id="rId9"/>
  </p:sldIdLst>
  <p:sldSz cx="9144000" cy="5143500" type="screen16x9"/>
  <p:notesSz cx="6797675" cy="992822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9C9C"/>
    <a:srgbClr val="646464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5268" autoAdjust="0"/>
  </p:normalViewPr>
  <p:slideViewPr>
    <p:cSldViewPr snapToGrid="0" snapToObjects="1">
      <p:cViewPr varScale="1">
        <p:scale>
          <a:sx n="58" d="100"/>
          <a:sy n="58" d="100"/>
        </p:scale>
        <p:origin x="72" y="99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81A44-8927-40C4-A7C5-FFE104D56FA2}" type="datetimeFigureOut">
              <a:rPr lang="en-US" altLang="en-US"/>
              <a:pPr/>
              <a:t>3/4/2019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EEB406-0DCA-4F73-94DF-8758DD118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5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39D3C5-A431-462E-AEAA-196AF97F2D71}" type="datetimeFigureOut">
              <a:rPr lang="en-US" altLang="en-US"/>
              <a:pPr/>
              <a:t>3/4/2019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E7C75-9496-42A9-B719-99BA27D7C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6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74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7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62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85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5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15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03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E7C75-9496-42A9-B719-99BA27D7CE1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19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7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064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C5DA7AD-2E0E-45C9-BEDB-90ABE68A5D33}" type="datetime1">
              <a:rPr lang="en-US" altLang="en-US"/>
              <a:pPr/>
              <a:t>3/4/2019</a:t>
            </a:fld>
            <a:endParaRPr lang="en-US" alt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4A92D68F-6B88-4405-9799-07235EA63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7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87C0A127-119E-4B27-A12F-7012D014ECB6}" type="datetime1">
              <a:rPr lang="en-US" altLang="en-US"/>
              <a:pPr/>
              <a:t>3/4/2019</a:t>
            </a:fld>
            <a:endParaRPr lang="en-US" alt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3C82461-48E3-43D2-9B96-569B15C9D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nyu_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6CABB08-08D7-41B5-B213-8E8F3FFF65BB}" type="datetime1">
              <a:rPr lang="en-US" altLang="en-US"/>
              <a:pPr/>
              <a:t>3/4/2019</a:t>
            </a:fld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6CDCC7C-BC3B-404F-B6C0-7A662FA279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1" r:id="rId3"/>
    <p:sldLayoutId id="2147483702" r:id="rId4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085850" indent="-1714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927"/>
            <a:ext cx="9144000" cy="5128573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100378" y="1361490"/>
            <a:ext cx="7346197" cy="181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 algn="ctr"/>
            <a:r>
              <a:rPr lang="en-US" altLang="zh-TW" sz="2400" dirty="0"/>
              <a:t>Power System for </a:t>
            </a:r>
            <a:r>
              <a:rPr lang="en-US" sz="2400" dirty="0"/>
              <a:t>Magnetic Field Pulse Generator to Inhibit Preterm Uterine Contractions</a:t>
            </a:r>
          </a:p>
          <a:p>
            <a:pPr indent="0" algn="ctr"/>
            <a:endParaRPr lang="en-US" altLang="zh-TW" sz="2400" dirty="0"/>
          </a:p>
        </p:txBody>
      </p:sp>
      <p:pic>
        <p:nvPicPr>
          <p:cNvPr id="717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1" y="267999"/>
            <a:ext cx="3210804" cy="50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2822575" y="3525838"/>
            <a:ext cx="3500438" cy="99355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defRPr sz="1000" kern="1200" baseline="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j-lt"/>
              </a:rPr>
              <a:t>Student: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Rhitvik Kumawat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j-lt"/>
              </a:rPr>
              <a:t>Advisor: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Prof.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Dariusz</a:t>
            </a:r>
            <a:r>
              <a:rPr lang="zh-CN" altLang="en-US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Czarkowski</a:t>
            </a:r>
            <a:endParaRPr lang="en-US" altLang="zh-CN" sz="1800" dirty="0">
              <a:latin typeface="+mj-lt"/>
            </a:endParaRP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j-lt"/>
              </a:rPr>
              <a:t>Feb 10, 2019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42661" y="435928"/>
            <a:ext cx="2874792" cy="274637"/>
          </a:xfrm>
        </p:spPr>
        <p:txBody>
          <a:bodyPr/>
          <a:lstStyle/>
          <a:p>
            <a:r>
              <a:rPr lang="en-US" dirty="0"/>
              <a:t>Basic Idea of Our Design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9EE05-54E6-419E-A083-1D1B9F38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29" y="710565"/>
            <a:ext cx="5963771" cy="3339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BF845-38C9-4B35-B93F-484AE4A751C0}"/>
              </a:ext>
            </a:extLst>
          </p:cNvPr>
          <p:cNvSpPr txBox="1"/>
          <p:nvPr/>
        </p:nvSpPr>
        <p:spPr>
          <a:xfrm>
            <a:off x="255494" y="927847"/>
            <a:ext cx="25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This is the IC configuration can be employed for our converter if we decide to go with LT8613</a:t>
            </a:r>
          </a:p>
        </p:txBody>
      </p:sp>
    </p:spTree>
    <p:extLst>
      <p:ext uri="{BB962C8B-B14F-4D97-AF65-F5344CB8AC3E}">
        <p14:creationId xmlns:p14="http://schemas.microsoft.com/office/powerpoint/2010/main" val="5431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42661" y="435928"/>
            <a:ext cx="2874792" cy="274637"/>
          </a:xfrm>
        </p:spPr>
        <p:txBody>
          <a:bodyPr/>
          <a:lstStyle/>
          <a:p>
            <a:r>
              <a:rPr lang="en-US" dirty="0"/>
              <a:t>Simulation 2.5 </a:t>
            </a:r>
            <a:r>
              <a:rPr lang="en-US" dirty="0" err="1"/>
              <a:t>ms</a:t>
            </a:r>
            <a:r>
              <a:rPr lang="en-US" dirty="0"/>
              <a:t> pulses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0FADE-8FE3-460E-8DCE-3B263D72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565"/>
            <a:ext cx="9144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26380" y="435928"/>
            <a:ext cx="3591073" cy="274637"/>
          </a:xfrm>
        </p:spPr>
        <p:txBody>
          <a:bodyPr/>
          <a:lstStyle/>
          <a:p>
            <a:r>
              <a:rPr lang="en-US" dirty="0"/>
              <a:t>Simulation 3 </a:t>
            </a:r>
            <a:r>
              <a:rPr lang="en-US" dirty="0" err="1"/>
              <a:t>ms</a:t>
            </a:r>
            <a:r>
              <a:rPr lang="en-US" dirty="0"/>
              <a:t> pulse (initial response)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CC99BE-3B53-40F8-9CB9-50D71EB5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9769"/>
            <a:ext cx="9144000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42661" y="435928"/>
            <a:ext cx="2874792" cy="274637"/>
          </a:xfrm>
        </p:spPr>
        <p:txBody>
          <a:bodyPr/>
          <a:lstStyle/>
          <a:p>
            <a:r>
              <a:rPr lang="en-US" dirty="0"/>
              <a:t>Simulation 3 </a:t>
            </a:r>
            <a:r>
              <a:rPr lang="en-US" dirty="0" err="1"/>
              <a:t>ms</a:t>
            </a:r>
            <a:r>
              <a:rPr lang="en-US" dirty="0"/>
              <a:t> pulses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EB60A1-758B-40BD-9972-06ADB14C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565"/>
            <a:ext cx="9144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42661" y="435928"/>
            <a:ext cx="2874792" cy="274637"/>
          </a:xfrm>
        </p:spPr>
        <p:txBody>
          <a:bodyPr/>
          <a:lstStyle/>
          <a:p>
            <a:r>
              <a:rPr lang="en-US" dirty="0"/>
              <a:t>Simulation 4 </a:t>
            </a:r>
            <a:r>
              <a:rPr lang="en-US" dirty="0" err="1"/>
              <a:t>ms</a:t>
            </a:r>
            <a:r>
              <a:rPr lang="en-US" dirty="0"/>
              <a:t> pulses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8B1B5-2A26-497F-80D9-66AFC3C1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9294"/>
            <a:ext cx="9144000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042661" y="435928"/>
            <a:ext cx="2874792" cy="274637"/>
          </a:xfrm>
        </p:spPr>
        <p:txBody>
          <a:bodyPr/>
          <a:lstStyle/>
          <a:p>
            <a:r>
              <a:rPr lang="en-US" dirty="0"/>
              <a:t>Simulation 4.9 </a:t>
            </a:r>
            <a:r>
              <a:rPr lang="en-US" dirty="0" err="1"/>
              <a:t>ms</a:t>
            </a:r>
            <a:r>
              <a:rPr lang="en-US" dirty="0"/>
              <a:t> pulse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9CD52-624A-43BB-AB6B-5179CA10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0565"/>
            <a:ext cx="9144000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71247" y="1001966"/>
            <a:ext cx="8315553" cy="3131018"/>
          </a:xfrm>
        </p:spPr>
        <p:txBody>
          <a:bodyPr anchor="ctr"/>
          <a:lstStyle/>
          <a:p>
            <a:pPr algn="ctr"/>
            <a:r>
              <a:rPr lang="en-US" sz="5000" dirty="0"/>
              <a:t>End of Presentation</a:t>
            </a:r>
          </a:p>
          <a:p>
            <a:pPr algn="ctr"/>
            <a:r>
              <a:rPr lang="en-US" sz="5000" dirty="0"/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3C82461-48E3-43D2-9B96-569B15C9D4F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573354"/>
      </p:ext>
    </p:extLst>
  </p:cSld>
  <p:clrMapOvr>
    <a:masterClrMapping/>
  </p:clrMapOvr>
</p:sld>
</file>

<file path=ppt/theme/theme1.xml><?xml version="1.0" encoding="utf-8"?>
<a:theme xmlns:a="http://schemas.openxmlformats.org/drawingml/2006/main" name="NYU Schools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42087</TotalTime>
  <Words>93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Courier New</vt:lpstr>
      <vt:lpstr>Wingdings</vt:lpstr>
      <vt:lpstr>NYU Schools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rhitvik kumawat</cp:lastModifiedBy>
  <cp:revision>1294</cp:revision>
  <cp:lastPrinted>2019-01-15T20:49:10Z</cp:lastPrinted>
  <dcterms:created xsi:type="dcterms:W3CDTF">2013-09-03T13:03:01Z</dcterms:created>
  <dcterms:modified xsi:type="dcterms:W3CDTF">2019-03-04T20:09:54Z</dcterms:modified>
</cp:coreProperties>
</file>