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0afa56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0afa56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0afa563ec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0afa563ec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0afa563ec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0afa563ec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0afa563e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0afa563e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0afa563ec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0afa563ec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0afa563ec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0afa563ec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0afa563ec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0afa563ec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0afa563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0afa563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0afa563ec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0afa563ec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0afa563e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0afa563e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0afa563ec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0afa563ec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0afa563ec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0afa563e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0afa563e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0afa563e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0afa563ec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0afa563ec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0afa563e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0afa563e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78050" y="828550"/>
            <a:ext cx="7587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>
                <a:latin typeface="Oswald"/>
                <a:ea typeface="Oswald"/>
                <a:cs typeface="Oswald"/>
                <a:sym typeface="Oswald"/>
              </a:rPr>
              <a:t>Computer Graphics Project</a:t>
            </a:r>
            <a:endParaRPr sz="5000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494300" y="2906175"/>
            <a:ext cx="6155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2D Chess using OpenGL</a:t>
            </a:r>
            <a:endParaRPr b="1" sz="3600" u="sng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013250" y="4166900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Rhitwik Saha (18075048)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65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User Interface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mouse is the major and only user input used here:</a:t>
            </a:r>
            <a:endParaRPr sz="18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Left Button:</a:t>
            </a:r>
            <a:r>
              <a:rPr lang="en" sz="1800"/>
              <a:t> Allows the user to select a chess piece and chess square.</a:t>
            </a:r>
            <a:endParaRPr sz="18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Right Button: </a:t>
            </a:r>
            <a:r>
              <a:rPr lang="en" sz="1800"/>
              <a:t>Allows the user to undo move.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65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SnapShots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Snapshot 1:</a:t>
            </a:r>
            <a:r>
              <a:rPr lang="en" sz="1800"/>
              <a:t> In this snapshot the initial structure and arrangement of the chess  pieces are shown along with a display box on the right which will show the alerts during the game.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Snapshot 2:</a:t>
            </a:r>
            <a:r>
              <a:rPr lang="en" sz="1800"/>
              <a:t> in this snapshot an in-game screenshot has been shown where BLACK king is CHECKED with WHITE queen, which is displayed on the display box on the right.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Snapshot 1</a:t>
            </a:r>
            <a:endParaRPr b="1"/>
          </a:p>
        </p:txBody>
      </p:sp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63" y="304800"/>
            <a:ext cx="6807086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Snapshot 2</a:t>
            </a:r>
            <a:endParaRPr b="1"/>
          </a:p>
        </p:txBody>
      </p:sp>
      <p:pic>
        <p:nvPicPr>
          <p:cNvPr id="351" name="Google Shape;3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575" y="304800"/>
            <a:ext cx="6772853" cy="38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303800" y="65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Future Advancements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7" name="Google Shape;357;p26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3D implementation of this game can be done, with more advanced structure formation of the chess pieces, using primitive shapes like, cones, spheres, cuboids, etc.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AI can be introduced in this which will play according to designated difficulty.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latin typeface="Oswald"/>
                <a:ea typeface="Oswald"/>
                <a:cs typeface="Oswald"/>
                <a:sym typeface="Oswald"/>
              </a:rPr>
              <a:t>THANK YOU!</a:t>
            </a:r>
            <a:endParaRPr sz="3600" u="sng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65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Open GL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OpenGL(Open Graphics Library) is a standard specification defining a cross language cross platform API for writing applications that produce 2D and 3D computer graphics.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interface consists of over 250 different function calls which can be used to draw  complex 3D scenes from simple primitives.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65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Project Goal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aim of the project is to successfully implement all the functionalities of a 2D chess game, using OpenGL.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pieces have been formed using primitive shapes by varying their scales.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65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Scope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Project is developed in Sublime Text IDE. It has been implemented on Ubuntu Platform.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2D graphics package designed here provides an interface for the users for handling the display of chessboard and different chess pieces.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mouse is the main and only input device used.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65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Requirement Specifications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HARDWARE SPECIFICATION:</a:t>
            </a:r>
            <a:endParaRPr b="1"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4GB of RAM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150MB of hard disk space required (for installation of Software)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b="1" lang="en" sz="1800"/>
              <a:t>SOFTWARE REQUIREMENT:</a:t>
            </a:r>
            <a:endParaRPr b="1" sz="18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Development Tool: LINUX(Ubuntu 18.04 LTS)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Language: C/C++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IDE: Sublime Text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Library: OpenGL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65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Basic Design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project comprises of two section:</a:t>
            </a:r>
            <a:endParaRPr sz="1800"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Graphic UI:</a:t>
            </a:r>
            <a:r>
              <a:rPr lang="en" sz="1800"/>
              <a:t> This renders with the graphical user interface, of the chessboard and the chess piece along with a display board on the right hand side of the screen.</a:t>
            </a:r>
            <a:endParaRPr sz="18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Logic:</a:t>
            </a:r>
            <a:r>
              <a:rPr lang="en" sz="1800"/>
              <a:t> This serves as the logic behind the possible moves that a chess piece can perform, taking cases for check, illegal moves and checkmate.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65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Design(1)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have incorporated several inbuilt OpenGL functions in the Graphic UI file.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Header files used:</a:t>
            </a:r>
            <a:endParaRPr sz="1800"/>
          </a:p>
          <a:p>
            <a:pPr indent="0" lvl="0" marL="457200" rtl="0" algn="just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#include&lt;stdio.h&gt; : </a:t>
            </a:r>
            <a:r>
              <a:rPr lang="en" sz="1800"/>
              <a:t>This is C library for standard input and output and display, and general purpose functions.</a:t>
            </a:r>
            <a:endParaRPr sz="1800"/>
          </a:p>
          <a:p>
            <a:pPr indent="0" lvl="0" marL="457200" rtl="0" algn="just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#include&lt;GL/glut.h&gt; :</a:t>
            </a:r>
            <a:r>
              <a:rPr lang="en" sz="1800"/>
              <a:t> This header is included to read the glut.h, gl.h, glu.h.</a:t>
            </a:r>
            <a:endParaRPr sz="1800"/>
          </a:p>
          <a:p>
            <a:pPr indent="0" lvl="0" marL="457200" rtl="0" algn="just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#include&lt;math.h&gt; :</a:t>
            </a:r>
            <a:r>
              <a:rPr lang="en" sz="1800"/>
              <a:t> This is a C library used for performing certain mathematical operations.</a:t>
            </a:r>
            <a:endParaRPr sz="1800"/>
          </a:p>
          <a:p>
            <a:pPr indent="0" lvl="0" marL="457200" rtl="0" algn="just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#include&lt;string.h&gt; : </a:t>
            </a:r>
            <a:r>
              <a:rPr lang="en" sz="1800"/>
              <a:t>This is a C library used to perform manipulation on character array.</a:t>
            </a:r>
            <a:endParaRPr sz="1800"/>
          </a:p>
          <a:p>
            <a:pPr indent="0" lvl="0" marL="457200" rtl="0" algn="just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#include&lt;vector&gt; :</a:t>
            </a:r>
            <a:r>
              <a:rPr lang="en" sz="1800"/>
              <a:t> This is a C++ library used to perform manipulation on vector arrays, that I have used in the logic part of the project. </a:t>
            </a:r>
            <a:endParaRPr sz="1800"/>
          </a:p>
          <a:p>
            <a:pPr indent="0" lvl="0" marL="0" rtl="0" algn="just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		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65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Design(2)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following functions have been used which enables the rendering of chess pieces and chessboard with different specific colors and the display box.</a:t>
            </a:r>
            <a:endParaRPr sz="1800"/>
          </a:p>
          <a:p>
            <a:pPr indent="0" lvl="0" marL="457200" rtl="0" algn="just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glColor3ub(...) : sets the current color (takes rgb values)</a:t>
            </a:r>
            <a:endParaRPr sz="1800"/>
          </a:p>
          <a:p>
            <a:pPr indent="0" lvl="0" marL="457200" rtl="0" algn="just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glVertex2i(...) : specifies a vertex (takes x,y coordinate)</a:t>
            </a:r>
            <a:endParaRPr sz="1800"/>
          </a:p>
          <a:p>
            <a:pPr indent="0" lvl="0" marL="457200" rtl="0" algn="just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glBegin(...) and glEnd(...) : delimits the vertices between them.</a:t>
            </a:r>
            <a:endParaRPr sz="1800"/>
          </a:p>
          <a:p>
            <a:pPr indent="0" lvl="0" marL="457200" rtl="0" algn="just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glLineWidth(...) : specifies the width of rasterized lines</a:t>
            </a:r>
            <a:endParaRPr sz="1800"/>
          </a:p>
          <a:p>
            <a:pPr indent="0" lvl="0" marL="457200" rtl="0" algn="just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glPointSize(...) : specifies the diameter of rasterized points.</a:t>
            </a:r>
            <a:endParaRPr sz="1800"/>
          </a:p>
          <a:p>
            <a:pPr indent="0" lvl="0" marL="457200" rtl="0" algn="just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glRasterPos2f(...) : specifies the bottom left position of text.</a:t>
            </a:r>
            <a:endParaRPr sz="1800"/>
          </a:p>
          <a:p>
            <a:pPr indent="0" lvl="0" marL="457200" rtl="0" algn="just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glutBitmapCharacter(...) : displays the character.</a:t>
            </a:r>
            <a:endParaRPr sz="1800"/>
          </a:p>
          <a:p>
            <a:pPr indent="0" lvl="0" marL="457200" rtl="0" algn="just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457200" rtl="0" algn="just">
              <a:lnSpc>
                <a:spcPct val="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just">
              <a:lnSpc>
                <a:spcPct val="4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65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swald"/>
                <a:ea typeface="Oswald"/>
                <a:cs typeface="Oswald"/>
                <a:sym typeface="Oswald"/>
              </a:rPr>
              <a:t>Design(3)</a:t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logic portion of the project, I have implemented several method functions for each chess piece.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includes all the current possible moves for the current player for all his chess pieces.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have also implemented the code for check and checkmate conditions for every chess piece.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