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2" r:id="rId7"/>
    <p:sldId id="259" r:id="rId8"/>
    <p:sldId id="260" r:id="rId9"/>
    <p:sldId id="261" r:id="rId10"/>
  </p:sldIdLst>
  <p:sldSz cx="9144000" cy="5143500"/>
  <p:notesSz cx="6858000" cy="9144000"/>
  <p:embeddedFontLst>
    <p:embeddedFont>
      <p:font typeface="Raleway" panose="020B0503030101060003"/>
      <p:regular r:id="rId14"/>
    </p:embeddedFont>
    <p:embeddedFont>
      <p:font typeface="Lato" panose="020F0502020204030203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fc797793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fc797793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fc797793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fc797793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8fc797793_3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8fc797793_3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8fc797793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8fc797793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8fc797793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8fc797793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/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Collaborative Platform</a:t>
            </a:r>
            <a:endParaRPr lang="en-GB"/>
          </a:p>
        </p:txBody>
      </p:sp>
      <p:sp>
        <p:nvSpPr>
          <p:cNvPr id="87" name="Google Shape;87;p13"/>
          <p:cNvSpPr txBox="1"/>
          <p:nvPr>
            <p:ph type="subTitle" idx="1"/>
          </p:nvPr>
        </p:nvSpPr>
        <p:spPr>
          <a:xfrm>
            <a:off x="729625" y="3172900"/>
            <a:ext cx="76881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Preeti Agrawal    (01FB16ECS274)</a:t>
            </a:r>
            <a:endParaRPr lang="en-GB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Rachana Aithal   (01FB16ECS283)</a:t>
            </a:r>
            <a:endParaRPr lang="en-GB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Rhiya Ramesh     (01FB16ECS301)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</a:t>
            </a:r>
            <a:endParaRPr lang="en-GB"/>
          </a:p>
        </p:txBody>
      </p:sp>
      <p:sp>
        <p:nvSpPr>
          <p:cNvPr id="93" name="Google Shape;93;p1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is a tool which is specifically meant for college students to write research papers/thesis in groups and get it reviewed from their guide or professor. For each document you can have multiple 'contributors' but only one 'reviewer'.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</a:t>
            </a:r>
            <a:endParaRPr lang="en-GB"/>
          </a:p>
        </p:txBody>
      </p:sp>
      <p:sp>
        <p:nvSpPr>
          <p:cNvPr id="99" name="Google Shape;99;p15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Contributors can: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AutoNum type="arabicPeriod"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Create content/documents.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AutoNum type="arabicPeriod"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Comment on the content.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AutoNum type="arabicPeriod"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Accept/Reject comments. Reply to comments.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AutoNum type="arabicPeriod"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Edit document and save new versions of it.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Functionalities	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IN" altLang="en-US" sz="18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Collaborators can view the document being edited simultaneously.</a:t>
            </a:r>
            <a:endParaRPr lang="en-IN" altLang="en-US" sz="18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46050" indent="0">
              <a:buFont typeface="Arial" panose="020B0604020202020204" pitchFamily="34" charset="0"/>
              <a:buNone/>
            </a:pPr>
            <a:endParaRPr lang="en-IN" altLang="en-US" sz="18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80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Users can view summary of the document.</a:t>
            </a:r>
            <a:endParaRPr lang="en-IN" altLang="en-US" sz="180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</a:t>
            </a:r>
            <a:endParaRPr lang="en-GB"/>
          </a:p>
        </p:txBody>
      </p:sp>
      <p:sp>
        <p:nvSpPr>
          <p:cNvPr id="105" name="Google Shape;105;p16"/>
          <p:cNvSpPr txBox="1"/>
          <p:nvPr>
            <p:ph type="body" idx="1"/>
          </p:nvPr>
        </p:nvSpPr>
        <p:spPr>
          <a:xfrm>
            <a:off x="729450" y="2078875"/>
            <a:ext cx="7688700" cy="25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Reviewers can :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AutoNum type="arabicPeriod"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Comment on the content.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AutoNum type="arabicPeriod"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Reply to comments.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AutoNum type="arabicPeriod"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Approve document versions.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application displays all versions of the documents with and without comments.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highlights</a:t>
            </a:r>
            <a:endParaRPr lang="en-GB"/>
          </a:p>
        </p:txBody>
      </p:sp>
      <p:sp>
        <p:nvSpPr>
          <p:cNvPr id="111" name="Google Shape;111;p17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Framework</a:t>
            </a: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Django 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Intelligent Component </a:t>
            </a: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Summarization of the content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Rest web services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Ajax Requests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Periodic Refresh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Submission Throttling</a:t>
            </a:r>
            <a:endParaRPr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/>
              <a:t>Thank You</a:t>
            </a:r>
            <a:endParaRPr sz="3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WPS Presentation</Application>
  <PresentationFormat/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Arial</vt:lpstr>
      <vt:lpstr>Raleway</vt:lpstr>
      <vt:lpstr>Lato</vt:lpstr>
      <vt:lpstr>Times New Roman</vt:lpstr>
      <vt:lpstr>Microsoft YaHei</vt:lpstr>
      <vt:lpstr>Arial Unicode MS</vt:lpstr>
      <vt:lpstr>Microsoft JhengHei UI</vt:lpstr>
      <vt:lpstr>Microsoft YaHei UI</vt:lpstr>
      <vt:lpstr>Trebuchet MS</vt:lpstr>
      <vt:lpstr>Times New Roman</vt:lpstr>
      <vt:lpstr>Streamline</vt:lpstr>
      <vt:lpstr>Collaborative Platform</vt:lpstr>
      <vt:lpstr>About</vt:lpstr>
      <vt:lpstr>Functionalities</vt:lpstr>
      <vt:lpstr>PowerPoint 演示文稿</vt:lpstr>
      <vt:lpstr>Functionalities</vt:lpstr>
      <vt:lpstr>Technology highlights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Platform</dc:title>
  <dc:creator/>
  <cp:lastModifiedBy>preet</cp:lastModifiedBy>
  <cp:revision>1</cp:revision>
  <dcterms:created xsi:type="dcterms:W3CDTF">2019-11-20T08:48:52Z</dcterms:created>
  <dcterms:modified xsi:type="dcterms:W3CDTF">2019-11-20T08:48:52Z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