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2" r:id="rId5"/>
    <p:sldId id="261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8"/>
  </p:normalViewPr>
  <p:slideViewPr>
    <p:cSldViewPr snapToGrid="0" snapToObjects="1">
      <p:cViewPr>
        <p:scale>
          <a:sx n="113" d="100"/>
          <a:sy n="113" d="100"/>
        </p:scale>
        <p:origin x="28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A558-7771-3945-8B92-A776449F7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5C98-A654-E944-92DA-C41D7B6D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AECB-2FE4-E44C-84F5-55C080FA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AF2C-AE05-7C46-B1E3-83AF6838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5D78-326D-FB41-B0C0-66248552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C05F-6A3C-8747-B0BF-377958BF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D73C0-2330-E347-8A2A-37A7400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6769-41F4-534E-84F4-97346C57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B02E-E718-284A-986B-E751BCF9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2081C-413F-2E4B-B2A2-0337CDFE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4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0E7A5-F1AC-844E-87D4-1C6541885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29528-92CD-3640-90BC-0AB9F0BE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060F-7895-DD4D-B06B-CC8E977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E8BD-640B-2549-B673-960718D2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5A31-2475-4C47-B6A0-87EDD626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0046-ADF5-4048-9DB5-C65598F2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072-7BAC-E94F-8711-9AF153B6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41BE4-853E-2D4D-9E1D-3F5BE987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F5EF-B37A-F34A-A20C-1C52E8E8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E503-D68B-E74E-BB62-200A358B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168C-6094-3940-8DC0-898ED5AA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303CE-B8C8-BF41-B813-71BB209F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1D4F-A99F-6240-B474-BEFDAA0B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C18F-F558-2D47-892A-22929E58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DBF1-F12C-A24A-887A-B1A5E72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B000-7A69-8C41-8BFB-7BA0E6D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DAD3-6112-7A4E-A9B5-1E7CA3E9D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D42CC-D09F-A54F-B34B-E0D7920A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5D8AD-A4B1-C94B-A377-0A620C67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F74E-4AD2-7448-99E1-A87C28E3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189EC-C2EF-0843-907B-683C1B51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9F62-87BD-AB43-8B48-A1674EDD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3A48-E792-2040-995A-97F3B18C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7963-6573-2B40-AA5B-F4874C197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75D6A-F22D-F945-8B24-4AB6CE55E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EC085-7422-BC42-9CD8-235AB877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DF913-7EB0-4743-AFCC-73ACCA81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DE37F-0F9C-6247-B6C9-D925DA41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A5146-CFA1-6E4B-A912-89C63BAD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2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D138-1D5E-5C4C-BCFA-DB0734E2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727CC-6AC8-2D43-A2CA-62000D48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289C0-A9EC-E24B-800E-2939E262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1AC3B-2CC7-0645-9B74-AFDDF808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8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8612-5E71-3A44-A249-9BD9BA75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98898-1D9A-5D40-B296-ACF36C9D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6AC91-993D-A544-8059-955ED2C4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8BC0-A2D9-6F47-ABF6-DBDD8CF8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B499B-8FED-DD4A-9725-5F611543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FD600-2474-464C-8373-6C4B08D0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EADB-6BD4-8946-B248-C9DA5197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29567-B680-FA4C-A049-831C0A70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48DCF-DAA8-9241-8069-8159E68E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6CBF-BDB3-2D49-B0E0-7C733571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06088-467A-8C4A-9584-21B7942C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EA24-83FD-0A49-87B7-8717CFCD2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1DA9-0132-794A-8C28-10DA07F8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ACA6E-3F54-E047-ACBC-794560BC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6EFFF-4C95-9D4C-8D04-0CFBD90E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ABE1-27DD-DD48-94F8-AD0E3716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06376-693D-B747-B282-C5E9CC80C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4D1F-DEF7-DA41-8C15-E40A46339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DF320-502F-434A-9508-CE4D4369BDA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C5DB-49C4-604A-8A7C-F492EAC00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E6E5-5192-F34C-9591-4A754F90C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4DE9A-A39A-EA4C-8BB1-95E08EDFF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2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zf/rc7rgxxd3094zhh2mnl_nl2h0000gn/T/com.microsoft.Word/WebArchiveCopyPasteTempFiles/page5image4836374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nesco-interface.herokuapp.com/ho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E833-68EF-2746-AA78-D0CA70C4F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75670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24C498-917D-D54A-BB94-19DDB1BF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78656"/>
            <a:ext cx="11001376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4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550F855-FAE2-2B49-9390-A11DFDC03A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0681" y="-636319"/>
            <a:ext cx="4217719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BEFDC-AEF8-3A4C-B7F6-C6EDD7CB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326169"/>
            <a:ext cx="10375900" cy="62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0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30D74B-EB6F-A246-A21D-33800B69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2" y="267674"/>
            <a:ext cx="10530975" cy="6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5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B54AEA7-A10A-0F48-ADEC-E10BFEE1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70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5" descr="page5image48363744">
            <a:extLst>
              <a:ext uri="{FF2B5EF4-FFF2-40B4-BE49-F238E27FC236}">
                <a16:creationId xmlns:a16="http://schemas.microsoft.com/office/drawing/2014/main" id="{A4A6FA01-A5EF-484C-813F-46AC8476F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495" b="2246"/>
          <a:stretch>
            <a:fillRect/>
          </a:stretch>
        </p:blipFill>
        <p:spPr bwMode="auto">
          <a:xfrm>
            <a:off x="0" y="1049867"/>
            <a:ext cx="6947809" cy="442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A6ADED-6E88-954F-BB0D-00D5242566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78" t="3592" r="14717" b="3857"/>
          <a:stretch/>
        </p:blipFill>
        <p:spPr>
          <a:xfrm>
            <a:off x="7887374" y="1542935"/>
            <a:ext cx="3278831" cy="34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9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C3EA3EB-4F9E-A34B-84AB-1F39844E0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9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89F3-3280-A841-9AAF-EE65D2C5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UNESCO Data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C822-ED38-954C-A38D-41617850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https://unesco-interface.herokuapp.com/home.html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2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16</Words>
  <Application>Microsoft Macintosh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UNESCO Data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Visualizations</dc:title>
  <dc:creator>Sharma, Rhiya</dc:creator>
  <cp:lastModifiedBy>Sharma, Rhiya</cp:lastModifiedBy>
  <cp:revision>10</cp:revision>
  <dcterms:created xsi:type="dcterms:W3CDTF">2020-09-10T17:44:25Z</dcterms:created>
  <dcterms:modified xsi:type="dcterms:W3CDTF">2020-09-17T16:45:16Z</dcterms:modified>
</cp:coreProperties>
</file>