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EEE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>
        <p:scale>
          <a:sx n="75" d="100"/>
          <a:sy n="75" d="100"/>
        </p:scale>
        <p:origin x="600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9664B-FFD5-4D8C-A212-0FBD23E648C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2509-40B2-49F2-BD9C-A0E037E44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92509-40B2-49F2-BD9C-A0E037E445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8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92509-40B2-49F2-BD9C-A0E037E445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5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7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BA5E-4902-421B-875F-C6CFE272772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88F6-3BE0-46DE-B5E7-F3E0054F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4" y="1129029"/>
            <a:ext cx="2357906" cy="357488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129029"/>
            <a:ext cx="1574798" cy="284479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17" y="1129029"/>
            <a:ext cx="1527778" cy="31242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4" y="4703913"/>
            <a:ext cx="2743198" cy="266112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8" y="4447508"/>
            <a:ext cx="2235200" cy="317393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2" y="7742032"/>
            <a:ext cx="1955800" cy="12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74700" y="100797"/>
            <a:ext cx="5270500" cy="7913011"/>
            <a:chOff x="774700" y="100797"/>
            <a:chExt cx="5270500" cy="7913011"/>
          </a:xfrm>
        </p:grpSpPr>
        <p:sp>
          <p:nvSpPr>
            <p:cNvPr id="4" name="직사각형 3"/>
            <p:cNvSpPr/>
            <p:nvPr/>
          </p:nvSpPr>
          <p:spPr>
            <a:xfrm>
              <a:off x="774700" y="971550"/>
              <a:ext cx="5270500" cy="704225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smtClean="0">
                  <a:solidFill>
                    <a:schemeClr val="tx1"/>
                  </a:solidFill>
                </a:rPr>
                <a:t>name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Birthday: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Call: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Address: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Password: String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so: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SalaryOp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ko-KR" altLang="en-US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PersonInfo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PersonInfo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 n,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b,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c, String ad,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an, String pw)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Get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getNmae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getBirthday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getCall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getAddress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getPassword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Set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setBirthday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setCall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setAddress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setPassword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4700" y="100797"/>
              <a:ext cx="5270500" cy="8707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&lt;Java Class&gt;</a:t>
              </a:r>
            </a:p>
            <a:p>
              <a:pPr algn="ctr"/>
              <a:r>
                <a:rPr lang="en-US" altLang="ko-KR" sz="2000" dirty="0" err="1">
                  <a:solidFill>
                    <a:srgbClr val="FF0000"/>
                  </a:solidFill>
                </a:rPr>
                <a:t>PersonInfo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(default package)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4700" y="980300"/>
              <a:ext cx="5270500" cy="2207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74700" y="3187700"/>
              <a:ext cx="5270500" cy="4826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0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74700" y="160337"/>
            <a:ext cx="5270500" cy="9515132"/>
            <a:chOff x="774700" y="160337"/>
            <a:chExt cx="5270500" cy="9515132"/>
          </a:xfrm>
        </p:grpSpPr>
        <p:sp>
          <p:nvSpPr>
            <p:cNvPr id="6" name="직사각형 5"/>
            <p:cNvSpPr/>
            <p:nvPr/>
          </p:nvSpPr>
          <p:spPr>
            <a:xfrm>
              <a:off x="774700" y="1162372"/>
              <a:ext cx="5270500" cy="8513097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err="1" smtClean="0">
                  <a:solidFill>
                    <a:schemeClr val="tx1"/>
                  </a:solidFill>
                </a:rPr>
                <a:t>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department: String  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salary: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so: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SalaryOp</a:t>
              </a:r>
              <a:r>
                <a:rPr lang="en-US" altLang="ko-KR" sz="1300" dirty="0">
                  <a:solidFill>
                    <a:schemeClr val="tx1"/>
                  </a:solidFill>
                </a:rPr>
                <a:t> 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PEmployeeInfo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Get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getDepartment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getNmae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getBirthday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getCall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getAddress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getPassword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Set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setDepartment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setBirthday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setCall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setAddress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setPassword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74700" y="160337"/>
              <a:ext cx="5270500" cy="10020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&lt;Java Class&gt;</a:t>
              </a:r>
            </a:p>
            <a:p>
              <a:pPr algn="ctr"/>
              <a:r>
                <a:rPr lang="en-US" altLang="ko-KR" sz="2000" dirty="0" err="1">
                  <a:solidFill>
                    <a:srgbClr val="00B0F0"/>
                  </a:solidFill>
                </a:rPr>
                <a:t>FEmployeeInfo</a:t>
              </a:r>
              <a:endParaRPr lang="en-US" altLang="ko-KR" sz="20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(default package)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4700" y="1183500"/>
              <a:ext cx="5270500" cy="162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4700" y="2809099"/>
              <a:ext cx="5270500" cy="6866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3064" y="602457"/>
            <a:ext cx="5272936" cy="10730679"/>
            <a:chOff x="823064" y="602457"/>
            <a:chExt cx="5272936" cy="10730679"/>
          </a:xfrm>
        </p:grpSpPr>
        <p:sp>
          <p:nvSpPr>
            <p:cNvPr id="4" name="직사각형 3"/>
            <p:cNvSpPr/>
            <p:nvPr/>
          </p:nvSpPr>
          <p:spPr>
            <a:xfrm>
              <a:off x="823064" y="1503336"/>
              <a:ext cx="5270500" cy="98298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err="1" smtClean="0">
                  <a:solidFill>
                    <a:schemeClr val="tx1"/>
                  </a:solidFill>
                </a:rPr>
                <a:t>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position: String  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department: String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year: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salary: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so: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SalaryOp</a:t>
              </a:r>
              <a:r>
                <a:rPr lang="en-US" altLang="ko-KR" sz="1300" dirty="0">
                  <a:solidFill>
                    <a:schemeClr val="tx1"/>
                  </a:solidFill>
                </a:rPr>
                <a:t> 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FEmployeeInfo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()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Get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getPosition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getDepartment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getYear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getNmae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getBirthday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getCall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getAddress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getPassword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Set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setPosition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setDepartment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setYear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s,String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en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po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setBirthday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setCall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setAddress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setPassword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(String): void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23064" y="602457"/>
              <a:ext cx="5270500" cy="90087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&lt;Java Class&gt;</a:t>
              </a:r>
            </a:p>
            <a:p>
              <a:pPr algn="ctr"/>
              <a:r>
                <a:rPr lang="en-US" altLang="ko-KR" sz="2000" dirty="0" err="1">
                  <a:solidFill>
                    <a:srgbClr val="00B0F0"/>
                  </a:solidFill>
                </a:rPr>
                <a:t>PEmployeeInfo</a:t>
              </a:r>
              <a:endParaRPr lang="en-US" altLang="ko-KR" sz="20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(default package)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5500" y="1488300"/>
              <a:ext cx="5270500" cy="208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5500" y="3571100"/>
              <a:ext cx="5270500" cy="77620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8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00100" y="1301858"/>
            <a:ext cx="5283200" cy="5052448"/>
            <a:chOff x="800100" y="1301858"/>
            <a:chExt cx="5283200" cy="5052448"/>
          </a:xfrm>
        </p:grpSpPr>
        <p:sp>
          <p:nvSpPr>
            <p:cNvPr id="6" name="직사각형 5"/>
            <p:cNvSpPr/>
            <p:nvPr/>
          </p:nvSpPr>
          <p:spPr>
            <a:xfrm>
              <a:off x="805697" y="2210231"/>
              <a:ext cx="5270500" cy="4144075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err="1" smtClean="0">
                  <a:solidFill>
                    <a:schemeClr val="tx1"/>
                  </a:solidFill>
                </a:rPr>
                <a:t>fe</a:t>
              </a:r>
              <a:r>
                <a:rPr lang="en-US" altLang="ko-KR" sz="1300" dirty="0">
                  <a:solidFill>
                    <a:schemeClr val="tx1"/>
                  </a:solidFill>
                </a:rPr>
                <a:t>[]: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FEmployeeInfo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pe</a:t>
              </a:r>
              <a:r>
                <a:rPr lang="en-US" altLang="ko-KR" sz="1300" dirty="0">
                  <a:solidFill>
                    <a:schemeClr val="tx1"/>
                  </a:solidFill>
                </a:rPr>
                <a:t>[]: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PEmployeeInfo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id: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type: String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login():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addInfo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modifyInfo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(Scanner): 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deleteInfo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(Scanner): 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findInfo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dispInfo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Svanner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main(String[]): void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5697" y="1301858"/>
              <a:ext cx="5270500" cy="9083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&lt;Java Class&gt;</a:t>
              </a:r>
            </a:p>
            <a:p>
              <a:pPr algn="ctr"/>
              <a:r>
                <a:rPr lang="en-US" altLang="ko-KR" sz="2000" dirty="0" smtClean="0">
                  <a:solidFill>
                    <a:srgbClr val="002060"/>
                  </a:solidFill>
                </a:rPr>
                <a:t>Operator</a:t>
              </a:r>
              <a:endParaRPr lang="en-US" altLang="ko-KR" sz="2000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(default package)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0100" y="2210232"/>
              <a:ext cx="5270500" cy="1498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2800" y="3710800"/>
              <a:ext cx="5270500" cy="2643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1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1200" y="1751309"/>
            <a:ext cx="5272007" cy="7563172"/>
            <a:chOff x="711200" y="1751309"/>
            <a:chExt cx="5272007" cy="7563172"/>
          </a:xfrm>
        </p:grpSpPr>
        <p:sp>
          <p:nvSpPr>
            <p:cNvPr id="4" name="직사각형 3"/>
            <p:cNvSpPr/>
            <p:nvPr/>
          </p:nvSpPr>
          <p:spPr>
            <a:xfrm>
              <a:off x="712707" y="2706176"/>
              <a:ext cx="5270500" cy="6608305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smtClean="0">
                  <a:solidFill>
                    <a:schemeClr val="tx1"/>
                  </a:solidFill>
                </a:rPr>
                <a:t>id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typei</a:t>
              </a:r>
              <a:r>
                <a:rPr lang="en-US" altLang="ko-KR" sz="1300" dirty="0">
                  <a:solidFill>
                    <a:schemeClr val="tx1"/>
                  </a:solidFill>
                </a:rPr>
                <a:t>: String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fei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FEmployeeInfo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[]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pei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PEmployeeInfo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[]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fpos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ppos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check: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loginAdmin</a:t>
              </a:r>
              <a:r>
                <a:rPr lang="en-US" altLang="ko-KR" sz="1300" dirty="0">
                  <a:solidFill>
                    <a:schemeClr val="tx1"/>
                  </a:solidFill>
                </a:rPr>
                <a:t>(): void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loginUser</a:t>
              </a:r>
              <a:r>
                <a:rPr lang="en-US" altLang="ko-KR" sz="1300" dirty="0">
                  <a:solidFill>
                    <a:schemeClr val="tx1"/>
                  </a:solidFill>
                </a:rPr>
                <a:t>(): void</a:t>
              </a: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Salary(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setFEmployeeInfo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position,  String department,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year,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salary, 	String name 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birthday,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call, String address,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password ) :void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setPEmployeeInfo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(String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employeeNum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department,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salary, String name,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birthday,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call, String address,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accountNum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password): void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addInfo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(): void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modifyInfo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(Scanner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sc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deleteInfo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(Scanner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sc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findInfo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(Scanner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sc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dispInfo</a:t>
              </a:r>
              <a:r>
                <a:rPr lang="en-US" altLang="ko-KR" sz="1300" dirty="0">
                  <a:solidFill>
                    <a:schemeClr val="tx1"/>
                  </a:solidFill>
                </a:rPr>
                <a:t>(Scanner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sc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 </a:t>
              </a: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>
                  <a:solidFill>
                    <a:schemeClr val="tx1"/>
                  </a:solidFill>
                </a:rPr>
                <a:t>main(String[]): void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12707" y="1751309"/>
              <a:ext cx="5270500" cy="95486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&lt;Java Class&gt;</a:t>
              </a:r>
            </a:p>
            <a:p>
              <a:pPr algn="ctr"/>
              <a:r>
                <a:rPr lang="en-US" altLang="ko-KR" sz="2000" dirty="0" smtClean="0">
                  <a:solidFill>
                    <a:srgbClr val="7030A0"/>
                  </a:solidFill>
                </a:rPr>
                <a:t>Salary</a:t>
              </a:r>
              <a:endParaRPr lang="en-US" altLang="ko-KR" sz="2000" dirty="0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(default package)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11200" y="2720200"/>
              <a:ext cx="5270500" cy="183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1200" y="4561699"/>
              <a:ext cx="5270500" cy="4752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4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36693" y="3549112"/>
            <a:ext cx="5284707" cy="3440624"/>
            <a:chOff x="836693" y="3549112"/>
            <a:chExt cx="5284707" cy="3440624"/>
          </a:xfrm>
        </p:grpSpPr>
        <p:sp>
          <p:nvSpPr>
            <p:cNvPr id="4" name="직사각형 3"/>
            <p:cNvSpPr/>
            <p:nvPr/>
          </p:nvSpPr>
          <p:spPr>
            <a:xfrm>
              <a:off x="836693" y="4503979"/>
              <a:ext cx="5270500" cy="2485757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err="1" smtClean="0">
                  <a:solidFill>
                    <a:schemeClr val="tx1"/>
                  </a:solidFill>
                </a:rPr>
                <a:t>insentive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basicSalary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realSalary</a:t>
              </a:r>
              <a:r>
                <a:rPr lang="en-US" altLang="ko-KR" sz="1300" dirty="0">
                  <a:solidFill>
                    <a:schemeClr val="tx1"/>
                  </a:solidFill>
                </a:rPr>
                <a:t>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getSalaryOp</a:t>
              </a:r>
              <a:r>
                <a:rPr lang="en-US" altLang="ko-KR" sz="1300" dirty="0">
                  <a:solidFill>
                    <a:schemeClr val="tx1"/>
                  </a:solidFill>
                </a:rPr>
                <a:t>():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endParaRPr lang="en-US" altLang="ko-KR" sz="1300" dirty="0">
                <a:solidFill>
                  <a:schemeClr val="tx1"/>
                </a:solidFill>
              </a:endParaRPr>
            </a:p>
            <a:p>
              <a:r>
                <a:rPr lang="en-US" altLang="ko-KR" sz="1300" dirty="0" err="1">
                  <a:solidFill>
                    <a:schemeClr val="tx1"/>
                  </a:solidFill>
                </a:rPr>
                <a:t>setSalaryOp</a:t>
              </a:r>
              <a:r>
                <a:rPr lang="en-US" altLang="ko-KR" sz="1300" dirty="0">
                  <a:solidFill>
                    <a:schemeClr val="tx1"/>
                  </a:solidFill>
                </a:rPr>
                <a:t>(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00" dirty="0">
                  <a:solidFill>
                    <a:schemeClr val="tx1"/>
                  </a:solidFill>
                </a:rPr>
                <a:t>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bs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en</a:t>
              </a:r>
              <a:r>
                <a:rPr lang="en-US" altLang="ko-KR" sz="1300" dirty="0">
                  <a:solidFill>
                    <a:schemeClr val="tx1"/>
                  </a:solidFill>
                </a:rPr>
                <a:t>, String </a:t>
              </a:r>
              <a:r>
                <a:rPr lang="en-US" altLang="ko-KR" sz="1300" dirty="0" err="1">
                  <a:solidFill>
                    <a:schemeClr val="tx1"/>
                  </a:solidFill>
                </a:rPr>
                <a:t>po</a:t>
              </a:r>
              <a:r>
                <a:rPr lang="en-US" altLang="ko-KR" sz="1300" dirty="0">
                  <a:solidFill>
                    <a:schemeClr val="tx1"/>
                  </a:solidFill>
                </a:rPr>
                <a:t>): void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6693" y="3549112"/>
              <a:ext cx="5270500" cy="9548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&lt;Java Class&gt;</a:t>
              </a:r>
            </a:p>
            <a:p>
              <a:pPr algn="ctr"/>
              <a:r>
                <a:rPr lang="en-US" altLang="ko-KR" sz="2000" dirty="0" err="1" smtClean="0">
                  <a:solidFill>
                    <a:srgbClr val="829EEE"/>
                  </a:solidFill>
                </a:rPr>
                <a:t>SalaryOP</a:t>
              </a:r>
              <a:endParaRPr lang="en-US" altLang="ko-KR" sz="2000" dirty="0">
                <a:solidFill>
                  <a:srgbClr val="829EEE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(default package)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50900" y="4503979"/>
              <a:ext cx="5270500" cy="1160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50900" y="5664202"/>
              <a:ext cx="5270500" cy="1308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7" rIns="51435" bIns="2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489</Words>
  <Application>Microsoft Office PowerPoint</Application>
  <PresentationFormat>와이드스크린</PresentationFormat>
  <Paragraphs>182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2022-06-29T11:27:38Z</dcterms:created>
  <dcterms:modified xsi:type="dcterms:W3CDTF">2022-06-29T13:36:06Z</dcterms:modified>
</cp:coreProperties>
</file>