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8" r:id="rId3"/>
    <p:sldId id="269" r:id="rId4"/>
    <p:sldId id="270" r:id="rId5"/>
    <p:sldId id="267" r:id="rId6"/>
    <p:sldId id="271" r:id="rId7"/>
    <p:sldId id="272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-1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ACoPE : An adaptive semi-supervised learning approach for complex-policy enforcement in high-bandwidth networks</a:t>
            </a:r>
            <a:br>
              <a:rPr lang="en-US" sz="4000" dirty="0"/>
            </a:br>
            <a:r>
              <a:rPr lang="en-US" sz="1600" dirty="0"/>
              <a:t>oct 2019</a:t>
            </a:r>
            <a:br>
              <a:rPr lang="en-US" sz="1600" dirty="0"/>
            </a:br>
            <a:r>
              <a:rPr lang="en-US" sz="1600" dirty="0"/>
              <a:t>Computer Networks</a:t>
            </a:r>
            <a:br>
              <a:rPr lang="en-US" sz="1600" dirty="0"/>
            </a:br>
            <a:r>
              <a:rPr lang="en-US" sz="1600" dirty="0"/>
              <a:t>1 citation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/>
              <a:t>1401/10/13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649-E77C-4D99-9787-CB689DF2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61A4-60C5-4A1C-810A-F3DB82AF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application</a:t>
            </a:r>
            <a:r>
              <a:rPr lang="en-US" dirty="0"/>
              <a:t>’s traffic identification. Complex Policy are defined based on flows and label them.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Complex Policy’s conditions are described by a between-flow relationship</a:t>
            </a:r>
          </a:p>
          <a:p>
            <a:pPr lvl="1"/>
            <a:r>
              <a:rPr lang="en-US" dirty="0"/>
              <a:t>Highspeed and Variety of High-Bandwidth. Previous methods for checking conditions of policy (network traffic state) rules were port-based and payload-based (DPI) which will not be usable in encrypted traffic . </a:t>
            </a:r>
          </a:p>
          <a:p>
            <a:r>
              <a:rPr lang="en-US" dirty="0"/>
              <a:t>Goal: Discriminate and Grouping Traffics in Variety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1A60-80F1-4B44-AD35-98C72E18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80C-FB23-4CBF-9B0F-CB74F922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ACoPE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B553-6EC4-4951-8B31-F42D2B63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 Supervised Machine Learning Adaptive for analyzing traffic</a:t>
            </a:r>
          </a:p>
          <a:p>
            <a:r>
              <a:rPr lang="en-US" dirty="0"/>
              <a:t>Using DPI for ensuring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6AC3-6F77-4D50-9C59-AD4BA37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E4AA-B58F-46CD-A677-AF076165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8D14-4136-4903-8B31-9B9D20F6C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ACoPE uses Interflow Relation and Semi-Supervised Machine Learning and uses DPI for verifying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DPI: Depp Packets Inspection using ML techniques</a:t>
            </a:r>
          </a:p>
          <a:p>
            <a:r>
              <a:rPr lang="en-US" dirty="0"/>
              <a:t>Adaptive Learning and Comprehensive 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F07DB-26A7-4604-9107-5BFEC04EE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E963-9A55-42F7-8844-484002A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06BC4-5A6D-4B4D-A903-911EB247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2056092"/>
            <a:ext cx="451548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64-8B77-4897-86B8-D4DC9DF7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Workflow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F9D3-41D6-4BB1-BE80-AB2CFD9E6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,....}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=(c,r,b,ts,ld,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New arriving flow f </a:t>
                </a:r>
                <a:r>
                  <a:rPr lang="en-US" dirty="0">
                    <a:sym typeface="Wingdings" panose="05000000000000000000" pitchFamily="2" charset="2"/>
                  </a:rPr>
                  <a:t> Corresponding </a:t>
                </a:r>
                <a:r>
                  <a:rPr lang="en-US" dirty="0" err="1">
                    <a:sym typeface="Wingdings" panose="05000000000000000000" pitchFamily="2" charset="2"/>
                  </a:rPr>
                  <a:t>MetaFlow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with label l’, DPI label l</a:t>
                </a:r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in_control</a:t>
                </a:r>
                <a:r>
                  <a:rPr lang="en-US" dirty="0"/>
                  <a:t>)</a:t>
                </a:r>
                <a:r>
                  <a:rPr lang="en-US" dirty="0">
                    <a:sym typeface="Wingdings" panose="05000000000000000000" pitchFamily="2" charset="2"/>
                  </a:rPr>
                  <a:t> add(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,f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,warning</a:t>
                </a:r>
                <a:r>
                  <a:rPr lang="en-US" dirty="0">
                    <a:sym typeface="Wingdings" panose="05000000000000000000" pitchFamily="2" charset="2"/>
                  </a:rPr>
                  <a:t>)  </a:t>
                </a:r>
                <a:r>
                  <a:rPr lang="en-US" dirty="0" err="1">
                    <a:sym typeface="Wingdings" panose="05000000000000000000" pitchFamily="2" charset="2"/>
                  </a:rPr>
                  <a:t>addlabel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,l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,out_of_control</a:t>
                </a:r>
                <a:r>
                  <a:rPr lang="en-US" dirty="0">
                    <a:sym typeface="Wingdings" panose="05000000000000000000" pitchFamily="2" charset="2"/>
                  </a:rPr>
                  <a:t>) </a:t>
                </a:r>
                <a:r>
                  <a:rPr lang="en-US" dirty="0" err="1">
                    <a:sym typeface="Wingdings" panose="05000000000000000000" pitchFamily="2" charset="2"/>
                  </a:rPr>
                  <a:t>addNewMetaFlow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’ with label l’ that consists of f,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it has not entered any new flow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F9D3-41D6-4BB1-BE80-AB2CFD9E6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35CA-01F0-4CAC-9091-951CA4C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2B6-7F57-47DC-933F-DA5997A1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10A6-BB5C-4B28-8019-0F992A65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Testbed architecture and model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Performance </a:t>
            </a:r>
            <a:r>
              <a:rPr lang="en-US" dirty="0" err="1"/>
              <a:t>criterias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accuracy, precision, recall and detected class count in VPN &amp; TOR dataset in compare to other traffic stream classification algorithms.</a:t>
            </a:r>
          </a:p>
          <a:p>
            <a:pPr lvl="1"/>
            <a:r>
              <a:rPr lang="en-US" dirty="0"/>
              <a:t>CPU/RAM usage </a:t>
            </a:r>
            <a:r>
              <a:rPr lang="en-US" dirty="0" err="1"/>
              <a:t>SessionCount</a:t>
            </a:r>
            <a:r>
              <a:rPr lang="en-US" dirty="0"/>
              <a:t>/</a:t>
            </a:r>
            <a:r>
              <a:rPr lang="en-US" dirty="0" err="1"/>
              <a:t>DroppedSessions</a:t>
            </a:r>
            <a:r>
              <a:rPr lang="en-US" dirty="0"/>
              <a:t> in different administrator requirement scenarios includes: Heavy-loaded application, Modified-application scenarios, DDOS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2EB1-3CF5-4FC1-8518-8345D1BA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F819-929F-437A-930B-9E2125F4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1D12-B793-4B34-A9C1-B178D2A3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Tagger</a:t>
            </a:r>
          </a:p>
          <a:p>
            <a:r>
              <a:rPr lang="en-US" dirty="0"/>
              <a:t>Which problem it solve? Different application classification</a:t>
            </a:r>
          </a:p>
          <a:p>
            <a:r>
              <a:rPr lang="en-US" dirty="0"/>
              <a:t>Why to use it? Adaptive and Comprehensive Processing</a:t>
            </a:r>
          </a:p>
          <a:p>
            <a:r>
              <a:rPr lang="en-US" dirty="0"/>
              <a:t>Draw it in picture: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D122-9B54-42BB-8E87-A11D3B5A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161</TotalTime>
  <Words>338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Business Strategy</vt:lpstr>
      <vt:lpstr>ACoPE : An adaptive semi-supervised learning approach for complex-policy enforcement in high-bandwidth networks oct 2019 Computer Networks 1 citation</vt:lpstr>
      <vt:lpstr>Problem</vt:lpstr>
      <vt:lpstr>ACoPE in Brief</vt:lpstr>
      <vt:lpstr>Architecture</vt:lpstr>
      <vt:lpstr>Algorithm Workflow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19</cp:revision>
  <cp:lastPrinted>2012-08-15T21:38:02Z</cp:lastPrinted>
  <dcterms:created xsi:type="dcterms:W3CDTF">2022-12-09T03:49:22Z</dcterms:created>
  <dcterms:modified xsi:type="dcterms:W3CDTF">2023-01-03T16:36:39Z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