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2" r:id="rId3"/>
    <p:sldId id="273" r:id="rId4"/>
    <p:sldId id="277" r:id="rId5"/>
    <p:sldId id="274" r:id="rId6"/>
    <p:sldId id="275" r:id="rId7"/>
    <p:sldId id="276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2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1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Active learning to detect DDoS attack using ranked features</a:t>
            </a:r>
            <a:br>
              <a:rPr lang="en-US" sz="4000" dirty="0"/>
            </a:br>
            <a:r>
              <a:rPr lang="en-US" sz="1600" dirty="0"/>
              <a:t>Jul 2019</a:t>
            </a:r>
            <a:br>
              <a:rPr lang="en-US" sz="1600" dirty="0"/>
            </a:br>
            <a:r>
              <a:rPr lang="en-US" sz="1600" dirty="0"/>
              <a:t>Computer Communications</a:t>
            </a:r>
            <a:br>
              <a:rPr lang="en-US" sz="1600" dirty="0"/>
            </a:br>
            <a:r>
              <a:rPr lang="en-US" sz="1600" dirty="0"/>
              <a:t>31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1401/10/13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405D-2CFB-40AE-B89D-FAD4202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1E56-D9C9-4FB5-B25B-319D13C1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Challenges: High-Bandwidth networks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high-dimensional datasets  Variety of traffic characteristics/pattern  feature extraction is difficult  traffic classification  defense</a:t>
            </a:r>
          </a:p>
          <a:p>
            <a:r>
              <a:rPr lang="en-US" dirty="0"/>
              <a:t>Traffic Classification approaches: </a:t>
            </a:r>
          </a:p>
          <a:p>
            <a:pPr lvl="1"/>
            <a:r>
              <a:rPr lang="en-US" dirty="0"/>
              <a:t>Port-based: fast but not so accurate</a:t>
            </a:r>
          </a:p>
          <a:p>
            <a:pPr lvl="1"/>
            <a:r>
              <a:rPr lang="en-US" dirty="0"/>
              <a:t>DPI: accurate but time-consuming</a:t>
            </a:r>
          </a:p>
          <a:p>
            <a:pPr lvl="1"/>
            <a:r>
              <a:rPr lang="en-US" dirty="0"/>
              <a:t>Statistical Approaches: uses packet headers</a:t>
            </a:r>
          </a:p>
          <a:p>
            <a:pPr lvl="1"/>
            <a:r>
              <a:rPr lang="en-US" dirty="0"/>
              <a:t>Supervised Machine Learning: time-consuming to train with </a:t>
            </a:r>
            <a:r>
              <a:rPr lang="en-US" dirty="0" err="1"/>
              <a:t>labled</a:t>
            </a:r>
            <a:r>
              <a:rPr lang="en-US" dirty="0"/>
              <a:t> datasets</a:t>
            </a:r>
          </a:p>
          <a:p>
            <a:pPr lvl="1"/>
            <a:r>
              <a:rPr lang="en-US" dirty="0"/>
              <a:t>Semi Supervised: Active Learning: training dataset is repeatedly updated by a learning process that analyzes  unlabeled samples to select most informative patterns by use of an expert that assign labels to them.</a:t>
            </a:r>
          </a:p>
          <a:p>
            <a:r>
              <a:rPr lang="en-US" dirty="0"/>
              <a:t>Goal: Adaptive traffic Active Learning classification  with minimum Adaptive training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12BF2-7F1A-4DBB-A582-5D3B3729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13BC-084E-4D54-B5F2-189D0701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C10B-6F50-42C2-A070-748BFC4B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Distributed feature selection in IDS using  parallel computing</a:t>
            </a:r>
          </a:p>
          <a:p>
            <a:r>
              <a:rPr lang="en-US" dirty="0">
                <a:sym typeface="Wingdings" panose="05000000000000000000" pitchFamily="2" charset="2"/>
              </a:rPr>
              <a:t>Our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feature-ranking algorithm </a:t>
            </a:r>
            <a:r>
              <a:rPr lang="en-US" dirty="0">
                <a:sym typeface="Wingdings" panose="05000000000000000000" pitchFamily="2" charset="2"/>
              </a:rPr>
              <a:t>is needed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Active Learning </a:t>
            </a:r>
            <a:r>
              <a:rPr lang="en-US" dirty="0">
                <a:sym typeface="Wingdings" panose="05000000000000000000" pitchFamily="2" charset="2"/>
              </a:rPr>
              <a:t>approach for selecting lowest appropriate samples (dynamic) to train SVM binary classifier. (semi-supervised: means an expert needed to label unlabeled data) (dynamic classifier)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1CC6-39C2-4DDF-B85C-26E7EA31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1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67E0F0-794F-4C0D-9A28-CA794239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4227"/>
            <a:ext cx="9404723" cy="1400530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A288-77E6-431D-977C-3D2CA63E7A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Parallel Cumulative Rank: ranks the attributes of a dataset for cost-effective classification of network traffic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Active learning to select the appropriate instances by an expert module in an unsupervised way to train SVM binary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A6CC-8E30-4805-AEC1-6008DC75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47FDB-3E5F-4905-9A2C-00D9CF6B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97" y="2112818"/>
            <a:ext cx="3952492" cy="2131856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A714FC4-7978-4C05-B5F0-374973477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2498" y="4294188"/>
            <a:ext cx="3952492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5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3D63-9EAB-4CFF-A919-798F8A8F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4E0A-4B85-4E3E-93B7-5AD305A3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8E38A-FE31-4F05-987F-86C514D6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3F4A1-E511-4C3E-9C01-8EDB601F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77" y="2006467"/>
            <a:ext cx="8170080" cy="42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1203-5A4D-4291-AF02-93F22811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04EF-E7D7-465F-9106-E174B55B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Four datasets and see that the best possible features accuracy for parallel is  much higher than sequential environment</a:t>
            </a:r>
          </a:p>
          <a:p>
            <a:r>
              <a:rPr lang="en-US" dirty="0">
                <a:sym typeface="Wingdings" panose="05000000000000000000" pitchFamily="2" charset="2"/>
              </a:rPr>
              <a:t>we have evaluate five different DL classifier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5662-F345-4445-B08A-394966D6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6FEC-95A5-4B37-B06C-111BC6E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6DC0-EE2C-4B5D-A9C2-A04EEF54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of our architecture? With a classifier it does our entire job.</a:t>
            </a:r>
          </a:p>
          <a:p>
            <a:r>
              <a:rPr lang="en-US" dirty="0"/>
              <a:t>Which problem it solve? Best way to train a classifier in high-</a:t>
            </a:r>
            <a:r>
              <a:rPr lang="en-US" dirty="0" err="1"/>
              <a:t>bandiwdth</a:t>
            </a:r>
            <a:endParaRPr lang="en-US" dirty="0"/>
          </a:p>
          <a:p>
            <a:r>
              <a:rPr lang="en-US" dirty="0"/>
              <a:t>Why to use it? Low latency for training</a:t>
            </a:r>
          </a:p>
          <a:p>
            <a:r>
              <a:rPr lang="en-US" dirty="0"/>
              <a:t>Draw it in picture: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1168D-2807-405C-A5EF-25A5B8DC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601</TotalTime>
  <Words>287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Business Strategy</vt:lpstr>
      <vt:lpstr>Active learning to detect DDoS attack using ranked features Jul 2019 Computer Communications 31 citations</vt:lpstr>
      <vt:lpstr>Problem</vt:lpstr>
      <vt:lpstr>Brief</vt:lpstr>
      <vt:lpstr>Components</vt:lpstr>
      <vt:lpstr>Framework</vt:lpstr>
      <vt:lpstr>Evaluation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41</cp:revision>
  <cp:lastPrinted>2012-08-15T21:38:02Z</cp:lastPrinted>
  <dcterms:created xsi:type="dcterms:W3CDTF">2022-12-09T03:49:22Z</dcterms:created>
  <dcterms:modified xsi:type="dcterms:W3CDTF">2023-01-04T07:33:18Z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