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63" r:id="rId3"/>
    <p:sldId id="266" r:id="rId4"/>
    <p:sldId id="267" r:id="rId5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2424" autoAdjust="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7E25-E720-4E0F-937E-E0F463D602A2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955-DAD5-40A2-97C4-245CEF21FEE9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657-7CD4-4205-AB47-E0C5BCE4FFBF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AB63-1687-4168-A4E3-F3B1E5A10328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DB65-C7D0-41B2-AEB2-8318650F9A05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5472-0E48-4DC8-9173-F8C04DE2E920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3C8-6B3F-4834-83F5-8F0D90F7F261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92C4-CFAA-4DED-9F74-A62FE8EE90B0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133-CCA5-4622-AF3D-A4105A7481C7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C268-8453-46CE-A99A-9D436C760C34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C8F9-005B-47F8-BE41-38BB3E556B40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EF9-DD53-4325-90D9-0AD495CC9183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84D7-2173-4F54-9EFD-72DFC14DC09A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FF4A-06DF-4905-A23D-B96EB727B314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75B-707A-4FD3-9A15-C38D2EDFC1E1}" type="datetime1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311-1E71-4428-A6BB-D11E7DFF3163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CAA5-7EE4-4333-986F-BFC6E305D93A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FF89-112D-4F1A-9D58-A72F6D365A63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A8AD-D218-4198-AD85-ED36FA15F223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A458811C-1409-41E9-A47A-5E170CFD3CD5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558181"/>
          </a:xfrm>
        </p:spPr>
        <p:txBody>
          <a:bodyPr anchor="t"/>
          <a:lstStyle/>
          <a:p>
            <a:r>
              <a:rPr lang="en-US" sz="4000" dirty="0"/>
              <a:t>ACoPE : An adaptive semi-supervised learning approach for complex-policy enforcement in high-bandwidth networks</a:t>
            </a:r>
            <a:br>
              <a:rPr lang="en-US" sz="4000" dirty="0"/>
            </a:br>
            <a:r>
              <a:rPr lang="en-US" sz="1600" dirty="0"/>
              <a:t>oct 2019</a:t>
            </a:r>
            <a:br>
              <a:rPr lang="en-US" sz="1600" dirty="0"/>
            </a:br>
            <a:r>
              <a:rPr lang="en-US" sz="1600" dirty="0"/>
              <a:t>Computer Networks</a:t>
            </a:r>
            <a:br>
              <a:rPr lang="en-US" sz="1600" dirty="0"/>
            </a:br>
            <a:r>
              <a:rPr lang="en-US" sz="1600" dirty="0"/>
              <a:t>1 citation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Rohullah Jahanafrooz</a:t>
            </a:r>
          </a:p>
          <a:p>
            <a:r>
              <a:rPr lang="en-US" sz="1600" dirty="0"/>
              <a:t>1401/09/18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Need? A way to discriminate different application’s packets, so then we can use patterns in ACLs</a:t>
            </a:r>
          </a:p>
          <a:p>
            <a:r>
              <a:rPr lang="en-US" dirty="0"/>
              <a:t>Previous Methods were DPI or ML.</a:t>
            </a:r>
          </a:p>
          <a:p>
            <a:r>
              <a:rPr lang="en-US" dirty="0"/>
              <a:t>The Problem with High-Bandwidth?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Volumetric</a:t>
            </a:r>
          </a:p>
          <a:p>
            <a:pPr lvl="1"/>
            <a:r>
              <a:rPr lang="en-US" dirty="0"/>
              <a:t>Variety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53B3E-E326-49D9-9C37-8DC8C00B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D66-6E47-483D-BB68-F3870CB0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ACoPE in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7F5A-A5B0-40F7-82F0-AF870646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Policy are defined based on flows and label them</a:t>
            </a:r>
          </a:p>
          <a:p>
            <a:r>
              <a:rPr lang="en-US" dirty="0"/>
              <a:t>ACoPE uses Interflow Relation and Semi-Supervised Machine Learning and uses DPI for verifying</a:t>
            </a:r>
          </a:p>
          <a:p>
            <a:r>
              <a:rPr lang="en-US" dirty="0"/>
              <a:t>Adaptive Learning and Compressive Processing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99B7E-B7EB-4989-A026-9D2234FA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8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FD64-8B77-4897-86B8-D4DC9DF7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3F9D3-41D6-4BB1-BE80-AB2CFD9E6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,....}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=(c,r,b,ts,ld,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New arriving flow f </a:t>
                </a:r>
                <a:r>
                  <a:rPr lang="en-US" dirty="0">
                    <a:sym typeface="Wingdings" panose="05000000000000000000" pitchFamily="2" charset="2"/>
                  </a:rPr>
                  <a:t> Corresponding </a:t>
                </a:r>
                <a:r>
                  <a:rPr lang="en-US" dirty="0" err="1">
                    <a:sym typeface="Wingdings" panose="05000000000000000000" pitchFamily="2" charset="2"/>
                  </a:rPr>
                  <a:t>MetaFlow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with label l’, DPI label l</a:t>
                </a:r>
                <a:endParaRPr lang="en-US" dirty="0"/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if state(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 err="1"/>
                  <a:t>in_control</a:t>
                </a:r>
                <a:r>
                  <a:rPr lang="en-US" dirty="0"/>
                  <a:t>)</a:t>
                </a:r>
                <a:r>
                  <a:rPr lang="en-US" dirty="0">
                    <a:sym typeface="Wingdings" panose="05000000000000000000" pitchFamily="2" charset="2"/>
                  </a:rPr>
                  <a:t> add(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err="1">
                    <a:sym typeface="Wingdings" panose="05000000000000000000" pitchFamily="2" charset="2"/>
                  </a:rPr>
                  <a:t>,f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if state(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err="1">
                    <a:sym typeface="Wingdings" panose="05000000000000000000" pitchFamily="2" charset="2"/>
                  </a:rPr>
                  <a:t>,warning</a:t>
                </a:r>
                <a:r>
                  <a:rPr lang="en-US" dirty="0">
                    <a:sym typeface="Wingdings" panose="05000000000000000000" pitchFamily="2" charset="2"/>
                  </a:rPr>
                  <a:t>)  </a:t>
                </a:r>
                <a:r>
                  <a:rPr lang="en-US" dirty="0" err="1">
                    <a:sym typeface="Wingdings" panose="05000000000000000000" pitchFamily="2" charset="2"/>
                  </a:rPr>
                  <a:t>addlabel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err="1">
                    <a:sym typeface="Wingdings" panose="05000000000000000000" pitchFamily="2" charset="2"/>
                  </a:rPr>
                  <a:t>,l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if state(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err="1">
                    <a:sym typeface="Wingdings" panose="05000000000000000000" pitchFamily="2" charset="2"/>
                  </a:rPr>
                  <a:t>,out_of_control</a:t>
                </a:r>
                <a:r>
                  <a:rPr lang="en-US" dirty="0">
                    <a:sym typeface="Wingdings" panose="05000000000000000000" pitchFamily="2" charset="2"/>
                  </a:rPr>
                  <a:t>) </a:t>
                </a:r>
                <a:r>
                  <a:rPr lang="en-US" dirty="0" err="1">
                    <a:sym typeface="Wingdings" panose="05000000000000000000" pitchFamily="2" charset="2"/>
                  </a:rPr>
                  <a:t>addNewMetaFlow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’ with label l’ that consists of f, delete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Delete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if it has not entered any new flow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3F9D3-41D6-4BB1-BE80-AB2CFD9E6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D35CA-01F0-4CAC-9091-951CA4C4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1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Active learning to detect DDoS attacks using ranked features</Template>
  <TotalTime>62</TotalTime>
  <Words>201</Words>
  <Application>Microsoft Office PowerPoint</Application>
  <PresentationFormat>Widescreen</PresentationFormat>
  <Paragraphs>27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Century Gothic</vt:lpstr>
      <vt:lpstr>Wingdings 3</vt:lpstr>
      <vt:lpstr>Business Strategy</vt:lpstr>
      <vt:lpstr>ACoPE : An adaptive semi-supervised learning approach for complex-policy enforcement in high-bandwidth networks oct 2019 Computer Networks 1 citation</vt:lpstr>
      <vt:lpstr>Definitions</vt:lpstr>
      <vt:lpstr>ACoPE in brief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ACoPE : An adaptive semi-supervised learning approach for complex-policy enforcement in high-bandwidth networks oct 2019 Computer Networks 1 citation</dc:title>
  <dc:creator>RH JAR</dc:creator>
  <cp:lastModifiedBy>RH JAR</cp:lastModifiedBy>
  <cp:revision>8</cp:revision>
  <cp:lastPrinted>2012-08-15T21:38:02Z</cp:lastPrinted>
  <dcterms:created xsi:type="dcterms:W3CDTF">2022-12-09T03:49:22Z</dcterms:created>
  <dcterms:modified xsi:type="dcterms:W3CDTF">2022-12-09T04:51:51Z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