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70" r:id="rId4"/>
    <p:sldId id="271" r:id="rId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Active learning to detect DDoS attack using ranked features</a:t>
            </a:r>
            <a:br>
              <a:rPr lang="en-US" sz="4000" dirty="0"/>
            </a:br>
            <a:r>
              <a:rPr lang="en-US" sz="1600" dirty="0"/>
              <a:t>Jul 2019</a:t>
            </a:r>
            <a:br>
              <a:rPr lang="en-US" sz="1600" dirty="0"/>
            </a:br>
            <a:r>
              <a:rPr lang="en-US" sz="1600" dirty="0"/>
              <a:t>Computer Communications</a:t>
            </a:r>
            <a:br>
              <a:rPr lang="en-US" sz="1600" dirty="0"/>
            </a:br>
            <a:r>
              <a:rPr lang="en-US" sz="1600" dirty="0"/>
              <a:t>31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7335" y="1688124"/>
            <a:ext cx="8946541" cy="4926036"/>
          </a:xfrm>
        </p:spPr>
        <p:txBody>
          <a:bodyPr>
            <a:normAutofit/>
          </a:bodyPr>
          <a:lstStyle/>
          <a:p>
            <a:r>
              <a:rPr lang="de-DE" dirty="0"/>
              <a:t>High-Bandwidth networks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high-dimensional datasets  Variety of traffic characteristics/pattern  feature extraction is difficult  traffic classification  defense</a:t>
            </a:r>
          </a:p>
          <a:p>
            <a:r>
              <a:rPr lang="en-US" dirty="0">
                <a:sym typeface="Wingdings" panose="05000000000000000000" pitchFamily="2" charset="2"/>
              </a:rPr>
              <a:t>Our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feature-ranking algorithm </a:t>
            </a:r>
            <a:r>
              <a:rPr lang="en-US" dirty="0">
                <a:sym typeface="Wingdings" panose="05000000000000000000" pitchFamily="2" charset="2"/>
              </a:rPr>
              <a:t>is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Active Learning </a:t>
            </a:r>
            <a:r>
              <a:rPr lang="en-US" dirty="0">
                <a:sym typeface="Wingdings" panose="05000000000000000000" pitchFamily="2" charset="2"/>
              </a:rPr>
              <a:t>approach for selecting lowest appropriate samples (semi-supervised) to train SVM binary classifier.(dynamic classifier)</a:t>
            </a: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In evaluation, we have evaluate five different DL classifier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A24C-2521-4954-A63B-E9D86A9D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1D3A-5018-486A-B8D2-B200084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3662"/>
            <a:ext cx="8946541" cy="4794737"/>
          </a:xfrm>
        </p:spPr>
        <p:txBody>
          <a:bodyPr/>
          <a:lstStyle/>
          <a:p>
            <a:r>
              <a:rPr lang="en-US" dirty="0"/>
              <a:t>Port-based: fast but not so accurate</a:t>
            </a:r>
          </a:p>
          <a:p>
            <a:r>
              <a:rPr lang="en-US" dirty="0"/>
              <a:t>DPI: accurate but time-consuming</a:t>
            </a:r>
          </a:p>
          <a:p>
            <a:r>
              <a:rPr lang="en-US" dirty="0"/>
              <a:t>Statistical Approaches: uses packet headers</a:t>
            </a:r>
          </a:p>
          <a:p>
            <a:r>
              <a:rPr lang="en-US" dirty="0"/>
              <a:t>Supervised Machine Learning: time-consuming to train with </a:t>
            </a:r>
            <a:r>
              <a:rPr lang="en-US" dirty="0" err="1"/>
              <a:t>labled</a:t>
            </a:r>
            <a:r>
              <a:rPr lang="en-US" dirty="0"/>
              <a:t> datasets</a:t>
            </a:r>
          </a:p>
          <a:p>
            <a:r>
              <a:rPr lang="en-US" dirty="0"/>
              <a:t>Semi Supervised: Active Learning: training dataset is repeatedly updated by a learning process that analyzes  unlabeled samples to select most informative patterns by use of an expert that assign labels to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7E709-C6DD-4E34-B4E0-37351344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A0C6-537C-4B26-91C7-395012FF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1484-27B0-4F9E-B26F-6FA46F2C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D92B0-1B8E-4BB0-A70F-86ABA5B6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25153"/>
            <a:ext cx="4341525" cy="2448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7BE7E-DC4B-4633-A066-993A042AD945}"/>
              </a:ext>
            </a:extLst>
          </p:cNvPr>
          <p:cNvSpPr txBox="1"/>
          <p:nvPr/>
        </p:nvSpPr>
        <p:spPr>
          <a:xfrm>
            <a:off x="1832134" y="4773381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EBC38-052E-4BE1-9EAF-787B1807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07" y="2084618"/>
            <a:ext cx="5178633" cy="2688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D5A5E-67A8-4BAF-8604-72C142116DD3}"/>
              </a:ext>
            </a:extLst>
          </p:cNvPr>
          <p:cNvSpPr txBox="1"/>
          <p:nvPr/>
        </p:nvSpPr>
        <p:spPr>
          <a:xfrm>
            <a:off x="7074573" y="477338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07356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509</TotalTime>
  <Words>153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Business Strategy</vt:lpstr>
      <vt:lpstr>Active learning to detect DDoS attack using ranked features Jul 2019 Computer Communications 31 citations</vt:lpstr>
      <vt:lpstr>Intro</vt:lpstr>
      <vt:lpstr>Classification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32</cp:revision>
  <cp:lastPrinted>2012-08-15T21:38:02Z</cp:lastPrinted>
  <dcterms:created xsi:type="dcterms:W3CDTF">2022-12-09T03:49:22Z</dcterms:created>
  <dcterms:modified xsi:type="dcterms:W3CDTF">2022-12-11T19:57:12Z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