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257" r:id="rId6"/>
    <p:sldId id="273" r:id="rId7"/>
    <p:sldId id="272" r:id="rId8"/>
    <p:sldId id="278" r:id="rId9"/>
    <p:sldId id="279" r:id="rId10"/>
    <p:sldId id="276" r:id="rId11"/>
    <p:sldId id="277" r:id="rId12"/>
    <p:sldId id="280" r:id="rId13"/>
    <p:sldId id="282" r:id="rId14"/>
    <p:sldId id="281" r:id="rId15"/>
    <p:sldId id="283" r:id="rId16"/>
    <p:sldId id="284" r:id="rId17"/>
    <p:sldId id="286" r:id="rId18"/>
    <p:sldId id="274" r:id="rId19"/>
    <p:sldId id="28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3FE949-B6FE-4420-9091-3F06FFEA9577}">
          <p14:sldIdLst>
            <p14:sldId id="257"/>
            <p14:sldId id="273"/>
            <p14:sldId id="272"/>
            <p14:sldId id="278"/>
            <p14:sldId id="279"/>
            <p14:sldId id="276"/>
            <p14:sldId id="277"/>
            <p14:sldId id="280"/>
            <p14:sldId id="282"/>
            <p14:sldId id="281"/>
            <p14:sldId id="283"/>
            <p14:sldId id="284"/>
            <p14:sldId id="286"/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8D8D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3" autoAdjust="0"/>
    <p:restoredTop sz="94660"/>
  </p:normalViewPr>
  <p:slideViewPr>
    <p:cSldViewPr>
      <p:cViewPr varScale="1">
        <p:scale>
          <a:sx n="79" d="100"/>
          <a:sy n="79" d="100"/>
        </p:scale>
        <p:origin x="103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1T18:42:10.01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0070C0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FF0000"/>
      <inkml:brushProperty name="fitToCurve" value="1"/>
    </inkml:brush>
    <inkml:brush xml:id="br3">
      <inkml:brushProperty name="width" value="0.1" units="cm"/>
      <inkml:brushProperty name="height" value="0.1" units="cm"/>
      <inkml:brushProperty name="color" value="#4472C4"/>
      <inkml:brushProperty name="fitToCurve" value="1"/>
    </inkml:brush>
  </inkml:definitions>
  <inkml:trace contextRef="#ctx0" brushRef="#br0">10526 735 202 0,'10'12'191'0,"-10"-12"-41"0,7 15-56 15,-7-15 47-15,5 17-58 0,-5-17-19 0,0 17-23 0,0-17 14 0,-3 14 7 16,3-14-10-16,-4 22 6 0,4-22-96 0,-9 16 96 16,3-7 1-16,6-9 45 0,-18 14-64 15,18-14 14-15,-19 9-2 0,7-3-29 0,0 0-3 16,12-6 10-16,-25 4-12 0,25-4 22 0,-22 3-26 16,22-3 19-16,-20-5 10 0,20 5-19 15,-16-5 17-15,16 5-13 0,-12-9-6 0,12 9-13 0,-10-15 24 0,10 15-28 16,-3-18 4-16,3 18 26 0,2-20-49 0,-2 20 13 15,5-17 25-15,-5 17-20 0,9-18-5 16,-9 18 17-16,10-10-9 0,-10 10 33 0,8-9-36 16,-8 9-5-16,0 0-14 0,0 0 18 0,17-4 10 15,-17 4-18-15,0 0 4 0,6 10 22 16,-6-10-4-16,0 0-2 16,6 15 6-16,-6-15 10 0,-2 15-7 15,-2-5 18-15,4-10-9 0,-10 18 13 0,3-1-41 16,-3-1-12-16,-4-5 33 0,0 1 6 0,-4-1-20 15,-2 3-19-15,2-2 1 0,1-3 36 0,-2 5-32 16,6-6-21-16,-2 2 48 0,1-4-86 16,14-6-9-16,-20 6-17 0,20-6-59 0,0 0-41 15,-24-1-97-15,24 1-166 0,-10-11 134 0,10 11 96 0</inkml:trace>
  <inkml:trace contextRef="#ctx0" brushRef="#br0" timeOffset="36.47">18006 83 640 0,'6'-13'215'16,"-1"1"-49"-16,-5 12 16 0,8-20-45 0,-8 20 10 15,7-14-29-15,-7 14-6 0,3-12-48 0,-3 12 9 16,0 0-43-16,0 0 7 0,6-12-25 0,-6 12 14 16,0 0-23-16,0 0-9 0,0 0 34 15,2 15-28-15,-2-15 11 0,0 20-5 0,-4-8 8 16,3 3-10-16,-2 3-10 0,3-1 20 0,-3 5 1 16,-4-1 13-16,2-1-34 0,0 6 11 15,-1-3-10-15,2 0 28 0,-1 1-30 0,-1 1 24 16,1 1-2-16,3-3-16 0,-2-1 2 0,2-3 2 15,0 3 72-15,2-4-97 0,-3-3 18 16,3 1-10-16,-2 0 15 0,2-2 3 0,0-14-30 16,0 23 9-16,0-23-8 0,0 14 26 0,0-14-30 15,0 0 29-15,2 12-7 0,-2-12 7 0,0 0 12 16,0 0-17-16,0 0-9 0,0 0 6 16,0 0-14-16,0 0 12 0,10-12-1 0,-10 12 1 15,0 0 1-15,5-16 16 0,-5 16-24 0,4-12 22 16,-4 12-17-16,0 0 21 0,6-16-25 0,-6 16 32 15,0 0-4-15,8-14-7 0,-8 14-19 16,0 0 14-16,8-9 15 0,-8 9 3 0,0 0-28 16,0 0 20-16,0 0-15 0,0 0 11 0,0 0-20 15,13-9 25-15,-13 9-37 0,0 0 30 16,0 0-12-16,11-12-2 0,-11 12 16 0,16-5-12 16,-16 5-4-16,14-9 66 0,-14 9-87 0,24-9 28 15,-12 3-17-15,-12 6 29 0,26-15-32 16,-26 15 40-16,27-13-7 0,-16 7 17 0,-11 6-3 15,20-15 2-15,-20 15-26 0,18-13 18 0,-18 13-1 16,15-12-7-16,-15 12 3 0,13-8 44 0,-13 8-74 16,11-8 35-16,-11 8-26 0,0 0 15 0,11-8 3 15,-11 8 0-15,0 0-20 0,0 0 9 0,0 0-41 16,0 0 19-16,0 0-11 0,0 0 20 16,0 0-8-16,0 0 0 0,0 0 17 0,0 0 12 15,0 0-38-15,0 0 22 0,0 0-10 0,0 0 14 16,0 0 4-16,0 0-2 0,-11 8 12 15,11-8 0-15,0 0-23 0,0 0 19 0,0 0-16 16,0 0 13-16,0 0-17 0,0 0 25 0,0 0-25 16,0 0 36-16,0 0-29 0,0 0 13 15,0 0 6-15,0 0 17 0,0 0-22 0,0 0-11 16,0 0 16-16,0 0-3 0,20-2-5 0,-20 2 6 16,0 0-12-16,13-12 17 0,-13 12-12 0,0 0-13 15,8-11 10-15,-8 11 2 0,0 0 68 0,10-12-65 16,-10 12-2-16,0 0-3 0,0 0-5 0,0 0 7 15,6-9 3-15,-6 9-3 0,0 0-6 16,0 0 3-16,0 0-16 0,0 0 14 0,0 0-18 16,-11 12-1-16,11-12 17 0,-13 9 4 0,13-9-7 15,-18 11 33-15,18-11-18 0,-18 14-1 16,18-14-2-16,-18 12 22 0,18-12-12 0,-22 14 11 16,22-14-25-16,-19 15 5 0,19-15 10 0,-20 12 8 15,20-12-14-15,-21 13-16 0,21-13 6 16,-20 10 4-16,20-10 0 0,-14 10 14 0,14-10-22 15,0 0 35-15,-18 9-24 0,18-9-1 0,0 0-20 16,0 0 28-16,-14 10-19 0,14-10 24 0,0 0-41 16,0 0 32-16,0 0-3 0,0 0-1 15,0 0-45-15,0 0 47 0,0 0-8 0,0 0 62 16,0 0-72-16,0 0 5 0,0 0-7 0,2 14 2 16,-2-14 17-16,0 0 8 0,0 0-18 0,4 16 4 15,-4-16-3-15,0 0-11 0,10 12-5 16,-10-12-7-16,10 9-18 0,-10-9 23 0,12 13-40 15,-12-13 20-15,14 10-47 0,-14-10-2 0,16 12-18 16,-16-12-36-16,11 8-24 0,-11-8-22 16,13 8-144-16,-13-8 98 0,0 0 50 0</inkml:trace>
  <inkml:trace contextRef="#ctx0" brushRef="#br1" timeOffset="-147639.75">3518 4370 676 0,'3'-12'312'0,"-3"12"-104"15,0 0-64-15,0 0-8 0,-3-14-7 0,3 14-22 16,0 0-22-16,0 0-39 0,0 0 6 0,-14 6-29 16,14-6 16-1,-13 8-30-15,13-8 5 0,-10 9-10 0,10-9 7 16,-11 11-6-16,11-11 32 0,-17 9-8 0,17-9-11 16,-8 5-5-16,8-5 24 0,0 0-11 0,-16 8-33 15,16-8 27-15,0 0-5 0,0 0-17 16,0 0 149-16,0 0-166 0,0 0 10 0,-10 7-6 15,10-7 5-15,0 0 1 0,0 0-25 0,0 0-11 16,0 0 52-16,0 0-15 0,3 8 7 0,-3-8-11 0,0 0 7 16,3 18-5-16,-3-18 19 0,3 16-23 0,-2-3 55 15,-1-13-45-15,3 23 10 0,-2-10 22 16,1 4-17-16,-2-1-2 0,0 2 17 0,3-2-17 16,-5 7 10-16,4-1-19 0,-2 3 5 0,0-1-8 15,0 0 26-15,0 1-16 0,0 1 13 16,0 0-6-16,2-1 1 15,-2 2 16-15,0-4-38 0,0 0 21 0,2 2-25 16,1-1-2-16,-3-3 12 0,2 2 7 16,-2-5-15-16,0 2 22 0,0-1-2 0,1 1-3 15,-1-3-23-15,2-1 16 0,-2-2-7 0,1 0 24 16,-1-2-25-16,0-12 2 0,2 20 11 16,-2-20-2-16,4 15-25 0,-4-15 14 0,1 12 33 15,-1-12-8-15,0 0-35 0,6 9 4 0,-6-9-3 0,0 0 27 0,0 0-15 16,0 0-4-16,0 0-20 0,0 0 5 15,0 0-8-15,12 6 11 0,-12-6-77 0,0 0-1 16,12-6-14-16,-12 6-16 0,15-8-31 0,-15 8-7 16,16-7-94-16,-16 7-106 0,16-9 97 0,-16 9 73 15</inkml:trace>
  <inkml:trace contextRef="#ctx0" brushRef="#br0" timeOffset="14994">8883 1416 528 0,'24'-6'151'0,"-24"6"-31"15,15-5-18-15,-15 5-7 0,0 0-3 0,15-7-12 16,-15 7-9-16,0 0-15 0,0 0-28 15,0 0 1-15,0 0 7 0,0 0-15 0,0 0-12 16,0 0-14-16,0 0 24 0,0 0 9 0,0 0-39 0,0 0 22 0,0 0-6 16,0 0-13-16,0 0 41 0,-12 7-24 15,12-7-18-15,0 0 28 0,-10 7-19 0,10-7-3 16,0 0 32-16,-8 9-32 0,8-9 17 0,-7 10-11 16,7-10 11-16,-16 13-4 0,8-4-3 15,-3-1 16-15,-4 2-14 0,4-2-4 0,-4 1 25 16,0 0 0-16,2-1-18 15,-3 3 25-15,3 0-4 0,-2-4-32 0,2 2 29 16,2-1-21-16,-2 0 14 0,4 1 3 16,9-9 4-16,-12 15-15 0,12-15 7 0,-11 11-39 15,11-11 37-15,-8 13-1 0,8-13-14 0,0 0 2 16,0 15 16-16,0-15-41 0,8 8 23 0,-8-8-6 16,12 10 13-16,-12-10-9 0,14 11-9 0,-14-11 6 15,23 5 15-15,-23-5 1 0,25 10-30 0,-11-7 17 16,-14-3 4-16,34 5-34 0,-34-5 35 0,37 5-26 15,-17-1 74-15,-2-1-71 0,7 2-35 0,-3-2 7 16,3 1 34-16,-1 0-31 0,0 1 4 16,3 1-15-16,-2 0 49 0,-3-2-39 0,4 3 37 15,-3 0-23-15,-5 2 23 0,-1-2-42 0,-2 4 58 16,-1-3-23-16,-2 1-2 16,-4-2-5-16,1 2 5 0,-7 3 10 0,5-2 0 15,-6 2-3-15,-1 0 28 0,0-12-22 16,-1 20-10-16,-2-9 20 0,3-11-15 0,-6 20-6 15,6-20 7-15,-6 16-2 0,2-4 32 0,0-3-12 16,-2-1-20-16,6-8-4 0,-6 18 19 0,-1-8-3 16,7-10 11-16,-6 17-34 0,6-17 22 0,-6 16-8 15,6-16 1-15,-7 15 2 0,7-15 12 0,-6 14-22 16,6-14 2-16,-4 11-9 0,4-11 20 0,0 0 2 16,-8 11 10-16,8-11-3 0,-4 9-17 0,4-9-20 15,0 0 50-15,0 0-32 0,0 0-2 0,-7 8 10 16,7-8-6-16,0 0 5 0,0 0 18 0,0 0-8 15,-11 6 5-15,11-6-35 0,0 0 10 16,0 0 14-16,0 0 4 0,-18 5-18 0,18-5 8 0,0 0-6 16,0 0 36-16,-21 0-40 0,21 0 12 0,0 0 3 15,-26-5 17-15,26 5-40 0,0 0 50 0,-15-6-37 16,15 6 1-16,0 0 9 0,-15-6 13 0,15 6 20 16,0 0-7-16,0 0-15 0,-9-9 25 0,9 9-7 15,0 0 6-15,0 0-30 0,-6-11 19 16,6 11-17-16,0 0-5 15,0 0 10-15,0 0 0 0,0-13-12 16,0 13 6-16,0 0 18 0,0 0 4 0,0 0-17 16,0 0 2-16,0 0-23 0,0 0-5 0,0 0 1 15,0 0-3-15,0 0 12 0,0 0 25 0,0 0-33 16,0 0 32-16,-3 11-25 0,3-11-1 16,0 0 6-16,0 13 16 0,0-13-20 0,0 12-10 15,0-12 10-15,0 14 19 0,0-14-13 0,0 12-13 0,0-12 12 16,-1 15-8-16,1-15-13 0,1 16 42 0,2-4-39 15,-3-12 66-15,3 22-55 0,-2-10-25 0,-1-12 31 16,0 19-1-16,0-19-7 0,2 17 21 16,-2-17-27-16,3 13 29 0,-3-13-15 0,0 10-10 15,0-10-17-15,0 0 6 0,0 0 11 0,4 12 19 16,-4-12-12-16,0 0 19 16,0 0-15-16,0 0 23 0,0 0 11 15,0 0-9-15,0 0-9 0,0 0-9 0,0 0 7 16,0 0-21-16,0 0-5 0,0 0 17 0,6-12-8 15,-6 12 5-15,0 0-17 0,12-8 2 16,-12 8-8-16,11-9 21 0,-11 9-28 0,10-7 27 16,-10 7-4-16,12-7 3 0,-12 7-15 0,12-4 27 15,-12 4-47-15,16-6 26 0,-16 6 2 0,20-6 10 0,-20 6 0 16,16-3-10-16,-16 3-13 0,22-4 35 0,-22 4-16 16,21-2 3-16,-21 2-21 0,18-3 18 15,-18 3-8-15,0 0 8 0,27-3-39 0,-27 3 19 16,0 0-3-16,18-3 6 0,-18 3 3 0,0 0 15 15,0 0-34-15,0 0 26 0,0 0 0 0,16 3-13 16,-16-3 2-16,0 0 2 0,0 0 17 0,0 0 18 0,-13 5-28 16,13-5 4-16,0 0-18 0,-20 1 17 0,20-1 7 15,-24 0 28-15,24 0-17 0,-24-1-13 0,24 1-11 16,-25 0 21-16,25 0 11 0,-26-3 13 16,26 3-16-16,-28-5 12 0,28 5-33 0,-19-5 22 15,19 5-8-15,-22-7 17 0,22 7 14 0,-15-7 10 16,15 7-25-1,0 0 3-15,-19-9-25 0,19 9 29 0,0 0-5 16,0 0-29-16,-2-12-33 0,2 12 24 0,0 0-51 16,0 0 8-16,16-7-25 0,-16 7-8 15,0 0-33-15,23 2-48 0,-23-2-96 0,20-5-121 16,-20 5 101-16,0 0 82 0</inkml:trace>
  <inkml:trace contextRef="#ctx0" brushRef="#br1" timeOffset="-177231.73">12263 3922 701 0,'5'-13'255'0,"1"3"-89"0,-6 10-25 0,7-15-21 16,-7 15-10-16,9-7-31 0,-9 7 22 15,0 0-9-15,0 0-2 0,-3 17-6 0,3-17-19 0,-10 18-17 16,6-5 11-16,-3 1-40 0,-2 2-8 0,0 1 6 16,0 1-22-16,1-2-2 0,-5 5-27 0,3-3-14 15,-1 5-15-15,-2-3-55 0,0 2-28 0,1 0-44 16,-5-7-268-16,1 5 138 0,0 2 95 0</inkml:trace>
  <inkml:trace contextRef="#ctx0" brushRef="#br0" timeOffset="36.47">21190 1053 565 0,'0'0'231'0,"29"-2"-21"0,-29 2-57 16,0 0-22-16,0 0-9 0,22-1-28 15,-22 1-24-15,0 0-9 0,25 4-12 0,-25-4-7 16,23 6-4-16,-23-6 12 0,23 9-31 0,-23-9-8 16,21 13-1-16,-21-13 2 0,17 16-11 15,-17-16 23-15,11 19 11 0,-11-19-30 0,4 21-8 16,-4-21 16-16,-7 25 5 0,2-13-30 0,-1 3 16 16,-5-2-4-16,2 2 0 0,-3-3-4 15,0 0-25-15,-4-1-12 0,1-1 1 0,2 2-24 16,-3-3-29-16,1 0-43 0,15-9-8 0,-26 13 1 15,26-13-221-15,-26 8 98 0,26-8 70 16</inkml:trace>
  <inkml:trace contextRef="#ctx0" brushRef="#br2" timeOffset="-115580.73">13487 5043 468 0,'0'0'224'0,"11"-7"-45"0,-11 7-37 0,0 0-19 15,12-8-27-15,-12 8-6 0,0 0-6 16,0 0-4-16,10-12 4 0,-10 12-1 0,0 0-23 16,0 0-25-16,0 0 2 0,0 0 0 0,0 0-23 15,0 0 12-15,0 0-1 0,0 0-26 16,0 0 25-16,0 0-30 0,6-8-11 0,-6 8 30 0,0 0-1 0,0 0 5 15,0 0-13-15,0 0 2 0,0 0 0 0,0 0-13 16,15-5 17-16,-15 5-28 0,0 0 22 16,7-11 1-16,-7 11-25 0,0 0 20 0,6-8 16 15,-6 8-13-15,0 0 31 0,0 0-30 0,0 0 7 16,0 0 15-16,0 0-6 0,6-11-29 0,-6 11 23 16,0 0-12-16,0 0-20 0,0 0 17 0,0 0 6 0,0 0-21 15,0 0 5-15,-10 11 27 0,10-11-3 0,-7 8 4 16,7-8-19-16,-14 15 1 0,1-6 13 15,4 3-14-15,-4 1 2 0,-1-2 4 0,1 4 1 16,-4-2-6-16,0 3 23 0,-3 0-31 0,2 0 25 16,-3 2-1-16,3-1-3 0,-2-1-12 0,3 0 15 15,0-1-21 1,3 0 17-16,-1-1-10 0,3-5-6 0,2 0-11 16,3 3-50-16,7-12-51 0,-14 14-40 0,14-14-36 15,-9 10-277-15,9-10 145 0,0 0 94 16</inkml:trace>
  <inkml:trace contextRef="#ctx0" brushRef="#br1" timeOffset="-196860.73">15416 4560 676 0,'0'0'275'0,"8"-8"-63"0,-8 8-42 0,0 0-13 15,0 0-64-15,3 13-33 0,-3-13-7 16,-2 15-1-16,2-15 11 0,-1 16-38 0,1-16-12 15,0 20-9-15,0-20 30 0,-2 21-23 0,2-21 10 16,0 19-10-16,0-19 3 0,-2 18-16 0,2-18 22 16,-2 21-6-16,2-21-15 0,2 15-32 15,-2-15-16-15,-2 11-17 0,2-11-53 0,0 0-53 0,-3 13-49 0,3-13-158 16,0 0 99-16,0 0 80 0</inkml:trace>
  <inkml:trace contextRef="#ctx0" brushRef="#br2" timeOffset="-116234.73">13253 6012 620 0,'0'0'248'0,"0"0"-81"0,13 6-23 16,-13-6-43-16,0 0-25 0,30-2-26 0,-30 2 17 16,25-3-51-16,-25 3-32 0,26-8-41 0,-26 8-16 15,21-6-67-15,-21 6-52 0,26-2-108 16,-26 2 92-16,18-13 36 0</inkml:trace>
  <inkml:trace contextRef="#ctx0" brushRef="#br0" timeOffset="26079">10247 2673 329 0,'0'0'203'0,"0"0"-61"0,0 0-20 0,0 0-39 15,0 0 4-15,18 4-41 0,-18-4 20 0,0 0-6 0,0 0-18 16,0 0-34-16,0 0 30 0,0 0 15 0,0 0-4 16,0 0-4-16,0 0-30 0,0 0 20 0,0 0 9 15,-19 0-19-15,19 0 5 0,0 0 1 16,-15-4 21-16,15 4-10 0,0 0-9 0,-9-9 7 15,9 9 18-15,0 0-23 0,-7-8 14 0,7 8-1 16,0 0-2 0,-7-17-22-16,7 17 6 0,0 0 16 0,0 0-13 15,-2-16-47-15,2 16 47 0,0 0-28 0,3-15 18 16,-3 15-23-16,4-12-2 0,-4 12 0 0,5-11 6 16,-5 11 6-16,11-9-27 0,-11 9 3 15,12-10 14-15,-12 10-19 0,12-5 19 0,-12 5-25 16,0 0 23-16,15-4-10 0,-15 4-21 0,0 0 24 15,0 0-19-15,23 0 17 0,-23 0 7 0,0 0-23 0,14 9 38 16,-14-9-30-16,0 0 11 0,13 12 13 0,-13-12-20 16,3 10 5-16,-3-10 22 0,0 0-3 0,4 18-18 15,-4-18-5-15,0 13-2 0,0-13 26 16,0 14-4-16,0-14-1 0,-3 13 6 0,3-13-10 16,-1 15-13-16,1-15 2 0,-7 12-5 0,7-12 16 15,-8 11-13 1,8-11 12-16,-10 9 3 0,10-9-13 0,-12 8 85 15,12-8-100-15,-16 7 24 0,16-7-27 0,-18 6 43 16,18-6-27-16,-20 5 38 0,20-5-41 16,-17 2 49-16,17-2-44 0,0 0 15 0,-23 0 10 15,23 0-33-15,0 0 44 0,-20 0-25 0,20 0 3 16,-15-6 16-16,15 6-10 0,0 0 0 0,-14-8 7 16,14 8-13-16,0 0 7 0,-8-11 34 0,8 11-34 0,-3-11-10 15,3 11 30-15,0 0-34 0,-2-15 19 0,2 15-4 16,4-10-23-16,-4 10 39 0,3-14-42 15,-3 14 37-15,6-13-28 0,-6 13 16 0,7-11-17 16,-7 11 25-16,9-13-13 0,-9 13-20 0,11-9 3 16,-11 9 17-16,9-12-26 0,-9 12 40 0,8-10-31 15,-8 10 27-15,0 0-21 0,16-9 4 0,-16 9 6 0,0 0-9 32,14-5 8-32,-14 5-10 0,0 0 21 0,0 0-33 0,23-3-4 0,-23 3 6 0,0 0 34 15,16 4-35-15,-16-4 31 0,0 0-40 0,16 5 38 16,-16-5 7-16,13 6-23 0,-13-6-17 0,9 9 28 15,-9-9-20-15,13 15 18 0,-13-15 6 0,10 13-27 16,-6-3 36 0,-4-10-30-16,9 14 25 0,-9-14-6 0,8 14-14 15,-8-14 33-15,7 16 9 0,-7-16-37 0,7 12 20 16,-7-12-24-16,9 14-4 0,-9-14 14 16,5 12 19-16,-5-12-10 0,7 7-10 0,-7-7-21 15,3 12 7-15,-3-12 11 0,0 0 10 0,9 11-35 16,-9-11 31-16,0 0-66 0,0 0-15 0,0 0-29 15,12 6-68-15,-12-6-28 0,0 0-294 0,0 0 154 0,19 0 98 16</inkml:trace>
  <inkml:trace contextRef="#ctx0" brushRef="#br0" timeOffset="-21685">2382 1704 751 0,'10'7'192'0,"-3"2"-74"16,-7-9-3-16,0 0-58 0,4 11 35 0,-4-11-34 0,3 18-9 15,-6-9 6-15,3-9-23 0,-3 19 8 0,3-19-36 16,-1 21 19-16,-2-9 21 0,-1 0-6 0,4-12-35 16,-3 22-2-16,3-22-17 0,-1 21 38 0,1-21-33 15,-4 16-4-15,4-16-44 0,-2 14-18 0,2-14-31 16,0 13-31-16,0-13-52 0,0 0-126 15,0 0 96-15,-1 15 39 0</inkml:trace>
  <inkml:trace contextRef="#ctx0" brushRef="#br0" timeOffset="-3008">12193 1179 690 0,'21'6'251'0,"-21"-6"-20"16,28 3-13-16,-28-3 19 0,34 1-70 0,-34-1-46 15,41-1-21-15,-23-2-19 0,3 1-36 0,-3-1-68 16,-18 3 8-16,34-3-95 0,-34 3-18 16,30-5-48-16,-30 5-328 15,19-12 160-15,-19 12 95 0</inkml:trace>
  <inkml:trace contextRef="#ctx0" brushRef="#br1" timeOffset="-142220.75">2889 4776 612 0,'0'0'166'0,"0"0"-1"0,0 0-37 0,0 0 9 0,0 0 11 15,-8 9 5-15,8-9-29 0,0 0-35 0,0 0-21 31,0 0-22-31,0 0-19 0,0 0-18 0,0 0-9 16,0 0-13-16,0 0 18 0,0 0 10 0,0 0-18 16,0 0 6-16,0 0-8 0,0 0-14 0,4-12 9 15,-4 12 13-15,0 0-26 0,0 0 4 0,0 0-8 16,0 0 2-16,0 0 11 0,0 0 44 0,0 0-66 16,0 0 8-16,0 0 0 0,0 0-14 0,0 0 21 15,17 3 9-15,-17-3-15 0,0 0 27 0,5 9-26 16,-5-9 35-16,0 0-35 0,2 12 40 0,-2-12-21 15,0 0 2-15,0 0 30 0,-2 11 12 16,2-11-19-16,0 0 24 0,0 0 4 0,-4 10 13 16,4-10-15-16,0 0 14 0,0 0 15 0,0 0-80 0,0 0 129 15,-10 6-19-15,10-6 16 0,0 0-14 0,0 0-16 16,0 0-44-16,0 0-16 0,-1-12-22 0,1 12-7 16,0 0-2-16,3-15-43 0,-3 15-12 15,5-9-14-15,-5 9-7 0,7-12-12 0,-7 12-19 16,11-13 52-16,-11 13-2 0,12-11 2 0,-12 11-8 15,10-7 0 1,-10 7-21-16,0 0 5 0,13-4 7 0,-13 4 11 16,0 0-17-16,0 0 9 0,10 9 42 0,-10-9 2 0,0 0-28 15,1 15 17-15,-1-15 10 0,-1 13 21 0,1-13-52 16,-3 10 18-16,3-10-45 0,0 0-39 0,-7 13-125 16,7-13 61-16,0 0 50 0</inkml:trace>
  <inkml:trace contextRef="#ctx0" brushRef="#br1" timeOffset="-156502.75">6999 4339 583 0,'-3'-15'293'0,"2"1"-107"15,-2 2-65 1,3 12 4-16,-3-18-30 0,3 18-71 0,-4-11-42 16,4 11-58-16,0 0-7 0,0 0-76 0,0 0-162 15,0 0 97-15,0 0 42 0</inkml:trace>
  <inkml:trace contextRef="#ctx0" brushRef="#br0" timeOffset="36.47">20772 1336 417 0,'-10'-10'262'0,"10"10"-44"0,0 0-44 0,-6-17-13 16,6 17-40-16,0 0-5 0,0 0-28 15,6-15-6-15,-6 15-39 0,10-11-8 0,-10 11 69 16,17-12-99-16,-17 12-1 0,17-11 9 0,-17 11-2 15,17-13-14-15,-17 13 7 0,15-14 0 0,-15 14 14 16,8-16-8-16,-8 16-6 0,4-15 3 0,-4 15-28 16,2-15 26-16,-2 15 9 0,-3-13-4 0,3 13 2 15,-11-15-16-15,11 15 8 0,-11-6 3 16,11 6 0-16,-21-12-11 0,21 12-6 0,-23-11 8 16,23 11-41-16,-27-2 58 0,27 2 9 0,-27-5-20 15,27 5 8-15,-30 3 2 0,30-3-2 16,-30 4-5-16,30-4-12 0,-29 8 30 0,29-8-12 15,-26 10-23-15,26-10 2 0,-21 14 5 0,21-14 23 16,-18 13-19-16,18-13-10 0,-12 18 3 16,12-18 0-16,-9 17-2 0,9-17 10 0,-4 21-2 15,4-21-10-15,2 19 24 0,-2-19-9 0,6 20-2 16,-6-20-9-16,10 20 10 0,-10-20-11 0,11 17 16 16,-11-17-15-16,9 15 9 0,-9-15-13 0,7 14 6 15,-7-14-1-15,6 14-13 0,-6-14 7 16,-6 10-2-16,6-10 10 0,-11 15-4 0,11-15 0 15,-18 13 9-15,18-13 9 0,-23 11-15 0,23-11-5 16,-29 11 18-16,29-11-6 0,-32 4 16 16,32-4-24-16,-23 1 16 0,23-1 7 0,0 0-1 15,-27-3-2-15,27 3 4 0,0 0-8 0,-19-8 14 16,19 8-13-16,-8-16-13 0,8 16 10 16,-3-13-8-16,3 13 6 0,5-16-18 0,-5 16 8 15,6-16 19-15,-6 16-36 0,8-12 25 0,-8 12-15 16,8-11 3-16,-8 11 7 0,0 0-5 0,0 0-21 15,0 0 20-15,12-7-2 0,-12 7-29 0,0 0 10 16,0 0 19-16,0 0 1 0,-9 13-12 16,9-13 20-16,-14 14-15 0,5-4 5 0,-6 0 23 15,4-1 1-15,-3 2-10 0,-4 0-19 0,3-1 11 16,-1 0 18-16,0-3-13 0,0 0-4 0,0-1 21 16,2 1-37-16,-1-2 26 0,15-5 6 15,-27 2-17-15,27-2 21 0,-24-2-7 0,24 2 70 16,-18-9-80-16,18 9-11 0,-14-19-2 0,11 8 25 15,0-7-25-15,1 1 15 0,2-2-4 16,2-2 3-16,1 0 2 0,0-1 5 0,-1 0-9 16,3-1 23-16,-2 4-13 0,1-1 3 0,-2 0 5 15,0 2 16-15,2 2-30 0,-1-2 36 16,0 7 2-16,-3 11-25 0,5-22-13 0,-5 22 21 16,5-13 7-16,-5 13-40 0,0 0 10 0,5-11 19 15,-5 11-16-15,0 0-2 0,0 0-20 0,0 0 31 16,0 0-19-16,0 18 10 0,0-18 4 0,-3 26 5 15,1-13-2-15,-3 5-15 0,2 0-6 16,-3-1 7-16,0 2-2 0,-2 1-29 0,0-1 25 16,-2 1 13-16,-2 0 0 0,0-2 8 0,0 0-12 15,-2-2-2-15,-2 1 5 0,0-4-3 0,-4-1 24 16,4-1-36-16,-2-2 30 0,-2 0-33 16,2-3 20-16,-2-4-9 0,20-2 13 0,-34 8 4 15,34-8-13-15,-33-5-7 0,33 5 17 0,-26-8-16 16,26 8-6-16,-25-12 20 0,15 3-15 15,10 9-8-15,-16-17 37 0,16 17-39 0,-10-19-2 16,10 19 3-16,-2-21 11 0,2 21 1 0,0-18 9 16,0 18-22-16,6-16 0 0,-6 16 17 0,9-9-23 15,-9 9 5-15,0 0 33 0,21-7-35 16,-21 7 8-16,0 0 7 0,22 6-18 0,-22-6-1 16,13 14 12-16,-13-14-4 0,17 21 18 0,-17-21-9 15,1 23 12-15,-2-6-20 0,-4-2 17 0,2 3 7 16,-5 0-18-16,0 0 15 0,-3-2-11 15,-2 5 5-15,-1-5 6 0,-2 1 8 0,-1-2-25 16,-4 0 29-16,3-3-26 0,-1 2 4 0,-2-5 0 16,4-2 16-16,-6-2 0 0,2-1-8 15,21-4-13-15,-43 4 7 0,21-8 6 0,3 0 0 16,-5-3 0-16,3 0-8 0,1-4 17 0,3-1-1 16,-4-3-1-16,4-1 23 0,-1-1-48 0,4 1 5 15,1-3 1-15,0 1 5 0,1 0 13 16,3-1-11-16,3 2-1 0,1 0 2 0,-1 0-10 15,6 3-39-15,0-2-4 0,6-2-27 0,1 4-30 16,5 2-34-16,0-2-29 0,4 3-93 0,1 1-138 16,2 2 111-16,0-1 87 0</inkml:trace>
  <inkml:trace contextRef="#ctx0" brushRef="#br0" timeOffset="-1256">11290 796 1075 0,'-16'6'230'0,"16"-6"-98"0,-19 5 13 0,19-5-42 16,-11 6 48-16,11-6-52 15,0 0 12-15,0 0-60 0,0 0 9 0,0 0-45 16,10-6-41-16,-10 6 1 0,19-10-8 16,-8 4-9-16,5 2 29 0,-16 4-47 0,18-13 44 15,-18 13-17-15,16-13-21 0,-16 13 34 0,8-9-10 16,-8 9-19-16,0 0 15 0,3-10 9 0,-3 10 21 16,0 0-24-16,0 0 33 0,0 0-3 15,-15-7 11-15,15 7 13 0,0 0-15 0,-26-1 13 0,26 1 0 0,-20 0-24 16,20 0 16-16,-24 1-8 0,24-1 24 15,-25 2-9-15,25-2 25 0,-30-3-4 0,30 3-19 16,-22-2 23-16,22 2 7 0,-23-6-21 0,23 6-8 16,-15-7-15-16,15 7 38 0,-13-11-35 0,13 11 19 15,-9-17 18-15,9 17-58 0,-4-20 44 0,3 6-10 16,2 2-31 0,-1-1 127-16,4 3-132 0,-4-5 23 0,2 2-1 15,-1 1-15-15,3 2 31 0,-4 10-15 16,3-19 1-16,-3 19-25 0,7-14-4 0,-7 14 19 15,5-12-47-15,-5 12-19 0,0 0 46 0,0 0 26 16,0 0-20-16,0 0-1 0,0 0 28 16,4 9 3-16,-4-9-24 0,-1 18 5 0,1-18 7 15,-2 26-11-15,1-9-19 0,-2 1-22 0,0 0 33 0,-3 3 40 16,-1 2-20-16,4 0 3 0,-2 3-10 0,-1-1-10 16,1 1 32-16,-6-1-34 0,5 0 44 0,-1 2-45 15,1-1 10-15,-1-2 20 0,-5-1 8 0,3 3-6 16,-4-3 0-16,-1-1-40 0,1-4 4 15,-1 3 6-15,-2-3 6 0,1-1 3 0,-3-4 17 16,2 1 1-16,-4-6 0 0,4 2-28 0,-3-5 19 0,1 0-1 0,-2-3 30 16,20-2 15-16,-34 0 27 0,19-3-21 15,-1-3 0-15,5-1-30 0,-2-2 65 0,2-2-26 16,2-1 0-16,2-2 10 0,3-2-16 0,-1 3-12 16,3-5 42-16,1 0-78 0,1 2 18 15,1-5 13-15,2 2-6 0,3 0-18 0,-1 2 2 16,3 0-29-16,4-2-25 15,1 4-3-15,-1 3-6 0,4 1-34 16,-1 2-77-16,3-1 54 0,-3 2-30 0,0 1-59 16,1 1-36-16,-16 6-35 0,31-5-3 0,-31 5-22 15,21-2-265-15,-21 2 168 0,0 0 305 0</inkml:trace>
  <inkml:trace contextRef="#ctx0" brushRef="#br0" timeOffset="69438">13789 2756 572 0,'0'0'232'16,"-2"-12"-87"-16,2 12-11 0,0 0-59 15,0 0 25-15,0 0-50 0,0 0 11 0,0 0-12 16,0 0 0-16,0 0-4 0,-24 6-4 0,24-6 3 15,-13 13-11-15,6-4 9 0,7-9-27 0,-14 12 6 16,14-12 5-16,-8 15-55 0,8-15 43 0,-5 13-15 31,5-13 17-31,-7 12 9 0,7-12 5 0,0 0-43 0,-3 10 15 0,3-10 9 0,0 0-13 16,0 0-4-16,0 0 13 0,0 0-7 0,0 0-4 16,7 8 24-16,-7-8-16 0,0 0-8 0,13-7 29 15,-13 7-46 1,13-10 38-16,-13 10-31 0,11-13 30 0,-11 13-8 15,14-15-4-15,-7 7-23 0,-7 8 28 0,13-20-21 16,-8 11 13-16,-5 9 11 0,9-15-2 16,-9 15 13-16,3-17 10 0,-3 17-27 0,3-14-3 15,-3 14 20-15,0-14-12 0,0 14-7 0,0 0 11 16,-3-11 4-16,3 11-3 0,0 0-10 16,0 0-6-16,0 0-20 0,-10-10-5 0,10 10 19 0,0 0 11 0,0 0-34 15,-18 5-39-15,18-5 4 0,-9 12-32 0,9-12-60 16,-8 11-46-16,8-11-185 0,-8 11 102 15,8-11 83-15</inkml:trace>
  <inkml:trace contextRef="#ctx0" brushRef="#br0" timeOffset="71896">15325 2893 237 0,'0'0'201'0,"-6"-12"-32"0,6 12 21 16,-4-11-48-16,4 11-68 0,0 0 19 0,-1-14-24 15,1 14-25-15,1-13-1 16,-1 13 1-16,3-10-101 0,-3 10 93 16,0 0 11-16,7-13-40 0,-7 13 19 0,0 0-11 15,0 0-25-15,16-8-1 0,-16 8 20 0,0 0-8 16,0 0-2-16,22 4 11 0,-22-4-35 16,0 0 41-16,19 4-26 0,-19-4 26 0,8 8-45 15,-8-8 23-15,0 0 28 0,9 13-2 0,-9-13-26 16,6 9 12-16,-6-9 17 0,4 12 1 0,-4-12-35 0,0 14 26 15,0-14 4-15,-4 15-8 0,4-15-7 0,-6 16-9 16,1-7 16-16,5-9-14 0,-7 15 0 0,7-15 15 16,-10 16-16-16,10-16 12 0,-13 16-1 15,8-8-27-15,5-8-5 0,-9 15-35 0,9-15-27 16,-9 12-50-16,9-12-203 0,0 0 99 0,-4 11 54 16</inkml:trace>
  <inkml:trace contextRef="#ctx0" brushRef="#br3" timeOffset="142364">20169 4320 309 0,'0'0'255'0,"0"0"-92"0,0 0-25 15,0 0-4-15,0 0-31 0,0 0-27 0,0 0-12 16,0 0-31-16,0 0 22 0,0 0-40 15,0 0 25-15,0 0-17 0,0 0 8 0,0 0-21 16,9 5 6-16,-9-5-38 0,0 0 44 0,15 13-37 16,-15-13 34-16,13 12-8 0,-13-12-12 0,14 10 2 0,-14-10-2 15,14 9 4-15,-14-9-2 0,10 14-1 0,-10-14-26 16,15 14 6-16,-15-14 26 0,15 16-6 0,-15-16-14 16,14 14 4-16,-9-4 4 0,2-2 1 15,2-1 33-15,-5 3-37 0,-4-10 22 0,11 17-27 16,-11-17 3-16,7 16 18 0,-7-16-17 0,7 13-12 15,-7-13 31-15,0 0-20 0,3 15-12 0,-3-15 16 0,0 0 14 16,-3 11-4 0,3-11 1-16,0 0 0 0,-8 6 22 0,8-6-5 15,0 0-4-15,-20 3 9 0,20-3 5 0,0 0-5 16,-25-2-2-16,25 2-4 0,-24-2-11 0,24 2 2 16,-17-6 19-16,17 6 2 0,-16-3-11 0,16 3-5 15,-15-11-16-15,15 11 4 0,-16-7-2 16,16 7-5-16,-15-9 9 0,15 9 2 0,-14-11 8 15,6 1-4-15,8 10-1 0,-8-8-2 0,8 8-18 16,-4-10-2-16,4 10-10 0,0 0-14 0,-1-16 22 16,1 16-3-16,0 0-15 0,5-14-1 0,-5 14 2 15,7-9-24-15,-7 9 20 0,13-12-33 16,-13 12 15-16,15-7-2 0,-15 7 14 0,16-3 17 16,-16 3-4-16,0 0 1 0,0 0-21 0,24-1 19 0,-24 1 12 15,0 0-3-15,0 0 15 0,16 2-3 0,-16-2-3 16,0 0 27-16,0 0-26 0,8 9-6 0,-8-9 10 15,0 0-40-15,1 12 42 0,-1-12 4 0,0 0 4 16,0 16 25-16,0-16-22 0,-3 15 26 16,3-15-6-16,-5 16-7 0,5-16-8 0,-4 14 17 15,-2-4-3-15,-1-2 6 16,7-8-20-16,-20 19 38 0,20-19-32 16,-17 16 23-16,9-10-13 0,-5 3-19 0,4-2 10 15,-3 0 10-15,1-2-4 0,-1 3 16 0,12-8-17 16,-15 10-17-16,15-10 12 0,-13 5 5 15,13-5-53-15,0 0 36 0,-14 9-3 0,14-9-2 16,0 0-1-16,0 0 20 0,-10 6-4 0,10-6-6 16,0 0-4-16,-10 7-1 0,10-7 10 0,0 0-6 0,-5 17-15 15,5-17 10-15,-9 15-1 0,5-6 13 0,-2 2-7 16,-1 3-4-16,0-1 9 0,0 2-2 0,0-2-7 16,0-1 18-16,0 3-14 0,-1-4 1 15,0 1 11-15,1 2 3 0,0-1 4 0,0-3-13 16,-1 2 10-16,4-2-8 0,-4-1-9 0,1 2-11 15,0-2-10 1,7-9 13-16,-11 11-16 0,1-4 0 0,10-7-32 16,-17 7-20-16,17-7-16 0,-23 4-53 0,23-4-76 15,-26-4-185-15,26 4 109 0,-29-9 82 16</inkml:trace>
  <inkml:trace contextRef="#ctx0" brushRef="#br1" timeOffset="-152504.75">5512 5076 554 0,'8'12'232'0,"-8"-12"34"0,23 10-16 0,-10-4 14 15,-13-6-46-15,29 7-35 0,-29-7-10 16,35 6-50-16,-35-6-30 0,39 0-6 0,-21 0-19 15,3-4-47-15,0 3-11 0,-21 1-66 0,40-1-33 16,-23-1-42-16,-17 2-14 16,29-3-50-16,-29 3-56 0,23-4-249 15,-23 4 158-15,0 0 97 0</inkml:trace>
  <inkml:trace contextRef="#ctx0" brushRef="#br2" timeOffset="111641">10642 3331 356 0,'0'0'161'0,"0"0"-50"0,0 0-15 16,0 0-55-16,0 0 38 0,-16 8-18 0,16-8 5 16,-9 19 5-16,5-9 9 0,-2 0 7 0,-1 2 9 0,0 1-19 15,4 2-10-15,-3 0-20 0,1 0 9 0,-1 2-38 16,-1 0 38-16,0 1-36 0,1-2 1 0,-1 1-1 16,4-2 1-16,-2 1-1 0,-1-2-16 15,4-1 4-15,-2-3-11 0,0 2-8 0,4-12 25 16,-4 18-17-16,4-18 22 0,-1 14-33 0,1-14 32 15,0 0-24 1,0 15 13-16,0-15 6 0,0 0-20 0,0 0 34 16,0 0-37-16,0 0 24 0,0 0 4 0,19-5-23 15,-19 5 24-15,12-8-23 0,-1 2-5 16,1 0-5-16,-2-4-6 0,0 2-3 0,6-1 25 16,-1-1-5-16,5-1-5 0,-3 1 8 0,4-2-18 15,-2 1 13-15,2 0-9 0,-6 2 14 0,5 0-101 16,-5 0 101-16,1 2 33 0,-3 1-29 0,-13 6 3 0,23-12 21 15,-23 12-17-15,15-4 5 0,-15 4-4 0,0 0-31 16,11-6 42-16,-11 6-36 0,0 0 40 16,0 0-36-16,0 0 37 0,-4 9-24 0,4-9 2 15,-11 13 11-15,11-13 6 0,-17 12-26 0,4-6 29 16,3 3-16-16,-2-1 6 0,-3-1-3 0,4 2 5 16,0 0 10-1,-1 0-23-15,1-2 14 0,11-7 6 0,-22 14-23 16,22-14 27-16,-13 13-37 0,13-13 25 0,-14 11 2 15,14-11-22-15,-13 9 3 0,13-9 17 0,0 0-4 16,-3 12-3-16,3-12-3 0,0 0-4 16,0 0-18-16,0 0 24 0,3 12-11 0,-3-12 7 15,20 5 8-15,-20-5 0 0,24 7-37 0,-7 0-12 16,0-2-11-16,4-1-67 0,0 1-26 0,-1-2-67 0,0 3-244 16,-2-1 134-16,-1-3 96 0</inkml:trace>
  <inkml:trace contextRef="#ctx0" brushRef="#br0" timeOffset="53016">12886 2647 507 0,'0'0'258'0,"-19"-1"-67"16,19 1-41-16,0 0-3 0,0 0-38 0,0 0 32 15,0 0-55-15,0 0-8 0,0 0-8 0,22 1-19 0,-22-1-9 16,19 4-21-16,-19-4 1 0,27 5-7 0,-27-5-15 16,33 2-6-16,-17 2-45 0,3 1 0 0,-1-4-21 15,0 4-31-15,2-1-40 0,-2-4-4 16,1 2-232-16,-1 3 99 0,-18-5 80 0</inkml:trace>
  <inkml:trace contextRef="#ctx0" brushRef="#br0" timeOffset="-8710">15076 550 257 0,'0'0'181'0,"0"0"13"0,0 0-61 16,0 0 16-16,0 0-10 0,0 0-31 0,0 0 20 16,0 0-39-16,0 0-15 0,0 0-1 15,0 0 25-15,0 0-13 0,0 0-34 0,0 0-7 16,0 0 32-16,0 0-41 0,0 0 10 0,13-4 10 15,-13 4-12-15,0 0 7 16,0 0-22-16,0 0-3 0,0 0-3 16,0 0-9-16,0 0-7 0,0 0-12 0,0 13-11 15,0-13 21-15,-1 11-3 0,1-11 7 0,-3 19 0 16,3-19-11-16,-6 22-17 0,3-8 29 16,-1 2-26-16,1-1-5 0,-1 1 11 0,0 2 12 15,-4 0 4-15,3-2 13 0,-3 5-13 0,1-1-5 16,1 2 8-16,-1 0-45 0,-2-3 55 0,2 0-17 0,1-3 23 15,3 0-21-15,-4-2 11 0,3-2-35 0,-1 6 39 16,5-18-43-16,-6 12 39 0,6-12-36 0,-7 11 9 16,7-11 18-16,0 0 15 0,0 0-40 15,-13 4 36-15,13-4-20 0,0 0 17 0,-12-6-38 16,12 6 19-16,-10-15 14 0,10 15 8 0,-8-10-31 16,8 10 5-16,-5-14-4 0,5 14 32 0,-6-12-4 0,6 12-11 15,-7-12-8-15,7 12 14 0,0 0-27 0,3-15 21 16,-3 15 8-16,0 0-16 0,10-11-11 15,-10 11 34-15,0 0-13 0,23-7-17 0,-23 7 29 16,22-1-1-16,-22 1-3 0,30 7-9 0,-13-6-21 16,0 2 15-16,0-1-13 0,-17-2 25 0,35 6-38 15,-17-2 42 1,-5 1-12-16,6 0-27 0,-6 0-29 0,2-1-9 16,-1 1-29-16,-14-5-13 0,25 5 4 0,-25-5-52 15,23-5-74-15,-23 5-164 0,0 0 105 16,24-1 84-16</inkml:trace>
  <inkml:trace contextRef="#ctx0" brushRef="#br1" timeOffset="188454">18401 4783 417 0,'18'3'222'0,"-18"-3"-38"15,0 0-51-15,0 0-21 0,0 17 19 0,0-17-12 16,-3 13-14-16,3-13-9 0,-5 15-6 0,-4-6 4 16,6 1-32-1,-2-1-6-15,2 1-13 0,-3 0 3 0,0-1 48 16,1 3-60-16,1-2-18 0,-3-1-11 0,3 4 7 16,-1-5 10-16,5-8-26 0,-10 16 16 0,10-16-3 15,-8 14-35-15,8-14-8 0,-7 11-32 0,7-11-14 16,-3 10-26-16,3-10-12 0,0 0-42 15,0 0-55-15,0 0-161 0,0 0 97 0,0 0 81 16</inkml:trace>
  <inkml:trace contextRef="#ctx0" brushRef="#br1" timeOffset="-174639.73">10749 4139 530 0,'14'-9'181'0,"-14"9"6"16,17-8-16-16,-17 8-47 0,24-10 16 0,-11 3-47 0,-13 7-13 0,22-9-20 15,-22 9 4-15,23-8-47 0,-23 8 3 16,17-7-41-16,-17 7 5 0,18-2-59 0,-18 2-13 16,0 0-30-16,18-5-89 0,-18 5-126 0,0 0 96 15,0 0 49-15</inkml:trace>
  <inkml:trace contextRef="#ctx0" brushRef="#br0" timeOffset="-19079">4761 1744 491 0,'0'0'199'0,"22"-2"-84"0,-22 2-22 0,21-3-23 15,-21 3-22-15,22 0-13 0,-22 0-20 0,20-1-38 16,-20 1-39-16</inkml:trace>
  <inkml:trace contextRef="#ctx0" brushRef="#br0" timeOffset="1436">9622 468 628 0,'4'-19'340'15,"-4"19"-78"-15,-4-11-30 16,4 11-14-16,0 0-28 0,0 0-29 15,0 0-60-15,0 0 28 0,0 0-20 0,0 0 1 16,0 0-37-16,0 0 7 0,1 15-31 0,2-4 7 16,-6 4-18-16,3-3-3 0,3 7-2 15,-6-2 20-15,2 0-13 0,-1 0-24 0,-2 3 10 16,2 1-26-16,-1 0-5 0,0 0-14 0,0-2 8 16,-1 0-33-16,1 0 6 0,-1 1-34 0,1-3-27 0,-3-2-8 15,3 4-9-15,-1-4-40 0,-2-4-32 0,2 4-35 16,-1-7-61-16,5-8-197 0,-18 9 149 15,18-9 96-15</inkml:trace>
  <inkml:trace contextRef="#ctx0" brushRef="#br0" timeOffset="36.47">20378 479 801 0,'0'-19'268'0,"0"19"-84"0,-7-9-27 0,7 9-31 16,0 0 56-16,0 0-138 0,-26 0 15 16,26 0 11-16,-27 14 29 0,10-5-38 0,1 0 9 15,-1 3-5-15,4-2-23 0,-1-2 10 0,1 5-19 16,1 0-6-16,1 2 13 0,3-3-2 15,-1 1-22-15,3-1-5 0,2 1-12 0,-1-1-7 16,5-12 3-16,-5 24 3 0,5-24-28 0,2 20-14 16,-2-20-23-16,10 19-43 0,-2-9-12 0,-8-10-41 15,26 9-25-15,-10-3-34 0,-16-6-213 16,36 1 125-16,-36-1 97 0</inkml:trace>
  <inkml:trace contextRef="#ctx0" brushRef="#br1" timeOffset="188099">17873 4758 405 0,'-1'-14'250'0,"1"14"-36"0,-3-15-57 0,3 15-12 16,3-14-1-16,-3 14-6 0,1-16-5 15,-1 16 5-15,3-13-26 0,-3 13-32 0,4-15 30 16,-4 15-51-16,4-15 2 0,-4 15-3 0,5-12-47 16,-5 12 4-1,7-14 7-15,-7 14 1 0,14-13-5 0,-7 5-36 16,2 1-1-16,0-1-18 0,-9 8 4 0,25-11 10 15,-10 7 3-15,-15 4-15 0,31-6 25 16,-31 6-4-16,30-1 13 0,-30 1-35 0,30 4 41 16,-30-4-34-16,20 7 35 0,-20-7-20 0,16 10 8 15,-16-10-19-15,4 16 3 0,-4-16 25 0,0 16-3 16,0-16-14-16,-10 19 34 0,4-8-4 0,-1-1 6 0,-5 1-16 16,4-1 6-16,-5-1 16 0,1 1-22 0,4-3 30 15,-5 2-16-15,13-9 16 0,-21 13-3 16,21-13-4-16,-21 7-1 0,21-7-22 0,-20 7 30 15,20-7-32-15,-18 2 26 0,18-2-9 0,0 0-11 16,-23 0 1-16,23 0-1 0,-11-6-15 0,11 6 0 16,-11-8 14-1,11 8-22-15,-4-14 16 0,4 14-7 0,0-14 5 16,0 14-13-16,1-18 21 0,2 6-26 0,2 2-2 16,2 1-11-16,-1-3 13 0,1 2-25 0,2-2 13 15,-1 3 20-15,2 0 8 0,-1-2-26 16,0 5 9-16,1-3 10 0,-2 4 16 0,-8 5-29 15,18-8 33-15,-18 8-18 0,14-7 2 0,-14 7-10 16,0 0 6-16,0 0 0 0,21 2 49 0,-21-2-68 0,10 7 27 16,-10-7-21-16,7 11 10 0,-7-11 15 0,7 15-16 15,-3-2 8-15,-2-1 12 0,1 0 8 0,-1 2-8 16,0-1 29-16,-2 1-60 0,1 0 60 0,1 3-8 16,0-4 6-16,-2 0 18 0,2 1-33 15,-1 1-25-15,0-2 24 0,3-1-5 0,-2 0-25 16,-2-12 25-1,3 24-46-15,1-13 4 0,-4-11-37 0,7 19-15 16,0-12-46-16,-7-7-33 0,12 16-61 0,-12-16-258 16,15 9 148-16,-15-9 96 0</inkml:trace>
  <inkml:trace contextRef="#ctx0" brushRef="#br0" timeOffset="96408">18993 2525 237 0,'-7'-15'147'0,"7"15"-53"0,-11-19 14 15,11 19-30-15,-16-10-25 0,16 10-13 0,-19-9 15 16,19 9-1-16,-26-8 1 0,26 8-20 0,-25-6 28 0,25 6-37 15,-27-3 24-15,27 3 8 0,-28 1-40 0,28-1 29 16,-30 4-32-16,15-3 2 0,-2 5 18 0,0-2-32 16,1 0 4-16,1 6 31 0,-1-5-38 15,1-1 32-15,2 7-32 0,-1 1 7 0,0 1 11 16,4-1-12-16,0 4 21 0,-1-2-11 0,4 1 0 16,0 1 8-1,-2 2-17-15,5-1 24 0,0 0-8 0,2-2-13 16,1 5 5-16,-2-4 63 0,3-1-84 0,4 3-4 15,-1-4 8-15,1 4-11 0,-1-5 31 16,2 4-9-16,3-1-22 0,-1-2 40 0,1-4-12 16,2 4-17-16,3-5-7 0,-3 1 18 0,4 1 17 15,0-5-23-15,3 0-6 0,-1 0 53 0,2-3-58 16,-1 2-30-16,2-1-12 0,-19-4-17 0,34 0-13 0,-34 0-44 16,34-4-23-16,-19-1-210 0,0 1 99 0,-4-4 64 15</inkml:trace>
  <inkml:trace contextRef="#ctx0" brushRef="#br1" timeOffset="-156687.75">7051 4607 748 0,'0'0'244'0,"0"0"-94"0,-3 10-3 16,3-10 10-16,-4 13-31 0,4-13-25 16,-2 17-15-16,2-17-32 0,-1 22 17 0,2-9-12 15,-2 0-25-15,1-2-6 0,0 1 0 0,0-12-25 16,1 23 25-16,-5-12-3 0,7 1-25 0,-3-12-33 16,3 17-2-16,-3-17-30 0,1 16-33 0,-1-16-17 15,3 13-11-15,-3-13-62 0,0 0-26 0,0 0-140 16,0 0 100-16,0 0 62 0</inkml:trace>
  <inkml:trace contextRef="#ctx0" brushRef="#br1" timeOffset="-143945.75">4922 4490 621 0,'-3'-11'274'0,"3"11"-73"0,-3-21-41 16,3 21-57-16,-3-14-16 0,3 14-21 0,0 0-49 15,-2-15-63-15,2 15-24 0,0 0-47 16,0 0-16-16,0 0-51 0,0 0-107 0,0 0 86 15,15 5 39-15</inkml:trace>
  <inkml:trace contextRef="#ctx0" brushRef="#br0" timeOffset="36.47">18700 1832 575 0,'11'12'258'0,"5"0"-46"0,-2-5-65 15,6 0-19-15,3-3 14 0,-2 1-21 0,4-4-33 16,2 1-17-16,-1-2-16 0,3 0-8 16,0 0-13-16,1-2 6 0,-1 2-19 0,-1-3-26 15,-2 0-15-15,-2 1-38 0,-1 0-17 0,-4-3-50 16,0 4-71-16,0-5-232 0,-6 0 123 0,-13 6 93 16</inkml:trace>
  <inkml:trace contextRef="#ctx0" brushRef="#br0" timeOffset="91792">18114 2558 478 0,'3'-10'148'16,"-3"10"-31"-16,0 0-35 0,8-10 49 15,-8 10-76-15,0 0-24 0,0 0 8 0,0 0-14 16,0 0-2-16,0 0-1 16,0 0-2-16,0 0-6 0,0 0-16 0,0 0 22 15,0 0-13-15,0 0 12 0,0 0 8 16,0 0 6-16,0 0 1 0,0 0 19 0,0 0-6 16,0 0 12-16,0 0-15 0,-4-10-7 0,4 10-24 15,0 0-10-15,2-13 3 0,-2 13-28 0,0 0 12 16,0-15 37-16,0 15 8 0,0 0-37 0,6-10 6 15,-6 10-14-15,0 0 5 0,11-7 5 0,-11 7-29 16,0 0 48-16,0 0-36 0,0 0 31 0,15 3-33 16,-15-3 45-16,0 0-39 0,6 11-5 0,-6-11 10 15,0 0 18-15,4 16-17 0,-4-16 23 0,-3 14-10 16,3-14-5-16,3 11 6 0,-3-11 2 16,-6 17-35-16,6-17 18 0,-4 11-24 0,4-11 26 15,0 0 15-15,-10 10 7 16,10-10-16-16,0 0 21 0,0 0 5 15,0 0-20-15,-21 0 11 0,21 0 10 0,0 0-27 16,-11-8-2-16,11 8 21 0,-6-11 7 0,6 11 11 16,-5-15-23-16,5 15-9 0,-4-14 18 0,4 14-18 15,0-17-2-15,0 17-6 0,2-13 6 0,-2 13-4 16,6-12-1-16,-6 12-8 0,8-8-28 16,-8 8-6-16,0 0 31 0,18-4-26 0,-18 4-7 0,0 0-33 0,20 6-20 15,-20-6-21-15,9 9-7 0,-9-9-213 16,5 11 99-16,-5-11 54 0</inkml:trace>
  <inkml:trace contextRef="#ctx0" brushRef="#br0" timeOffset="36.47">16580 153 487 0,'5'-16'190'0,"-5"16"-20"16,10-12-54-16,-10 12-1 0,17-11-5 0,-17 11-13 15,15-11-17-15,-15 11-39 0,26-10 2 0,-26 10-16 16,28-4 3-16,-28 4 14 0,35-9-18 0,-35 9 20 16,38-6-18-16,-17 5-10 0,-21 1 10 15,41-4-2-15,-41 4-3 0,39 1 1 0,-39-1-34 16,36 3 7-16,-36-3 20 0,24 5-30 16,-24-5 17-16,22 4 2 0,-22-4-9 0,15 5 2 15,-15-5-4-15,0 0-16 0,9 10 12 0,-9-10 9 16,0 0 3-16,0 22 17 0,0-22-14 0,-9 18 10 15,9-18-16-15,-8 21 7 0,-1-7 21 0,1 0-8 16,1 0 9-16,-1 2 15 0,0 0-9 16,-3 1 2-16,3 2-23 0,-1 0 13 0,1 2-7 15,0 6-5-15,-1-4 8 0,2 0-4 0,-1 0-16 16,2 3 32-16,1 2-46 0,2-3 21 0,-1 2 7 16,2-4-11-16,-1 5 9 0,2-1-10 15,1 0-10-15,0-4 12 0,1 0-18 0,-1-1 22 16,-1-1-5-16,1-2-11 0,-3-3-37 0,1 1 65 15,1-4-12-15,-2-2 1 0,3-11-15 16,-5 20 15-16,5-20-1 0,-6 14-8 0,6-14 8 16,0 0 9-16,-8 12-23 0,8-12 25 0,0 0-20 15,0 0-4-15,-24 1 10 0,24-1 7 0,0 0-29 16,-22-3 19-16,22 3-12 0,-19-7 21 16,19 7-37-16,-15-7 3 0,15 7 6 0,-17-7-21 15,17 7-26-15,-12-9 24 0,12 9-53 0,-10-10-23 16,10 10-21-16,-7-9-39 0,7 9-57 0,0 0-159 15,-6-18 104-15,6 18 82 0</inkml:trace>
  <inkml:trace contextRef="#ctx0" brushRef="#br2" timeOffset="110735">12421 2947 302 0,'0'0'217'0,"0"0"-68"0,0 0-45 15,0 0 14-15,0 0-45 0,-12 5 19 16,12-5-36-16,0 0 2 0,0 0 8 0,0 0-22 15,0 0-18-15,-15 5 17 0,15-5 22 0,-8 7-41 0,8-7 2 16,-13 5 11-16,13-5-17 0,-17 9-5 0,17-9 30 16,-18 14 8-16,8-7-20 0,0-1 4 0,10-6 11 15,-21 14-26-15,8-8-16 0,5 0 10 0,-2 1-7 16,-2 0 21-16,3 0-2 0,9-7-6 16,-18 13-33-16,18-13 36 0,-14 11-30 0,14-11 23 15,-8 7-10 1,8-7 1-16,0 0-14 0,-7 12-4 0,7-12 1 15,0 0 23-15,0 0-26 0,5 10 7 0,-5-10-9 0,0 0 13 16,15 7 17-16,-15-7-13 0,20 7-25 0,-20-7 30 16,22 7-19-16,-22-7 2 0,23 8 15 15,-23-8-11-15,23 8-28 0,-23-8 47 0,20 9-11 16,-20-9-14-16,18 12-4 0,-18-12 5 0,19 9 3 16,-19-9 5-16,17 13 10 0,-17-13-13 0,10 9 15 15,-10-9-18-15,6 13 0 0,-6-13 16 0,2 11-15 16,-2-11 13-16,-2 12-3 0,2-12 8 0,-10 12-9 15,1-5-3-15,9-7 83 0,-18 12-98 16,18-12 12-16,-23 12 5 0,8-1 0 0,1-3 6 16,-2 1 6-16,1-2-28 0,-3 5 25 0,5-4 3 15,-5 1-8 1,1 0-4-16,1 4-34 0,0-3 28 0,3-2-6 16,-3-2 30-16,0 2-11 0,2 0 0 0,0 0-25 15,1-1 27-15,-1-2-25 0,2 1 39 16,0-3-36-16,12-3 8 0,-24 6 17 0,24-6 6 15,-18 3-32-15,18-3 38 0,0 0-38 0,-21 4 1 16,21-4-1-16,0 0 10 0,0 0 17 0,-22-6 0 16,22 6-8-16,0 0 4 0,0 0-7 0,-9-7-8 0,9 7-15 15,0 0 6-15,0 0 6 0,-2-11 19 0,2 11-5 16,0 0-16-16,6-13 18 0,-6 13-20 16,4-11-6-16,-4 11 20 0,9-12-8 0,-9 12-11 15,11-11-6-15,-11 11-6 0,14-11 17 0,-14 11 4 16,12-13 16-16,-12 13-38 0,8-10 34 0,-8 10-15 15,12-7 1 1,-12 7 10-16,0 0 7 0,13-8-3 0,-13 8-13 16,0 0 5-16,0 0-7 0,0 0 13 0,0 0-4 15,0 0-14-15,0 0-4 0,0 0 17 0,0 0 15 16,-11 15 21-16,11-15-53 0,-12 11 18 16,12-11 5-16,-18 14 9 0,7-6-2 0,0-1 11 15,-1 6-10-15,0-6-1 0,2 1-2 0,-3 2 3 16,0-3-12-16,5 2-11 0,-2-1 11 0,-3-2 32 0,5 2-39 15,8-8 50-15,-15 13-37 0,15-13-14 0,-11 13 14 16,11-13 13-16,0 0-12 0,-11 9-17 0,11-9-2 16,0 0 35-16,0 0-27 0,0 0 28 0,0 0-10 15,4 10-30-15,-4-10 4 0,0 0 29 16,22 4-12-16,-22-4 15 0,19 2-10 0,-19-2-17 16,23 3-6-16,-23-3 21 0,25 6-30 0,-25-6 37 0,19 4-36 15,-19-4 49-15,19 1-27 0,-19-1-18 0,13 6 24 16,-13-6-21-16,13 7 13 0,-13-7 11 0,0 0-33 15,0 0 37-15,0 0-20 0,14 6 13 16,-14-6-6-16,0 0 4 0,0 0-11 0,0 0 14 16,0 0-21-16,0 0 35 0,0 0-35 0,0 0 19 15,0 0-15 1,0 0 17-16,0 0 0 0,0 0-36 0,0 0 44 16,0 0 1-16,2-11-26 0,-2 11 29 0,0 0-17 15,0-15-11-15,0 15 16 0,3-14 2 16,-3 14 1-16,-2-15-8 0,2 15-4 0,0-20 4 15,0 20 1-15,0-12-16 0,0 12 17 0,-1-12-23 16,1 12 22-16,-2-12-21 0,2 12 6 0,0 0-49 16,0-15-20-16,0 15-31 0,0 0-51 0,0 0-52 0,-1-12-205 15,1 12 118-15,0 0 92 0</inkml:trace>
  <inkml:trace contextRef="#ctx0" brushRef="#br1" timeOffset="182738">20123 3944 407 0,'-22'16'209'15,"1"-2"-28"-15,1-1-25 0,-1 4-20 0,-2-2-49 16,-1 1-15-16,3 0 10 0,-1-1-22 0,0 2-27 15,-1-1-7-15,3-1-6 0,2 1-20 16,-1-2-7-16,2 0-33 0,0-1-26 0,1-2-18 16,-2 4-32-16,1 2-62 0,0-7-113 0,-3 1 87 15,4-1 38-15</inkml:trace>
  <inkml:trace contextRef="#ctx0" brushRef="#br0" timeOffset="-3907">13144 676 540 0,'0'0'115'0,"0"0"39"15,8 11-8-15,-8-11-26 0,3 13 45 16,-3-13-95-16,-1 14 20 0,1-14-18 0,-4 21-19 16,2-11 5-16,-1-1-34 0,-1 2-2 0,0-1 17 15,4-10-11-15,-13 15 10 0,6-5 25 0,2-1-61 0,5-9-2 16,-12 10 12-16,12-10-12 0,-16 7 16 0,16-7 6 0,-17 4-17 16,17-4 14-16,0 0-13 0,-21-4 6 0,21 4-12 15,-12-8-18-15,12 8-1 0,-8-13 10 16,8 13-5-16,-7-15-13 0,7 15-16 0,-1-17 25 15,1 17-10-15,1-21-6 0,-1 21 12 0,0-21 19 16,0 21-18-16,8-17-17 0,-2 10 27 0,-6 7 10 16,4-11 8-16,-4 11-20 0,0 0 27 0,4-11-32 15,-4 11 26-15,0 0-31 0,0 0 59 16,0 0-40-16,0 0-2 0,3 9 12 0,-3-9 5 16,-3 13-31-16,3-13 17 0,-6 15 19 0,6-15-33 15,-9 16 27-15,9-16-17 0,-15 16 25 16,8-5-35-16,7-11 21 15,-20 11 19-15,11 0-17 0,9-11-20 0,-17 10 29 16,17-10-27-16,-19 6 13 0,19-6 19 0,0 0 0 16,-25 4-10-16,25-4-27 0,0 0-5 15,-16-9 24-15,16 9-2 0,0 0-27 0,-7-11-23 16,7 11 17-16,-5-13 4 0,5 13-8 0,3-15-16 16,-3 15 26-16,1-18-6 0,-1 18 33 15,4-17-24-15,-4 17 3 0,6-17 29 0,-6 17-6 0,5-11-21 0,-5 11 1 16,0 0-5-16,0 0-3 0,7-10-7 15,-7 10 19-15,0 0 28 0,0 0-7 0,0 0-27 16,-4 10 59 0,4-10-19-16,-7 17-27 0,7-17 8 0,-8 16 31 15,4-9-12-15,-3 6-6 0,-1-3-17 0,1 0 9 16,-1 0 7-16,1-1-16 0,-5 0 10 16,4 1 19-16,0-3-15 0,-2 3 19 0,10-10-47 0,-19 12 17 15,19-12-10-15,-11 7 8 0,11-7 8 0,0 0 7 16,0 0-12-16,-23-2 62 0,23 2-86 0,-7-9 38 15,7 9-32-15,-4-11 14 0,4 11-10 0,-1-18 13 16,1 18 6-16,-2-18-56 0,2 18 37 16,0-20 28-16,0 20 7 0,3-18-18 0,-3 18-15 15,0-16 34-15,0 16-8 0,0 0 5 0,-1-14-44 16,1 14 43-16,0 0-42 0,0 0 20 0,0 0 7 16,-7-9-5-16,7 9 4 0,0 0 22 0,-14 13-38 15,14-13 11-15,-14 14-6 0,14-14 34 0,-16 16-17 16,6-8 11-16,0 2 41 0,1 1-42 0,-3-3 12 15,1 4 15-15,1 0-18 0,-3 2 13 0,3-3-26 16,2 0 11 0,-4 6 16-16,1-5-34 0,11-12 34 0,-21 22-39 15,12-10 13-15,1 2 7 0,1-1-4 16,0-4-1-16,0 4-11 0,0-2 5 0,1-2 16 16,-1 1-44-16,7-10 37 0,-9 14-21 0,9-14 16 15,-10 11 4-15,10-11-42 0,-12 7 38 0,12-7-9 16,0 0-16-16,-14 7 44 0,14-7-47 0,0 0 10 15,-22-1-38-15,22 1 17 0,-17-11-28 0,17 11-17 0,-19-7-34 16,10-1 19-16,0 0-65 0,9 8-61 0,-20-12-154 16,13 0 95-16,2 1 72 0</inkml:trace>
  <inkml:trace contextRef="#ctx0" brushRef="#br1" timeOffset="189056">18481 4485 538 0,'6'-12'176'0,"-6"12"-85"0,0 0-3 0,0 0-18 15,10-7-25-15,-10 7 19 0,0 0-28 0,0 0 19 0,0 0 2 16,0 0-47-16,0 0 38 0,0 0 0 0,0 0 8 15,0 0 19-15,0 0 7 0,0 0 25 16,0 0 1-16,0 0-7 0,0 0-5 0,0 0-39 16,0 0 19-16,-11-11-45 0,11 11 0 0,0 0 1 15,0 0 6-15,4-10-21 0,-4 10-12 16,0 0-25-16,7-9 34 16,-7 9-30-16,0 0 13 0,9-8-18 0,-9 8-11 15,0 0 3-15,8-7 20 0,-8 7-19 0,0 0 7 16,0 0 12-16,0 0 2 0,0 0 0 0,15-3-5 15,-15 3-4-15,0 0 7 0,0 0-28 0,0 0 28 16,0 0-1-16,-1 14 12 0,1-14-59 16,0 0 61-16,-6 11-31 0,6-11 21 0,0 0 1 15,-9 7-10-15,9-7 17 0,0 0 8 0,-9 7-11 0,9-7 7 16,0 0-3-16,0 0 7 0,-18 2 12 16,18-2-8-16,0 0 2 0,-12-4-7 0,12 4 0 15,0 0 14-15,0 0 14 0,-5-11-28 0,5 11-2 16,0 0-21-16,1-11 11 0,-1 11-16 0,7-8-13 15,-7 8 0-15,10-7-19 0,-10 7-2 0,0 0 27 16,17-4 5-16,-17 4 3 0,0 0-8 0,15-4-7 0,-15 4-8 16,0 0 1-16,0 0-1 0,16 4-16 0,-16-4 15 15,0 0 11-15,3 11-18 0,-3-11-1 16,0 0 9-16,0 13 7 0,0-13 15 0,-3 12-2 16,3-12-31-16,-6 12 5 0,6-12-6 0,-8 9-28 15,8-9-68-15,-8 7 85 0,8-7-67 0,0 0-69 16,0 0 42-1,-14 5 56-15</inkml:trace>
  <inkml:trace contextRef="#ctx0" brushRef="#br0" timeOffset="72398">15647 2806 509 0,'0'0'181'0,"0"0"-40"0,0 0-31 15,0 0-53-15,6 13 10 0,-6-13-13 16,0 14-28-16,0-14 8 0,-2 14-27 0,2-14 27 16,0 17-22-16,0-17 31 0,2 20 42 0,-2-20-66 15,0 18 18-15,0-18-17 0,2 17 6 0,-2-17 8 16,3 18-28-16,-3-18 8 0,4 16-24 15,-4-16 31-15,4 11-5 16,-4-11 26-16,5 13-24 0,-5-13 12 0,0 0 2 16,7 10 17-16,-7-10-18 0,0 0-14 0,0 0 9 15,0 0 22-15,18 0-2 0,-18 0-26 16,12-5-3-16,-12 5-7 0,11-8-13 0,-11 8 17 16,17-17-6-16,-7 12 20 0,-3-5-38 0,0 2 12 15,-1-1 3-15,0 0 9 0,2-1-10 0,-1-1 28 16,0 1-26-16,-2-1 7 0,2 3-3 0,-7 8-7 0,8-16-22 15,-8 16 5-15,10-14-3 0,-10 14 13 0,5-9 13 16,-5 9-4-16,4-10-27 0,-4 10 16 0,0 0 10 16,0 0 5-16,0 0-15 0,0 0 5 15,0 0-33-15,0 0 24 0,0 0-32 0,0 0-15 16,0 0-42-16,7 14-22 0,-7-14-60 0,0 11-36 16,0-11-141-1,-3 13 99-15,3-13 65 0</inkml:trace>
  <inkml:trace contextRef="#ctx0" brushRef="#br0" timeOffset="-18715">5457 1816 227 0,'31'2'92'0,"-31"-2"8"0,29 7-69 0,-29-7-93 0,33-3-71 16,-33 3 45-16,28-3 31 0</inkml:trace>
  <inkml:trace contextRef="#ctx0" brushRef="#br0" timeOffset="71358">14942 2892 481 0,'0'0'139'0,"16"-1"-50"16,-16 1-4-16,0 0-18 0,0 0-67 0,25-4-43 16,-25 4-77-16,0 0-87 0,16-6 39 15,-16 6 57-15</inkml:trace>
  <inkml:trace contextRef="#ctx0" brushRef="#br0" timeOffset="36.47">20545 540 703 0,'0'0'288'0,"11"-12"-93"15,-11 12-38-15,0 0-74 0,8-9-7 0,-8 9-28 16,0 0 7-16,0 0-27 0,0 0 10 0,0 0-27 16,0 0 5-16,0 0 5 0,0 0-14 15,22 5 4-15,-22-5-10 0,0 0 1 0,30 0-23 16,-30 0 6-16,19 0 14 0,-19 0-35 0,27-8 25 15,-27 8 1-15,23-10-6 0,-23 10 11 0,19-10 39 16,-19 10-12-16,12-13 12 0,-12 13-6 0,8-12 21 0,-8 12 12 0,1-15-41 0,-1 15 70 16,0 0-3-16,-3-14-10 0,3 14 14 0,-12-9-6 31,12 9-17-31,-15-5 10 0,15 5 1 0,0 0-13 0,-37 2 19 0,37-2-31 0,-31 7-6 0,15 0 18 16,2 0-56-16,-1 2 19 0,2-2-26 31,1 1 8-31,0 4-2 0,1-3-13 0,3 1 1 0,0 3 24 0,-3 0-23 0,4-1 9 0,3 1-27 31,0 1-27-31,2-1-1 0,0 0-18 0,2-13-21 0,2 28-36 0,1-13-11 0,4-1-54 16,2 1-43-16,3-2-68 0,1-2-204 0,-2 0 158 15,3-1 99-15</inkml:trace>
  <inkml:trace contextRef="#ctx0" brushRef="#br0" timeOffset="91207">18140 2756 317 0,'0'0'110'0,"0"0"33"0,0 0-45 0,0 17-17 0,0-17-21 0,0 0 26 16,-1 17-22-16,1-17-7 0,0 14-27 0,0-14 13 16,-4 16 30-16,4-16-17 0,-6 21 21 0,5-11-13 15,-3 1-11-15,1 0-46 0,-1 2 9 16,1-3 11-16,3-10-22 0,-7 18 18 0,6-6-14 16,-2 1 11-16,3-13 1 0,0 22 5 0,0-22 0 15,0 21-3-15,0-21-8 0,3 16-2 0,-3-16-9 0,3 13 2 16,-3-13-6-16,4 14-20 0,-4-14-46 0,0 0-2 15,8 7-43-15,-8-7-37 0,0 0-211 32,0 0 98-32,0 0 66 0</inkml:trace>
  <inkml:trace contextRef="#ctx0" brushRef="#br1" timeOffset="-173080.73">9735 4594 704 0,'-7'-16'265'0,"1"-1"-2"0,2 2-2 0,1 1-31 16,2-1 3-16,2 1-22 0,3 3-37 0,-1 1-19 0,3-1-16 16,-6 11-47-16,13-14-4 0,-13 14-47 0,16-13-20 15,-16 13-12-15,25-3 14 0,-25 3-66 0,25-3 35 16,-25 3-44-16,25 5 15 0,-25-5-33 15,23 2 25-15,-23-2-35 0,28 8-8 0,-28-8-10 16,21 6 19-16,-21-6-25 0,20 5 2 16,-20-5 37-16,0 0-5 15,19 6 9-15,-19-6 27 0,0 0-19 0,0 0 23 16,0 0 19-16,0 0-2 0,7 8 30 0,-7-8 20 16,-13 11 7-16,3-3 1 0,-3 0-3 0,-3-1 6 15,0 5 13-15,-7-2 25 0,4 1-18 0,-3-1 56 16,-3 0-56-16,1 1 4 0,-1-1 10 0,-1-2-6 15,4 1-26-15,-1-3 33 0,-1 2 0 16,3-2 6-16,-2 0-37 0,4-3 5 0,1 0-18 0,18-3-3 16,-31 0-10-16,31 0-5 0,-22-5 11 0,22 5 4 15,-21-7-55-15,21 7 55 0,-10-14-66 16,10 14 27-16,-6-17-40 0,6 17 48 0,-2-21-29 16,2 21 0-16,2-24 7 0,4 14-20 0,-3-2 24 15,-3 12-1-15,7-20-19 0,-2 11 2 0,-5 9 8 16,5-13 2-16,-5 13-14 0,0 0 16 0,11-11 1 0,-11 11-6 15,0 0-5-15,0 0 29 0,0 0 5 0,-4 16 2 16,4-16 1-16,-5 17 0 0,3-6-17 0,-3 1-1 16,-2 2 10-16,0 2 18 0,-2-1-30 0,-2 2 6 15,3 0 10-15,-2-1-25 0,-3 4-37 16,-1-3-27-16,5 0-30 0,-4 1-44 0,3-3-39 16,0 1-70-16,-1-7-299 15,2 1 170-15,4 1 285 0</inkml:trace>
  <inkml:trace contextRef="#ctx0" brushRef="#br0" timeOffset="70110">14065 2834 535 0,'0'0'200'16,"-10"-9"-35"-16,10 9-3 0,-7-8-56 0,7 8 2 16,0 0-21-16,-6-15-20 0,6 15-32 0,0 0 22 0,-3-14-46 15,3 14 51-15,0 0-71 0,4-15 33 0,-4 15-34 16,0 0 16-16,0 0 0 0,8-9-2 0,-8 9-23 15,0 0 39-15,0 0-25 0,0 0-8 16,0 0 21-16,0 0-8 0,21 2-2 0,-21-2 2 16,0 0-9-16,17 6 23 0,-17-6-14 0,11 11 17 15,-11-11-47-15,12 11 33 16,-12-11-11-16,10 12 23 0,-10-12-42 16,4 11 17-16,-4-11 13 0,4 12 13 0,-4-12 0 15,-1 13 6-15,1-13-36 0,-3 14 24 0,3-14 6 16,-7 16 12-16,7-16-42 0,-7 15 29 0,7-15-6 15,-10 15 8-15,10-15-10 0,-10 13-16 16,10-13-10-16,-7 10 12 0,7-10 7 0,0 0-23 16,-8 14-34-16,8-14-23 0,0 0-61 0,-8 10-19 0,8-10-190 15,0 0 97-15,0 0 62 0</inkml:trace>
  <inkml:trace contextRef="#ctx0" brushRef="#br1" timeOffset="-194987.73">13982 4212 666 0,'1'-16'283'0,"2"0"-52"15,0 3-29-15,-3 13-1 0,2-19-33 0,-2 19-40 16,4-13-34-16,-4 13-22 0,0 0-27 0,0 0 2 16,0 0 21-16,0 0-20 0,9 8 8 15,-7 4-20-15,3 0-16 0,-3 1 26 0,2 3-33 0,-1 0 12 0,1 7-6 16,-3-2-5-16,1 2-2 0,-1 0 4 15,2 3-24-15,-1-2 24 0,0 1-7 0,-1 0 3 16,-2 0 4-16,1-1-20 0,0 0 29 0,-2 1-25 16,2-1-6-16,-2-1 26 0,-1-2-66 0,0-5-21 15,-1 1-22-15,1-1-47 0,-2-2-43 0,-1-1-51 16,0-4-314 0,6-9 169-16,-14 10 308 0</inkml:trace>
  <inkml:trace contextRef="#ctx0" brushRef="#br0" timeOffset="-4844">13239 475 489 0,'8'-16'297'0,"-8"16"-84"16,7-11-26-16,-7 11-53 0,5-14-22 15,-5 14-15 1,0 0-21-16,0 0 4 0,0 0 4 0,10 8-14 15,-10-8-13-15,5 17-14 0,-2-5 32 0,1 0-15 16,-2 2-16-16,8 1-36 0,-10 1 7 0,3 2-5 16,-3 0 6-16,0-1 5 0,-3 3 7 0,3-3-6 15,-1 3-21-15,-1-2-8 0,2 2-23 0,-1-2-3 16,-1-4-24-16,2 4-17 0,0-3-45 16,-2-3-31-16,0 3-107 0,2-15-189 0,-2 19 133 15,2-19 95-15</inkml:trace>
  <inkml:trace contextRef="#ctx0" brushRef="#br0" timeOffset="-24314">726 1548 440 0,'-7'-10'256'0,"7"10"-39"0,0 0-75 0,0 0 18 0,-3-11 0 0,3 11-52 16,0 0-38-16,0 0-4 0,10-6-38 0,-10 6-18 16,0 0-20-16,26-4 16 0,-26 4-40 0,22 0 12 15,-22 0-59-15,30 0-12 0,-30 0-47 0,33 0-47 16,-33 0-134-16,33-4 95 0,-16 1 43 15</inkml:trace>
  <inkml:trace contextRef="#ctx0" brushRef="#br1" timeOffset="-178366.73">12783 4298 462 0,'0'0'214'0,"9"14"-48"0,-9-14-32 0,16 16-34 16,-6-9 3-16,0 1-32 0,-1 1 34 31,2 2-40-31,-3 2 11 0,2-1-27 0,-4-1-12 15,0 2 23-15,2-2-25 0,-3 1 5 0,-3 1 5 0,-2-2 4 16,0-11-12-16,-3 21-1 0,-2-11 3 0,-6 0 31 16,3-1-42-16,-3-3-1 0,-4 2 17 0,-1-7-1 15,0 5-6-15,-1-3 1 0,17-3-16 16,-35 1 11-16,35-1-14 0,-35-3 5 0,18-2-3 16,0 2-19-16,1-5 18 0,-2 1-3 0,4-5-12 15,-2 2 5-15,5-4-11 0,2 1 8 0,3-1 0 0,2 2 13 16,-3-3-7-16,3 0-12 0,3 1-9 0,2 1 15 15,2 0-1-15,-2 2 4 0,8-2-23 0,-5 2 12 16,5-1-5-16,2 5 5 0,3 0-29 16,4 0 16-16,-18 7 37 0,27-5-52 0,-16-3-3 15,-11 8 37-15,23 3-1 0,-23-3-13 0,19 6 3 16,-19-6-4 0,18 15 2-16,-13-6 14 0,-5-9-20 0,9 19-2 15,-6-8 16-15,-1 3 23 0,-4-1-28 0,0-2 21 16,-3 3-18-16,0 0 7 0,-3 0-15 15,-4-1 15-15,3 1-2 0,-5 2 17 0,-1-2-17 16,0 0 11-16,1-1 2 0,4-3 15 0,-4 2-8 16,0-2-2-16,0 1-10 0,4-2 18 0,-2 2 4 15,1-3 9-15,0-1-47 0,5 1 21 0,-1 3 23 0,0-2-16 16,1-1-21-16,6-8 15 0,-9 22 91 0,3-11-111 16,1 2 21-16,0-1 0 0,1 0-35 0,-3 2 17 15,0-2 6-15,3 0 5 0,-6 0 18 0,3 2-20 16,-3-3-4-16,1 2 19 0,0 0-17 15,-6-3-22-15,3 0 3 0,-2 0 21 0,-3-3-1 16,1 0-11 0,-4-3-34-16,5 0-6 0,15-4-32 0,-36 1-18 15,15 0-11-15,21-1-54 0,-36-2-21 0,20-3-17 16,-4-1-14-16,7-1-315 0,-6-2 164 0,5 0 333 16</inkml:trace>
  <inkml:trace contextRef="#ctx0" brushRef="#br0" timeOffset="51711">12619 2825 372 0,'7'10'203'0,"-7"-10"-24"0,5 12-41 16,-5-12-4-16,2 12 1 0,-2-12-24 16,0 0-21-16,2 19-10 0,-2-19-3 0,-2 15 3 15,2-15-26-15,0 16 17 0,0-16-17 0,-4 17 16 16,4-17-32-16,-1 16 4 16,1-16-26-16,-5 15 16 0,5-15-18 15,0 13 4-15,0-13-16 0,-3 12 15 0,3-12-41 16,0 0 14-16,-5 14-10 0,5-14-32 0,-2 10-21 15,2-10-20-15,0 0-56 0,0 0-44 16,0 0-219-16,0 0 114 0,0 0 90 0</inkml:trace>
  <inkml:trace contextRef="#ctx0" brushRef="#br1" timeOffset="-146651.75">3810 4593 535 0,'-1'-15'277'0,"-2"2"-81"0,2 0-49 0,1 13-13 16,-2-18-15-16,2 18-24 0,2-12-45 15,-2 12-60-15,0 0-61 0,4-14-25 0,-4 14-4 16,0 0-14-16,0 0-70 0,0 0-107 0,0 0 87 16,0 0 38-16</inkml:trace>
  <inkml:trace contextRef="#ctx0" brushRef="#br1" timeOffset="-172880.73">9615 4884 941 0,'16'7'222'0,"-16"-7"-80"0,0 0-8 15,0 0-40-15,0 0 16 0,0 0-29 0,0 0-115 16,0 0 49-16,0 0-40 0,-3-12-60 0,3 12-63 16,-13-9-276-1,13 9 121-15,-14-13 94 0</inkml:trace>
  <inkml:trace contextRef="#ctx0" brushRef="#br2" timeOffset="120926">17227 4045 227 0,'19'-10'170'0,"-19"10"22"0,21-6-73 16,-21 6 22-16,15-5-44 0,-15 5-22 0,0 0-8 15,22 0-9-15,-22 0-31 0,0 0-20 16,16 6 23-16,-16-6 2 0,11 9-25 0,-11-9 10 15,3 12 10-15,-3-12-5 0,5 11 19 0,-5-11-19 16,-3 17-25-16,3-17 38 0,-9 13-6 16,9-13 2-16,-11 15-18 0,4-4 0 0,-3-5 13 0,2 2 4 0,-1 0-16 31,1-3-8-31,8-5 8 0,-20 12 12 16,20-12-9-16,-17 8 10 0,17-8-40 0,-16 7-10 15,16-7-38-15,0 0-16 0,-16 3-30 0,16-3 1 0,0 0-74 0,0 0-140 0,0 0 95 0,0 0 43 16</inkml:trace>
  <inkml:trace contextRef="#ctx0" brushRef="#br0" timeOffset="-2258">11914 782 485 0,'0'0'210'0,"0"0"-50"0,3-9-13 16,-3 9-16-16,0 0-11 0,0 0-24 0,-2 12-39 15,2-12 2-15,-3 17-15 0,-1-8 17 16,1 1-52-16,3-10 37 0,-13 19-6 0,13-19-5 16,-8 19-37-16,2-8 9 0,0-1-7 0,6-10 26 15,-11 15-44-15,11-15 28 0,-12 10 4 0,12-10-10 0,0 0-7 16,-9 10 10-16,9-10 13 0,0 0-26 0,0 0 1 15,0 0 2-15,-9-11-11 0,9 11 19 0,-10-14-4 16,10 14-4-16,-6-19-14 0,6 19 8 0,-6-19-6 16,3 9-14-16,-1-2-16 0,4 12 5 15,-5-17 0-15,2 6 40 0,3 11 2 0,-8-17-2 16,8 17-31-16,-4-12 41 0,4 12-16 0,0 0-15 0,-4-12 5 0,4 12 22 16,0 0-6-16,0 0-10 0,0 0-7 15,-11 14 37-15,11-14-9 0,-8 16-21 0,8-16 26 16,-16 18 20-16,16-18-28 0,-11 18 15 0,1-9-29 15,1 0 12-15,2 0 1 0,-1-1-20 0,8-8 36 16,-19 12-34-16,19-12 26 0,-12 8-39 16,12-8 30-16,0 0-6 15,-13 5 33-15,13-5-46 0,0 0 29 0,-13-9-9 16,13 9 14-16,-7-12-39 0,7 12 39 0,-5-14-20 16,5 14 24-16,-2-16-52 0,2 16 44 0,-11-11-44 15,11 11 21-15,-10-16 13 0,10 16-6 16,-10-7-28-16,10 7 32 0,-11-7-27 0,11 7 28 15,0 0 1-15,0 0 0 0,-24 2-15 0,24-2 9 0,-14 9 19 16,14-9 4-16,-16 12-15 0,16-12 32 0,-14 12-22 16,14-12-6-16,-16 12 29 0,8-4-23 0,8-8 6 15,-12 9 30-15,12-9-42 0,-10 6 30 0,10-6 4 16,0 0 57-16,0 0 4 0,0 0-15 0,0 0-27 16,0 0 33-16,0 0-44 0,-6-14 21 15,19 5-58-15,-10-3 14 0,1 0-32 0,1-2 7 16,1-1 7-16,1 0 2 15,-1 1-39-15,2-2 19 0,-2 1-68 16,1-2 22-16,-1 1-53 0,3 1 22 0,-10 1-45 16,5-2 41-16,3 2-105 0,-1-1-18 0,-1 1-81 15,-2 2-126-15,5-2 116 0,-4 4 91 16</inkml:trace>
  <inkml:trace contextRef="#ctx0" brushRef="#br0" timeOffset="36.47">17250 592 693 0,'0'0'276'0,"24"2"-89"0,-24-2-10 0,0 0-38 16,0 0 4-16,0 0-32 0,0 0-21 0,0 0-38 16,22-2-42-16,-22 2-35 0,0 0-34 15,0 0-23-15,0 0-18 0,0 0-19 0,11-7-96 0,-11 7-155 16,0 0 99-16,0 0 74 0</inkml:trace>
  <inkml:trace contextRef="#ctx0" brushRef="#br1" timeOffset="-154913.75">7963 4224 588 0,'10'-8'288'0,"-10"8"-76"0,0 0-62 0,24 2-32 15,-24-2 19-15,19 8-1 0,-5-3-18 0,-1 1-10 16,0 2 0-16,1 4-12 0,-1 2 19 0,1 0-14 0,2 3 13 16,-3 1-34-16,3 2 2 0,-2-2 0 0,2 2-28 15,-2 0 34-15,-2 3-35 0,-3 0 2 16,2 0-54-16,0 2 24 0,-4-4 15 0,1 1-29 16,-1 0-16-16,-4-2 4 0,-3 1 3 0,0-1 3 15,-3-1 22-15,-3-1-32 0,-3 2 8 0,1-4-15 16,-3 1-44-1,-3-5-33-15,-2 1 1 0,1-3-63 0,-4 0-17 16,1-3-63-16,1 0-70 0,0-4-256 0,17-3 172 16,-38 1 294-16</inkml:trace>
  <inkml:trace contextRef="#ctx0" brushRef="#br1" timeOffset="-173720.73">10461 5051 685 0,'18'10'257'0,"4"2"-40"0,-5-3-73 16,2-4 0-16,-3-2 21 0,1-6-21 16,-17 3-9-16,30-3-22 0,-30 3 1 0,19-10-11 15,-12 3-39-15,-7 7-27 0,10-20 10 0,-10 20-5 16,2-19-33-16,-4 6 10 0,-4 2 9 0,-1-3-27 15,1 2 12 1,-3 0-3-16,1 1-23 0,-4 3 29 0,1-1-27 16,1 1 5-16,-3 2 16 0,13 6-12 0,-22-5-10 15,22 5 1-15,-24-1-5 0,24 1-19 0,-29 3 53 16,29-3-104-16,-25 9-3 0,12-5-21 0,1 2-25 16,-1 2-38-16,0-1-53 0,13-7-253 15,-24 8 149-15,10 0 96 0</inkml:trace>
  <inkml:trace contextRef="#ctx0" brushRef="#br1" timeOffset="-179068.73">13618 3846 961 0,'4'-21'291'0,"2"4"-70"0,-3 0-26 16,1 5-41-16,-1 2-8 0,-3 10 21 0,4-17-48 15,-4 17-33-15,0 0-4 0,0 0-19 16,0 0-38-16,0 0 27 0,0 0-20 0,-9 22-2 16,2-8-5-16,0 2-4 0,0 3-7 0,-2 1-25 15,-1 2 13-15,0 1-3 0,-3 3 112 16,-1-6-121-16,1 6-2 16,-4-1 3-16,2-1-30 0,-2-1 4 0,0-1 5 15,-2 1-35-15,1-1-14 0,4-3-24 0,-4 2-26 16,0-2-75-16,-1-3-2 0,4 2-343 15,-4-6 170-15,4 1 300 0</inkml:trace>
  <inkml:trace contextRef="#ctx0" brushRef="#br0" timeOffset="36.47">16335 348 780 0,'0'0'202'0,"2"-13"-66"15,-2 13-14-15,0 0-32 0,0 0 2 0,0 0 19 16,3 13-27-16,-3-13-7 0,-3 16-5 0,3-16-11 16,-4 21-12-16,0-8 15 0,4-13-53 0,-2 25 36 15,2-11-5-15,-1 0 15 0,1-14-30 0,-2 28-3 16,4-14 5-16,-1-2-11 0,-1-12-4 16,6 21 0-16,-6-21-5 0,10 18 3 0,-10-18-18 15,13 14 10-15,-13-14-8 0,14 12 13 0,-14-12 1 16,0 0 21-16,21 1-17 0,-21-1 1 15,19-7 22-15,-19 7-41 0,19-17 6 0,-8 8 1 16,-2-5-15-16,2 2 34 0,-2-1-12 0,1 0 3 16,1-2-24-16,-3 0 26 0,1 0-5 15,1 2-7-15,-2-2-14 0,1 2 18 0,-1-2-11 16,-3 5 29-16,3 1-29 0,-8 9 36 0,11-17-42 16,-11 17 15-16,8-12-6 0,-8 12 37 0,0 0-39 15,6-11-3-15,-6 11-19 0,0 0 24 0,0 0-33 16,0 0 10-16,0 0 14 0,0 0-10 15,0 17-28-15,0-17 9 0,-4 17-45 0,4-17 19 16,-7 21-72-16,7-21 46 0,-5 17-37 0,5-17 10 16,-5 20-36-16,5-20 3 0,0 15-28 0,0-15-159 15,0 0 96-15,0 0 54 0</inkml:trace>
  <inkml:trace contextRef="#ctx0" brushRef="#br0" timeOffset="68904">13638 2170 227 0,'0'-18'188'0,"0"18"-31"16,0 0-18-16,-2-11 16 0,2 11-46 0,0 0-13 15,0 0 6-15,0 0 10 0,0 0-34 0,0 0-5 16,-3-12-74-16,3 12 75 0,0 0-30 16,0 0 5-16,0 0-11 0,0 0-16 0,0 0 2 0,0 0-12 0,0 0-24 15,0 0 22-15,-5 13-17 0,5-13 27 0,0 0-10 16,0 0-3-16,-10 6-14 0,10-6 17 15,-8 11-3-15,8-11-6 0,-13 14-9 0,6-6 13 16,1 6 4-16,-1-1-16 0,-3-2 13 0,6 2-14 16,-6 2 25-16,0 1 1 0,2-2-36 15,-2 3 32-15,0 2-33 0,3-1 40 0,-3 3-8 0,3-3-26 0,-2 2 11 16,2 2 22-16,3-1-27 0,-2-1 19 16,-1 3 5-16,3 2-17 0,0-2-1 0,1-5-6 15,2 3 24-15,-2-3-18 0,2 1 15 0,1-1-9 16,-2 0 0-16,2-2-13 0,-1-2 20 0,1 2-21 15,0-4-7-15,0-12 27 0,-4 22-6 0,4-22-14 16,-3 18 10 0,3-18 12-16,-4 14-39 0,4-14 36 0,-5 9-3 15,5-9-3-15,0 0 39 0,-7 11-41 16,7-11-22-16,0 0 35 0,-8 10-40 0,8-10 34 16,0 0 1-16,0 0-9 0,0 0-19 0,0 0 41 15,0 0-28-15,0 0 66 0,0 0-63 0,0 0-21 16,0 0 23-16,0 0 14 0,-16-6-42 0,16 6 39 15,0 0-27-15,0 0 17 0,0 0-24 0,0 0 29 0,12-6-2 16,-12 6-1-16,0 0-17 0,16 1 21 0,-16-1-13 16,17 5 0-16,-17-5 10 0,17 8-17 0,-17-8 17 15,19 9 7-15,-19-9-19 0,18 13 5 16,-18-13-11-16,14 15 25 0,-8-5-16 0,1-1 4 16,0 2-11-16,-2 0 30 0,1 0 5 0,-1 4-20 15,-1-4-7 1,-3 5 28-16,1-2-24 0,-4 2 18 0,2-4-138 15,0 5 160-15,-1-2-10 0,-1-1-12 0,0-4-16 16,2 3 9-16,-3-1-6 0,3-12 14 16,0 18 9-16,0-18-22 0,-6 14 4 0,6-14-11 15,-2 13-8-15,2-13 26 0,-5 9-17 0,5-9-40 16,0 0 5-16,0 0-54 0,-3 11-32 16,3-11-17-16,0 0-51 0,0 0-206 0,0 0 108 0,0 0 83 0</inkml:trace>
  <inkml:trace contextRef="#ctx0" brushRef="#br1" timeOffset="182152">18920 4956 527 0,'18'11'230'0,"-6"-5"-28"16,-12-6-10-16,30 6-3 0,-12-4-2 0,-18-2-25 15,36 4-38-15,-36-4-31 0,39 0-38 0,-39 0-17 16,38 0-20-16,-17-2-64 0,-21 2 8 16,37-4-52-16,-20 1-31 0,1 0-96 0,-3-4-227 0,-3 1 131 0,0-1 97 15</inkml:trace>
  <inkml:trace contextRef="#ctx0" brushRef="#br0" timeOffset="36.47">16177 128 521 0,'0'0'233'15,"0"0"-12"-15,0 0-45 0,0 0-18 0,0 0-48 16,13-9 18-16,-13 9-38 0,0 0-17 15,0 0-24-15,0 0 10 0,15-5-17 0,-15 5-14 16,0 0 10-16,0 0 4 0,0 0-26 0,24-1 15 16,-24 1-22-16,0 0 27 0,0 0-41 15,0 0 23-15,0 0-23 0,0 0 21 0,0 0 1 16,0 0-3-16,0 0-17 0,0 0 9 0,0 0-17 16,0 0 14-16,0 0-5 0,0 0 2 0,0 0 7 15,0 0-4-15,0 0 14 0,0 0-15 0,0 0-15 16,0 0 11-16,0 0 1 0,0 0 15 15,0 0-25-15,0 0 31 0,0 0-4 0,0 0-3 16,0 0-28-16,0 0 30 0,0 0-33 0,0 0 79 16,0 0-68-16,0 0 2 0,0 0-14 0,0 0 15 15,0 0-17-15,-5-14 34 0,5 14-19 16,0 0-8-16,-23-7 12 0,23 7-13 0,-22-7 5 16,22 7 20-16,-24-7-29 0,24 7 20 0,-30-8 11 15,30 8 29-15,-26-8-54 0,26 8 5 16,-26-4-6-16,26 4 15 0,-22-7-14 0,22 7 11 15,-18-4 10-15,18 4 1 0,0 0-19 0,-20-9 21 16,20 9-14-16,0 0 2 0,0 0-6 16,0 0 14-16,-18-3-26 0,18 3 17 0,0 0-10 15,0 0 27-15,0 0-12 0,0 0 8 0,0 0-30 16,-1 16 24-16,1-16 7 0,0 0-57 0,1 18 49 16,-1-18-9-16,4 16 19 0,-4-16-11 0,6 18 7 15,-6-18-17-15,6 19 18 0,-6-19-18 16,3 24 5-16,-3-12-6 0,0 5 25 0,3-3-16 15,-3 2-10-15,-3 2-1 0,2-2 14 0,1 1-25 16,-4 2 29-16,0 0-20 0,0 1 25 16,-2 1-20-16,0-1 18 0,3 2 2 0,-2-1-16 15,0-1 7-15,0 3-4 0,1-3-11 0,-2 2 16 16,2-2-3-16,3-2 11 0,-2 0 8 0,1-1-12 16,2 0-20-16,-1-2 38 0,-1-1-40 15,2-14 35-15,2 23-17 0,-2-23 0 0,1 23 5 16,-1-23 18-16,2 13-1 0,-2-13-5 0,6 13-6 15,-6-13 12-15,4 12-3 0,-4-12 8 0,0 0-20 16,0 0-8-16,8 12 3 0,-8-12 11 16,0 0 9-16,0 0-5 0,12 9-21 0,-12-9 21 15,0 0-9-15,0 0 10 0,0 0-7 0,12 9 17 16,-12-9-43-16,0 0 14 0,14 5-1 0,-14-5-3 16,0 0 22-16,17 6 3 0,-17-6-35 15,0 0 12-15,20 7-11 0,-20-7 29 0,0 0-31 16,25 5 63-16,-25-5-79 0,18 7 40 0,-18-7-26 15,20 3-27-15,-20-3 5 0,16 4-14 16,-16-4-13-16,23 4-28 0,-23-4-35 0,23 3-2 16,-23-3-52-16,27 0-38 0,-27 0-302 0,25-7 163 15,-25 7 344-15</inkml:trace>
  <inkml:trace contextRef="#ctx0" brushRef="#br0" timeOffset="-5483">13353 1150 829 0,'0'0'233'0,"30"3"-53"16,-30-3-34-16,39 2 3 0,-18-6 3 0,4 2-51 0,-1-2-27 16,-2 1-22-16,1 2-17 0,-2-2 7 0,-2 0-46 15,-1 0-3-15,0-1-23 0,-18 4-35 16,30-3-6-16,-30 3-45 0,21-7-61 0,-21 7-273 16,14-8 134-16,-14 8 97 0</inkml:trace>
  <inkml:trace contextRef="#ctx0" brushRef="#br1" timeOffset="-210477.73">17528 4780 592 0,'0'0'229'0,"0"0"-37"16,-22-1-23-16,22 1-25 0,0 0 0 15,-20 2-31-15,20-2 44 0,-22 9-77 0,22-9 19 0,-20 9-25 16,8-3 20-16,-1 1-27 0,1-1 8 0,12-6-34 16,-23 13-25-16,10-8 45 0,-1 0-2 0,0 0-12 15,-2 0 0-15,1 1-12 0,1-2-21 0,14-4 4 16,-29 5 18-16,29-5-31 0,-33 5 25 15,33-5-16-15,-30 1-10 0,30-1-19 0,-27-2 28 16,27 2-55-16,-25-5-1 0,25 5-38 0,-26-9 23 0,13 2-40 16,0-1 22-16,0-1-25 0,1 0 6 0,0 0-23 15,2 0-25-15,-3-2-49 0,2 0-43 0,0-1-164 16,3-1 110-16,-1 0 83 0</inkml:trace>
  <inkml:trace contextRef="#ctx0" brushRef="#br0" timeOffset="-22036">2157 1422 596 0,'15'-9'190'0,"-15"9"-41"16,14-8-25-16,-14 8-8 0,0 0-3 0,10-7 12 15,-10 7-22-15,0 0-12 0,0 0-27 0,0 0-41 16,0 0 7-16,0 0 8 0,0 0-57 16,0 0 17-16,0 0 32 15,0 0-4-15,0 12-15 0,0-12 6 0,-7 12-22 16,7-12-8-16,-14 21 22 0,9-8 7 16,-3-3-12-16,-4 5 3 0,0-1 0 0,-1 2 10 15,-1 0-6-15,-5 1-17 0,0 1-8 0,-3-1 5 16,0 0 5-16,1-2-2 0,-1 3 120 15,0-4-139-15,3-1 11 0,-1 2 11 0,2-3-1 16,2-4-1-16,-1 3 5 0,1-1 13 0,5-3 5 16,-3-3-16-16,14-4 2 0,-22 6-4 0,22-6-4 0,-22-3 16 15,22 3-21-15,-18-11 0 0,18 11 3 0,-14-13 18 0,8 2-9 16,2-1-8-16,3 1-19 0,2-1 20 16,2 1 44-16,-2-4-57 0,1 2-13 0,5-1-1 15,0 2 13-15,-2 0 8 0,2 1-14 0,2-2 11 16,-2 4-1-16,0-1 4 0,3 2 12 15,-2 0-7-15,-8 8-11 0,16-10 30 0,-16 10-16 0,21-9-13 16,-21 9 34-16,20-4-29 0,-20 4 10 0,20 0-3 16,-20 0-5-16,22 7 10 0,-22-7 8 0,22 14 2 15,-11-8 8-15,-2 1-19 0,1 1-6 0,-1 1 27 16,1 1-34-16,0 2 21 0,-4-2-14 16,4 3-4-16,-2 0 26 0,-1-2-21 0,0 1-9 15,-2 4 23 1,3-5 3-16,-4 4-36 0,0-3 23 0,-1 3-30 15,-3-5-59-15,2 5 39 0,-2-15-5 0,3 18-35 16,-3-18-49-16,3 16-64 0,-3-16-131 0,0 0 97 16,0 11 49-16</inkml:trace>
  <inkml:trace contextRef="#ctx0" brushRef="#br0" timeOffset="87727">17128 2953 167 0,'0'0'166'0,"0"0"-57"16,0 0 3-16,6-9-43 0,-6 9-28 15,0 0-1-15,0 0-4 0,0 0 23 0,0 0-29 16,0 0 17-16,0 0 6 0,0 0-41 0,17-4 16 15,-17 4-11-15,0 0 12 0,0 0-12 0,0 0-20 16,0 0 55-16,12 5-55 0,-12-5 26 0,0 0-33 16,0 0 50-16,0 0-40 0,0 0 2 15,10 8 13-15,-10-8-14 0,0 0 18 0,0 0-8 16,0 0-19-16,0 0-2 0,0 0 29 0,0 0-9 0,0 0-1 16,0 0-170-16,0 0 201 0,0 0 17 0,0 0-19 15,0 0 1-15,0 0-8 0,0 0-18 0,0 0-7 16,0 0 5-16,0 0-8 0,0 0 11 0,0 0 4 15,0 0-3-15,0 0-9 0,0 0-15 16,0 0 22-16,0 0-14 0,0 0-13 0,0 0 6 16,0 0 34-16,0 0-27 15,0 0-12-15,0 0 20 0,0 0 4 0,0 0 4 16,0 0-27-16,0 0 39 0,0 0-31 16,0 0-10-16,0 0 42 0,0 0-26 0,-12-5-5 15,12 5 14-15,0 0-23 0,0 0 30 16,-7-10-11-16,7 10 43 0,0 0-40 0,0 0-27 15,7-13 4-15,-7 13 25 0,0 0-25 0,6-9 18 16,-6 9-13-16,0 0 18 0,8-12-12 0,-8 12-3 0,0 0 20 16,10-9 3-16,-10 9-47 0,0 0 13 0,16-7 25 15,-16 7-13-15,0 0-11 0,15-3 28 0,-15 3-10 16,0 0-19-16,0 0 29 0,27 0-27 16,-27 0 18-16,0 0-78 0,16 4 91 0,-16-4 0 15,0 0 28-15,13 10-65 0,-13-10 22 0,0 0-19 16,9 10 26-16,-9-10 2 0,8 12-12 0,-8-12-23 0,2 13 24 15,-2-13 17-15,0 17-6 0,0-17-25 0,-2 17 22 16,2-17-36-16,-1 16 25 0,1-16 19 16,-6 18-2-16,3-5 14 0,3-13-28 0,-8 17 35 15,3-9-14-15,-3 2-11 0,1-1 9 0,-1-2-1 16,2 1-52-16,6-8 67 0,-17 15-22 16,17-15 9-16,-17 13-20 15,17-13 15-15,-18 11 9 0,18-11 9 0,-18 11-43 16,18-11 15-16,-15 5 1 0,15-5 13 0,-12 7-3 15,12-7-4-15,-10 7-21 0,10-7 15 16,0 0-1-16,-15 7-47 0,15-7-102 0,0 0-80 16,0 0-143-16,0 0 98 0,0 0 73 0</inkml:trace>
  <inkml:trace contextRef="#ctx0" brushRef="#br0" timeOffset="36.47">20982 1707 448 0,'0'0'256'15,"25"9"-26"-15,-25-9-58 0,22 4 52 16,-22-4-107-16,0 0-39 0,35-6-17 0,-35 6-4 16,25-3-16-16,-25 3-38 0,24-4-5 0,-24 4-2 15,22-5-60-15,-22 5-37 0,20-4-19 16,-20 4-34-16,0 0-49 0,20-8-104 0,-20 8 94 15,0 0 35-15</inkml:trace>
  <inkml:trace contextRef="#ctx0" brushRef="#br2" timeOffset="123089">18145 4113 245 0,'24'-2'137'0,"-24"2"-6"0,28-7-31 15,-28 7-34-15,29-5-16 0,-29 5-26 0,25-8-4 0,-25 8 33 16,25-5-54-16,-25 5 23 0,20-12-22 0,-20 12-11 16,17-9 19-16,-17 9-3 0,13-12 12 0,-13 12 1 15,8-10 17-15,-8 10-13 0,6-11 8 0,-6 11-10 16,0 0-10-16,0-16 18 0,0 16-31 0,-7-9 19 16,7 9-20-16,0 0-1 0,-14-8 17 15,14 8-2-15,-16-5-30 0,16 5 48 0,0 0-8 16,-27 2 3-16,27-2-13 0,-22 6 20 0,22-6-18 15,-20 7 23-15,12-1-26 0,-3 2 15 0,0-2-20 16,3 2-26 0,-2-1 56-16,2 2 26 0,-1 2-17 0,1-2-18 15,1 1 0-15,0-1 23 0,0 4-36 0,-5-2 13 16,8 0 51-16,1 3-82 0,-1-1-15 16,4-13 14-16,-3 20 11 0,3-20 17 0,2 23-15 15,-2-23-16-15,1 23 16 0,-1-23-19 0,6 17 22 16,-6-17 3-16,12 15-13 0,-12-15-20 0,13 13-15 15,0-7-6-15,1 0-22 0,0 0-17 0,0-4-45 0,-14-2-15 16,35 1-167-16,-35-1 95 0,38-1 32 0</inkml:trace>
  <inkml:trace contextRef="#ctx0" brushRef="#br1" timeOffset="-155429.75">7867 4477 685 0,'0'0'317'0,"0"0"-84"0,21 1-58 16,-21-1-3-16,0 0-27 0,7 11 11 0,-7-11-21 0,4 14-31 16,-4-14 34-16,0 19-35 0,-1-7-6 0,1-12-15 15,0 24-5-15,-3-11-27 0,0 2 14 16,2-1-45-16,1 2 19 0,-4-2-1 0,3 2-28 16,-1-2-45-16,-2 0 31 0,2-2-35 0,2-12-46 15,-2 22 0-15,2-22-40 0,-4 18-14 16,4-18-50-16,-1 14-26 0,1-14-49 0,0 0-226 0,0 0 154 0,0 0 97 15</inkml:trace>
  <inkml:trace contextRef="#ctx0" brushRef="#br0" timeOffset="51949">12651 2653 671 0,'7'-14'235'0,"-7"14"-112"0,5-11-40 0,-5 11-32 16,8-10-24-16,-8 10-21 0,4-9 7 0,-4 9-63 15,0 0-96-15,0 0-155 0,7-10 92 0,-7 10 37 0</inkml:trace>
  <inkml:trace contextRef="#ctx0" brushRef="#br0" timeOffset="12890">7449 878 992 0,'0'0'243'0,"0"0"-108"0,-6 11 7 16,6-11-49-16,0 0-12 0,0 0-29 0,0 0 2 15,0 0-15-15,0 0-3 0,0 0-38 16,-2 11 10-16,2-11-13 0,0 0 9 0,0 0 5 0,0 0-2 0,0 0-16 16,0 0 46-16,0 0-48 0,3 16 26 15,-3-16-35-15,0 0-35 0,0 0-73 0,0 14-103 16,0-14-206-16,0 0 128 0,0 0 96 0</inkml:trace>
  <inkml:trace contextRef="#ctx0" brushRef="#br0" timeOffset="36.47">16342 939 703 0,'0'0'270'0,"0"0"-94"0,0 0-33 15,32 1-47-15,-32-1-2 0,0 0-16 0,28 1 9 16,-28-1-36-16,0 0-9 0,20 3-26 0,-20-3 3 16,0 0-5-16,0 0 10 0,12 6-24 15,-12-6 3-15,0 0-1 0,0 0 66 0,0 0-68 16,1 19 16-16,-1-19-7 0,-9 15-6 0,9-15 6 16,-16 21 12-16,7-9-12 0,-4 2 1 15,-5-1 12-15,3 3 3 0,-4-2-2 0,2 2-2 16,-4 0 3-16,2 3 5 0,0-3-21 0,-3 2 21 15,0 1-11-15,-2 0 6 0,2 0 18 0,0-1-21 16,2-1-9-16,5 2 23 0,-3-3 2 16,3-2-14-16,1-1-24 0,2 2 20 0,0-4 29 15,6 0-46-15,1-1-18 0,5-10 14 0,-3 21 11 16,3-21-16-16,3 16-4 0,-3-16-15 0,7 14 43 16,-7-14-34-16,18 15 6 0,-18-15 16 15,27 9-41-15,-10-2 28 0,-17-7-4 0,33 7 2 16,-33-7 6-16,33 9-2 0,-33-9-8 0,34 5-3 31,-34-5-7-31,30 6 1 0,-30-6 28 0,26 7-33 0,-26-7 7 0,20 10 28 0,-20-10-9 16,16 9-10-16,-16-9 9 0,9 11 4 0,-9-11 8 15,5 14-8-15,-5-14-11 0,0 20 56 16,0-20-63-16,-10 24 6 0,2-12 14 0,1 5-11 16,-5-3 20-16,-1 1-21 0,0 2 9 0,-4 2-14 15,-3-3 28-15,3 0-5 0,-6-1-14 0,1 2-24 16,-1-1 39-16,-4-2-19 0,3 1 14 0,0 1 23 15,1-3-14-15,-2-2-16 0,5 3 9 16,0-1-3-16,0 0 13 0,-4-2-16 0,8-3-24 16,2 2 37-16,14-10-3 0,-28 10-33 0,16-3 23 15,12-7-13-15,-20 16 25 0,20-16-22 0,-16 8 23 16,16-8-28-16,0 0 32 0,-16 8-36 16,16-8 22-16,0 0-5 0,0 0 12 0,0 0-22 15,0 0-3-15,0 0-13 0,-9 8 17 0,9-8 1 31,0 0 13-31,0 0-17 0,0 0 6 0,3-16-11 0,-3 16 19 0,6-12-4 0,-6 12 23 16,9-12-23-16,-9 12 7 0,13-12 2 0,-13 12-6 16,12-15 4-16,-12 15 11 0,12-12 0 0,-12 12 21 15,12-13-28-15,-12 13 26 0,10-10 7 16,-10 10-36-16,8-10 6 0,-8 10-11 0,0 0-5 16,14-9 15-16,-14 9 2 0,0 0-15 0,0 0-1 15,0 0 15-15,0 0-11 0,9-9-5 0,-9 9 7 16,0 0-3-16,0 0 7 0,0 0-3 15,0 0 3-15,0 0-6 0,0 0-18 0,0 0 2 16,0 0 7-16,-13 7 15 0,13-7-6 0,0 0 4 16,-22 11-24-16,22-11 26 0,-23 11-16 0,14-3 10 15,9-8-3-15,-24 18 8 0,10-10-12 16,3 0 13-16,-2 3-2 0,1-1 48 0,2 0-65 16,1 2 8-16,0-2 14 0,-1 1-15 0,3 0-2 15,7-11 26-15,-9 20-23 0,9-20-3 16,-6 16 13-16,6-16 12 0,-4 15 64 0,4-15-119 15,0 0 4-15,7 14 44 0,-7-14-28 0,7 11 10 16,-7-11-7-16,16 11 29 0,-16-11-25 0,22 7 21 16,-22-7-16-16,27 9 13 0,-9-4-21 0,-1-1 22 15,1 1-18-15,2-1 22 0,1 0-22 16,-2-1 9-16,1 3 6 0,-2-2-66 0,-18-4 69 16,36 7-12-16,-36-7 11 0,30 6-4 0,-30-6 5 15,24 6-10-15,-24-6-9 0,25 5 6 16,-25-5 7-16,7 12-12 0,-7-12-8 0,0 0 29 15,0 0-14-15,0 0-2 0,0 0-12 0,0 0 36 16,0 0-10-16,0 0-10 0,0 0-4 16,0 0 20-16,0 0-21 0,0 0 8 0,0 0-2 15,-4-16 14-15,4 16-28 0,-9-9 26 0,9 9-8 16,-12-8 5-16,12 8-7 0,-11-16 11 0,11 16-7 16,-14-19 8-16,6 9-5 0,-3-3-9 15,2 0 1-15,1-2 7 0,0-2 9 0,0 0 3 16,0 1 2-16,0-4 25 0,2 4-27 0,0 0 13 15,1-1-10-15,-1 2 14 0,0 0 2 0,3 1 11 16,-1 1-31-16,-2 1-31 0,6 12 29 0,-4-19 31 16,4 19-5-16,-4-17-3 0,4 17-10 15,0 0-2-15,-2-18-23 0,2 18 7 0,0 0-24 16,0 0 43-16,0 0-45 0,0 0-1 0,0 0-9 16,0 0-8-16,0 0 36 0,0 0-16 15,0 0 3-15,2 18 0 0,-2-18 12 0,1 19-4 16,-1-19 18-16,0 22-28 0,-1-9 3 0,1-13 6 15,-4 24-6-15,0-8-12 0,1-4 27 16,-2 2-7-16,-2 1 7 0,6 0-19 0,-5-3 20 16,-4 2-37-16,4-1 54 0,-4-5-49 0,2 4 27 15,0-3-5-15,-4 0 2 0,12-9 8 0,-14 12-13 16,14-12 15-16,-16 9-7 0,16-9 12 0,0 0-19 16,0 0 8-16,-16 4-18 0,16-4 13 15,0 0-29-15,-9-12 5 0,9 12 7 0,1-13-32 16,-1 13 26-16,2-22 3 0,-2 22-9 0,9-20 8 15,-9 20-9-15,14-21 1 0,-6 10 16 0,-8 11 1 16,15-21 22-16,-7 13 28 0,-8 8-36 16,13-18-19-16,-13 18 30 0,15-12-10 0,-15 12 44 15,10-11-45-15,-10 11 12 0,0 0 7 0,10-12-1 16,-10 12-37-16,0 0 62 0,0 0-46 16,0 0 16-16,0 0-37 0,0 0 30 0,0 0-6 15,0 0 5-15,0 0-17 0,0 0 17 0,-15 10 10 16,15-10-24-16,-20 13 63 0,20-13-44 15,-18 11-29-15,18-11 16 0,-21 8 1 0,21-8 9 16,-19 11 0-16,19-11 5 0,-11 7-14 0,11-7-1 16,0 0-21-16,-16 7 12 0,16-7 20 0,0 0-21 15,0 0-5-15,0 0 19 0,0 0-32 0,0 0 18 16,0 0-30-16,0 0 36 0,9-9-22 16,-9 9-13-16,17-10 20 0,-17 10-11 0,20-11 5 15,-20 11 31-15,22-12-19 0,-22 12 10 0,24-10-16 16,-24 10 22-16,18-8-21 0,-18 8 30 0,15-7-31 15,-15 7 9-15,0 0 15 0,18-7-13 16,-18 7 17-16,0 0-4 0,0 0-6 0,0 0 13 16,0 0-24-16,0 0 36 0,15 7-35 0,-15-7 15 15,0 0 9-15,0 0-11 0,0 19-8 16,0-19 25-16,-6 12-7 0,6-12 87 0,-2 17-123 16,2-17 20-16,-1 13-11 0,1-13 16 0,-5 20 0 15,5-20-2-15,-1 18-28 0,1-18 23 0,0 20 4 16,0-20 7-16,0 19 6 0,0-19-15 15,3 18-14-15,-3-18 38 0,6 13-26 0,-6-13 12 16,6 12-22-16,-6-12 25 0,10 8-4 0,-10-8 0 16,0 0-18-16,13 11 27 0,-13-11-10 0,0 0 28 15,0 0-27-15,0 0 25 0,0 0-8 16,0 0-2-16,0 0-5 0,0 0 1 0,0 0 6 16,0 0-9-16,0 0-19 0,15-5 14 0,-15 5-15 15,0 0 28-15,0 0-6 0,0 0-20 16,0 0-13-16,0 0 18 0,0 0-38 0,0 0 13 15,0 0-26-15,0 0-16 0,0 0-44 0,0 0-13 16,0 0-54-16,0 0-19 0,0 0-305 0,0-14 160 16,0 14 96-16</inkml:trace>
  <inkml:trace contextRef="#ctx0" brushRef="#br0" timeOffset="98356">19099 2399 257 0,'10'-6'156'0,"-10"6"-97"0,0 0-4 0,0 0 18 16,16-3-25-16,-16 3-22 15,0 0-7-15,0 0 25 0,0 0-38 16,0 0 23-16,0 0-23 0,0 0 12 0,0 0 7 16,18-2-20-16,-18 2 16 0,0 0 13 0,0 0-34 15,0 0-5-15,0 0 34 0,0 0-12 16,0 0-60-16,0 0 75 0,0 0-14 0,0 0 22 16,-4 11-48-16,4-11 18 0,0 0 17 0,-4 13-6 15,4-13 15-15,0 0 5 0,-4 15-18 0,4-15-10 0,-3 14 4 16,3-14 10-16,-4 15-30 0,4-15 16 0,-3 19 6 15,3-19-19-15,0 20 17 0,0-7 1 0,-4-1-29 16,4-12 24-16,4 26-2 0,-4-16-11 16,0 3-25-16,0-13-48 0,4 18-81 0,0-6-144 15,-4-12 90-15,8 15 38 0</inkml:trace>
  <inkml:trace contextRef="#ctx0" brushRef="#br2" timeOffset="-119604.73">14885 4842 315 0,'14'-7'137'0,"-14"7"-25"0,0 0-20 0,0 0-13 16,0 0 1-16,0 0-10 0,0 0-25 0,8-9-34 15,-8 9 47-15,0 0-21 0,0 0-11 16,0 0 14-16,0 0-10 0,0 0 14 0,0 0-75 16,0 0 85-16,0 0 0 0,0 0-35 0,0 0 1 15,0 0-14-15,0 0 16 0,0 0-3 0,0 0 10 0,0 0 15 16,0 0-51-16,0 0 15 0,0 0-3 0,0 0-28 15,0 0 28-15,0 0-15 0,0 0 9 0,0 0-2 16,0 0 0-16,0 0-12 0,0 0 26 0,0 0 2 16,0 0-9-16,0 0-10 0,0 0 22 0,0 0-32 15,0 0 41-15,0 0-35 0,0 0 4 16,0 0 7 0,0 0 21-16,0 0-41 0,0 0 22 0,0 0-1 15,0 0-10-15,-13 9-10 0,13-9 29 0,-9 8 2 16,9-8-10-16,-11 14-14 0,11-14 12 0,-19 13 19 15,11-5-10-15,8-8-10 0,-19 15-4 0,8-8 4 16,3 2 20-16,-5-1 24 0,0 1-24 0,1 2 16 16,-1-1-5-16,-2-1-15 0,2-1 8 15,-4 5 7-15,4 1 6 0,-1-5-36 0,0 0 13 0,0 1 6 16,1-1-2-16,2-2-17 0,-1 3 15 0,12-10-27 0,-22 14 5 16,22-14 23-16,-17 14-26 0,17-14 1 0,-16 13 21 15,16-13 6-15,-9 11-18 0,9-11-15 0,-13 7 14 16,13-7 0-16,0 0 23 0,-9 9-22 15,9-9 11-15,0 0-5 0,-5 11 0 0,5-11-16 16,0 0 13-16,4 10 6 0,-4-10 4 0,0 0-3 16,7 10-13-16,-7-10 4 0,9 7-6 0,-9-7 12 15,10 11-18-15,-10-11 6 0,13 14-6 0,-13-14 7 16,22 10 15-16,-12-4-8 0,-1 1 1 0,3 1-13 16,-2-3-9-16,1 2 16 0,1-1-8 15,-2 2 4-15,-1-1 10 0,1 1-6 0,-10-8 1 16,16 13 14-16,-16-13-22 15,10 17-2-15,-10-17-22 0,6 14 32 16,-6-14 22-16,4 13-3 0,-4-13-4 0,-1 14 3 16,1-14-6-16,-11 15 2 0,4-5-14 0,1-2 8 15,-5 0 4-15,-2-1 13 0,2 1-12 16,-6 1 6-16,0-2-23 0,-2 2 22 0,-3 1-22 16,-2-2 9-16,0 1 3 0,-1-3-11 0,-1 1 9 15,2 1-15-15,-2-4-8 0,0 2 34 0,1-1-20 0,-1-1 8 16,2 0-16-16,-2 0 17 0,1 0 3 0,3-3-14 15,-2 1 14-15,3 2 1 0,21-4-14 0,-39 1 22 16,39-1-7-16,-30 0-12 0,30 0 8 16,-28 0-16-16,28 0 16 0,-18-1-11 0,18 1 16 15,0 0-10-15,-19-4-4 0,19 4 13 0,0 0 1 16,-10-7-15 0,10 7 11-16,0 0 3 0,-6-9-8 0,6 9 6 15,0 0 1-15,2-14 14 0,-2 14-25 0,0 0 19 0,6-15-21 16,-6 15 32-16,8-9-44 0,-8 9 19 0,11-10 0 15,-11 10 12-15,11-9-27 0,-11 9 6 0,13-12 3 16,-13 12 7-16,10-9 2 0,-10 9-26 0,12-7 20 16,-12 7 17-16,0 0-27 0,12-7 11 15,-12 7 1-15,0 0-14 0,0 0 7 0,0 0 23 16,0 0-19-16,0 0-8 0,10-7 2 0,-10 7 21 16,0 0-34-16,0 0 32 0,0 0-3 0,0 0-18 15,0 0 4-15,0 0 6 0,0 0 5 0,-13 5 7 16,13-5-9-16,-13 9-1 0,13-9-42 15,-18 10 53-15,4 1 10 0,0-4-18 0,0 2 10 16,-2 0-19 0,1 0 18-16,-1 0-15 0,1 0 18 0,1 1-5 15,-1-2-25-15,4 1 12 0,-2-1 18 0,1 3-14 0,3-4 93 16,1 1-92-16,8-8-15 0,-14 13 9 0,14-13-29 16,-10 10 33-16,10-10-26 0,0 0 33 0,-6 11-13 15,6-11 6-15,0 0 15 0,0 0-28 16,0 0-26-16,4 12 33 0,-4-12-8 0,0 0 29 15,19 4-33-15,-19-4 40 0,19 7-34 0,-19-7 17 16,28 4-15-16,-28-4 20 0,24 9-27 0,-24-9 12 16,23 8-4-16,-10-3-3 0,-13-5 13 0,20 7-18 15,-20-7 11-15,17 8 21 0,-17-8-22 16,14 7-1-16,-14-7 4 0,8 7 18 0,-8-7-30 16,10 8-1-16,-10-8 4 0,0 0 34 0,0 0-44 15,0 0 60-15,0 0-56 0,9 8 31 0,-9-8-13 0,0 0-10 16,0 0 14-16,0 0-3 0,0 0-11 0,0 0 28 15,0 0-15-15,0 0 22 0,0 0-17 0,0 0-4 16,0 0-9-16,0 0 27 0,-3-16-27 16,3 16 99-16,0-11-100 0,0 11 12 0,0-16 17 15,0 16 19-15,-2-17-10 0,2 17 0 0,-3-18-33 16,3 18 51 0,-7-18 1-16,7 18-9 0,-5-19-17 0,5 19-10 15,-6-17 18-15,6 17-6 0,-2-18-2 0,2 18-14 16,-6-16-3-16,6 16-11 0,-3-14 9 15,3 14 3-15,-6-11-3 0,6 11-11 0,0 0-47 16,-3-15 78-16,3 15-27 0,0 0 2 0,0 0 1 16,0 0-13-16,0 0-2 0,2-12-41 0,-2 12-23 15,0 0-44-15,0 0-54 0,0 0-11 0,0 0-59 0,0 0-6 16,0 0-310-16,0 0 171 0,14-6 291 0</inkml:trace>
  <inkml:trace contextRef="#ctx0" brushRef="#br0" timeOffset="90737">17589 2666 280 0,'0'0'98'16,"0"0"-24"-16,0 0 20 0,0 0-44 0,0 0 12 16,0 0-4-16,0 0-42 0,0 0-15 0,0 0 25 15,0 0-5-15,0 0 14 0,-8 10 2 0,8-10-8 0,0 0 20 16,2 14-26-16,-2-14 13 0,1 14 8 0,-1-14-2 16,3 14-19-16,-3-14 25 0,5 16-31 0,-5-16 38 15,4 19-28-15,-4-19 10 0,4 19-27 0,-4-19 3 16,5 19-3-16,-5-19 11 0,7 21 15 15,-7-21 4-15,7 19-27 0,-7-19 29 0,7 16-2 16,-7-16-2 0,11 14-33-16,-11-14 24 0,17 13-1 0,-17-13 5 15,18 10-7-15,-18-10-2 0,20 7-22 0,-20-7 10 16,23 3-1-16,-23-3 1 0,25 3-17 0,-25-3 1 16,23 0 10-16,-23 0 17 0,22-3-15 15,-22 3-7-15,18-2 5 0,-18 2 8 0,20-5-30 16,-20 5 21-16,15-7 5 0,-15 7-1 0,14-9-1 15,-14 9-15-15,13-13 3 0,-13 13 48 0,7-11-29 0,-7 11 7 16,5-14-19-16,-5 14 16 0,7-14 11 0,-7 14 7 16,4-17-20-16,-4 17 14 0,0-18-29 0,0 18 10 15,0-18-15-15,0 18 16 0,-4-18 7 16,4 18-18-16,-4-20-4 0,4 20 14 0,-7-15 77 16,7 15-84-16,-5-13-36 0,5 13 25 0,-6-10-12 15,6 10 8-15,-8-8 0 0,8 8 20 0,0 0-14 0,-6-12-6 16,6 12 0-16,0 0 11 0,0 0-38 0,0 0 21 15,-6-8-22-15,6 8 6 0,0 0-30 16,0 0-22-16,0 0-42 0,0 0-10 0,-7 9-61 16,7-9 0-16,0 0-135 0,0 0 96 0,0 0 50 15</inkml:trace>
  <inkml:trace contextRef="#ctx0" brushRef="#br2" timeOffset="122602">17979 4037 331 0,'0'0'170'0,"0"0"-42"16,-6 15-19-16,6-15-11 0,-7 15-7 0,7-15-10 15,-7 19-33-15,7-19 8 0,-9 16-17 0,6-5-4 16,-1 1-12-1,1-2-14-15,3-10-11 0,-6 21 24 0,6-21-28 16,-6 17-13-16,6-17-33 0,-3 19-6 0,3-19-17 16,-2 16-72-16,2-16-114 0,0 14 66 0,0-14 50 15</inkml:trace>
  <inkml:trace contextRef="#ctx0" brushRef="#br1" timeOffset="-152012.75">5260 4786 282 0,'0'0'180'0,"0"0"-51"0,0 0-19 16,0 0-18-16,0 0-24 0,0 0-16 0,0 0-22 15,0 0-14-15,0 0 38 0,-18-3 4 0,18 3 6 16,0 0-13-16,0 0 1 0,0 0-15 0,0 0-27 16,0 0 20-16,0 0-53 0,10-8 33 0,-10 8 3 0,0 0-9 15,0 0-18-15,0 0 11 0,0 0-10 0,0 0 26 16,0 0-27-16,0 0 12 0,0 0 19 0,13 4-22 15,-13-4 10-15,0 0-2 0,0 0 17 0,0 11-16 16,0-11 31-16,0 0-10 0,0 0 27 16,0 0 2-16,-2 13 10 0,2-13 13 0,0 0 20 15,0 0-5-15,-11 6-14 0,11-6 39 0,0 0-28 0,-22-3-8 16,22 3-21-16,-13-3 45 0,13 3-22 0,-10-9-4 16,10 9 1-16,-13-12-6 0,13 12-2 0,-3-18-10 15,3 18-40-15,-4-21 7 0,4 21-15 16,4-22-14-16,0 9-46 0,2 2 11 0,0-1 2 15,4-2-84-15,-1 3-8 0,6-8-41 0,0 10-33 16,-1-1-32 0,0 3-8-16,3 0-263 0,-4 0 158 0,2 0 99 15</inkml:trace>
  <inkml:trace contextRef="#ctx0" brushRef="#br1" timeOffset="-144177.75">4853 4780 544 0,'0'0'231'0,"0"0"-43"0,-9 8-39 0,9-8-8 16,0 0-5-16,0 0 2 0,4 17-32 0,-4-17-3 16,0 18-45-16,5-9-15 0,-2 0-12 15,-3-9 26-15,1 22-24 0,1-9 4 0,-2-13-19 16,4 22 16-16,-4-10-15 0,0 0 3 0,0-12-30 16,1 24 27-16,-1-24-28 0,-1 21-24 15,1-21-3-15,0 19-27 16,0-19 1-16,0 17-32 0,0-17-23 0,-2 15-31 15,2-15-46-15,0 0-194 0,0 0 102 16,0 0 85-16</inkml:trace>
  <inkml:trace contextRef="#ctx0" brushRef="#br1" timeOffset="-211142.73">17756 4234 329 0,'-18'7'239'15,"18"-7"-46"-15,-18 12 81 0,8-4-131 0,2 0-11 16,-4-2 0 0,1 3-5-16,1 0 7 0,-3 2-16 15,-1-2-41-15,2 0 19 0,-3 1-54 0,3-2 34 16,-2 3-42-16,5-3-4 0,-4 1-9 0,5-1 20 15,-4 3-36-15,3-2-30 0,0 0-24 0,2-2-30 16,0 3-27-16,0-3-43 0,7-7-40 0,-11 18-85 16,11-18-125-16,-7 12 110 0,7-12 83 0</inkml:trace>
  <inkml:trace contextRef="#ctx0" brushRef="#br0" timeOffset="-5213">13607 511 719 0,'0'0'309'16,"0"-14"-69"-16,0 14-43 0,6-9-25 0,-6 9-53 15,13-7-29-15,-13 7 15 0,19-6-21 0,-19 6-18 16,22 0-32-16,-22 0-43 16,31 3-35-16,-13 0-31 0,-18-3-34 15,31 2-15-15,-31-2-60 0,26 5-86 0,-26-5-111 16,21 1 100-16,-21-1 81 0</inkml:trace>
  <inkml:trace contextRef="#ctx0" brushRef="#br0" timeOffset="1088">10017 499 773 0,'0'0'219'0,"0"0"-73"0,0 0-21 0,0 0-15 15,0 0 62-15,0 0-72 0,-4 13-12 0,4-13-45 16,-2 20 10-16,1-9-3 0,1 2-13 15,-3 2 1-15,3 0 7 0,-1 1-23 0,1-1-3 0,-3-2 3 16,0 1 23-16,2-1-4 0,-1 1-22 0,1 1-5 16,0-3-5-16,-3-1 19 0,1 6-14 0,-1-8-3 15,4-9-11-15,-12 15 23 0,12-15-15 0,-18 14-1 16,18-14-16-16,-17 11-3 0,17-11-8 0,-16 9 47 16,16-9-12-16,-23 4 22 0,23-4-21 15,-19 0 31-15,19 0-9 16,0 0-29-16,-23 1-17 0,23-1 12 0,0 0 2 15,0 0 13-15,0 0 5 0,0 0-20 0,0 0-13 16,0 0 2-16,-18 0 3 0,18 0-20 0,0 0-17 16,2 13 25-16,-2-13-4 0,1 12-1 0,-1-12-3 15,4 14 26-15,-4-14-2 0,5 17 3 16,0-3-36-16,0-1 29 0,2 0-27 0,-2-4 25 16,2 4-28-16,0-1 8 0,-1 2-13 0,-1-2 50 0,-1-2-45 15,-4-10 40-15,4 19-32 0,-4-19 29 0,-1 17-120 16,1-17 151-16,-9 16-31 0,9-16 25 0,-17 10-10 15,4-4-17-15,0-2-2 0,13-4 52 0,-32 2-1 0,32-2 37 16,-38-2 4-16,19 0-15 0,1-1 4 0,-1-2-2 16,2 1 3-16,2-5 9 0,-2 0-15 15,2 3 14-15,2-7 15 0,2 2-16 0,1 1-3 16,1 0 4-16,3-2-39 0,1-4 6 0,4 2 2 16,-1 0-17-16,4 0-41 0,3 1-26 0,2-5 0 15,5 2-19-15,0 2-67 0,6-2-1 0,-2-1-15 16,4 2-30-16,-2 1-35 0,4 1-36 15,-3 2-29-15,2 2 4 0,-4-1-17 0,0-1-230 16,-4 4 159-16,-2 2 97 16</inkml:trace>
  <inkml:trace contextRef="#ctx0" brushRef="#br0" timeOffset="29438">11262 2761 464 0,'0'0'250'0,"0"0"-39"15,0 0-28-15,0 0-25 0,0 0 9 0,0 0-31 16,0 0-2-16,0 0-21 0,14 5-24 0,-14-5-5 16,0 0 5-1,0 0-12-15,0 0-42 0,0 0 42 0,0 0-8 16,0 0 3-16,0 0 0 0,0 0 1 0,1 13-17 15,-1-13-10-15,0 0 29 0,-4 13-17 0,4-13 29 16,-4 11-62-16,4-11-7 0,-3 11-15 0,3-11 27 16,-3 13-10-16,3-13-10 0,-3 13-22 0,3-13 16 15,-1 11 22-15,1-11-32 0,0 0-4 0,-2 16 25 16,2-16-13-16,0 0-12 0,-2 13-27 0,2-13-8 16,0 0 34-16,0 0-87 0,0 0 15 0,0 0-39 15,0 0-1-15,0 0-11 0,0 0-50 0,0 0-3 16,0 0-71-16,0 0-251 0,0 0 160 0,0 0 98 15</inkml:trace>
  <inkml:trace contextRef="#ctx0" brushRef="#br1" timeOffset="-198634.73">14532 4298 409 0,'0'0'171'0,"0"0"-67"0,0 0-45 0,7-11 32 16,-7 11-20-16,0 0-13 0,0 0-6 0,0 0 8 0,5-10-10 15,-5 10 0-15,0 0 3 0,8-9 14 0,-8 9 1 16,0 0-23-16,5-12 34 0,-5 12-19 0,0 0-15 16,5-8 13-16,-5 8-19 0,0 0 14 0,0 0-16 15,5-13-28-15,-5 13 24 0,0 0-4 16,0 0-34-16,0 0 8 0,0 0 14 0,0 0-14 16,0 0 11-1,0 0-20-15,0 0 3 0,0 0 9 0,0 0 16 16,3 15-31-16,-3-15 31 0,-3 21-34 0,2-8 12 15,-3 1-5-15,2 0-2 0,-1-1 10 0,-1 4-3 16,1-2 12-16,-1 4 4 0,1 0-19 16,-3-1 46-16,-1 2-51 0,2-1-12 0,1-1 39 15,0 1-9-15,-3 0-2 0,5-3-1 0,-1 1-8 16,-3-1-5-16,2 0-8 0,1-1 2 0,-1-2 12 0,3-1-1 16,1-12 0-16,-2 17 2 0,2-17 15 0,-1 14-23 15,1-14 20-15,0 0 21 0,-2 10-4 0,2-10 23 16,0 0 6-16,0 0 1 0,0 0-21 15,0 0-17-15,3-17 12 0,-3 17-7 0,7-19 13 16,-4 7-23-16,1-2 9 0,2-2-1 0,-2-2-22 16,2 1 8-1,1-1 10-15,-2-5 15 0,0-2-32 0,2 5 8 16,1-2-19-16,-2-1 7 0,1-4 8 0,0 1 21 16,1 1-7-16,-2 2-16 0,3-1-8 15,-2 4 33-15,-2 5-4 0,0-5-32 0,3 2 2 16,-2 5 37-16,-1 0 1 0,0 2-32 0,-1 1-1 15,1 0-4-15,0 0 5 0,-5 10 4 0,8-6-31 16,-8 6 16-16,0 0 9 0,0 0-6 0,0 0 3 0,18 4 11 16,-18-4-13-16,9 17-1 0,-9-17-4 0,10 19 16 15,-6-4 23-15,-2 1-1 0,2 0-47 16,-1 0 16-16,0 3 27 0,1-1-14 0,-3 3 1 16,3-1-16-16,-3 3-20 0,4-4 33 0,-3 0-5 15,1 2 2-15,-3-3-9 0,2 3-4 0,1-3-6 16,-2 1 13-16,1-3 9 0,2 0 85 0,-1 1-123 0,-2 1 1 15,-1-5 11-15,4 1 19 0,-2-1-9 16,-1-2-8-16,-1-11-57 0,7 21 5 0,-7-21-51 16,4 18-36-16,-4-18-48 0,-3 11-31 0,3-11-321 15,0 0 170-15,0 0 295 0</inkml:trace>
  <inkml:trace contextRef="#ctx0" brushRef="#br1" timeOffset="-211480.73">17522 4522 253 0,'0'0'180'15,"0"0"-33"-15,0 0-51 0,0 0 16 0,0 0-74 16,0 0 36-16,0 0-15 0,0 0 33 0,0 0-15 15,0 0 7-15,0 0 7 0,0 0-25 0,0 0 5 16,0 0 1-16,0 0 2 0,0 0-23 0,0 0-17 0,0 0-24 16,0 0 27-16,0 0-13 0,0 0-5 0,0 0-16 15,0 0-13-15,0 0-2 0,0 0 16 16,3-10-22-16,-3 10 2 0,0 0 26 0,0 0-28 16,0 0-20-16,0 0 9 0,0 0 27 0,0 0 0 15,0 0-24-15,0 0 5 0,0 0 7 0,0 0 27 16,0 0-38-1,0 0 21-15,0 0-7 0,0 0 5 0,0 0 9 16,0 0 15-16,0 0-18 0,4 10 5 0,-4-10-11 16,0 0 16-16,0 0 1 0,0 0 11 0,0 0-28 15,0 0 16-15,0 0-11 0,0 0 22 16,0 0-1-16,0 0-13 0,0 0 0 0,0 0 4 16,9 9-16-16,-9-9 2 0,0 0 7 0,0 0 13 15,8 7-24-15,-8-7 5 0,0 0-7 0,7 9 11 0,-7-9-4 16,0 0 7-16,9 14-8 0,-9-14 26 0,5 10-25 15,-5-10 7-15,7 12 58 0,-7-12-61 0,6 12-21 16,-6-12 27-16,3 14-38 0,-3-14 26 16,4 12 0-16,-4-12-3 0,1 12-2 0,-1-12 14 15,0 0-19-15,0 15 29 0,0-15-29 0,0 0 17 16,-1 15-10-16,1-15-12 0,0 0 21 0,0 0-2 0,-6 13 12 31,6-13-33-31,0 0 28 0,0 0 2 0,-8 6-15 16,8-6 16-16,0 0-40 0,0 0 23 0,-20 1 23 0,20-1 39 0,0 0-53 0,-21-2-6 31,21 2 15-31,0 0-18 0,-20-7 19 0,20 7 12 16,0 0-16-16,-21-6 2 0,21 6 14 0,-14-5-16 15,14 5-2-15,-10-8-17 0,10 8 22 0,-12-8 6 0,12 8-7 16,-7-8-1-16,7 8 16 0,0 0-31 0,-9-10 19 16,9 10 5-16,0 0 11 0,-3-14-24 15,3 14 22-15,0 0-48 0,0-16 38 0,0 16-2 16,-3-13-5-16,3 13 22 0,0-10-26 0,0 10-12 15,0-16 21-15,0 16-11 0,4-13-6 16,-4 13 10-16,-1-13-9 0,1 13-15 0,0-12 11 0,0 12-34 0,0-14 18 16,0 14-14-16,0 0-34 0,0-16-19 0,0 16-15 15,0 0-43-15,-4-12 9 0,4 12-43 16,0 0-165-16,1-16 95 0,-1 16 61 0</inkml:trace>
  <inkml:trace contextRef="#ctx0" brushRef="#br1" timeOffset="-153478.75">5860 4533 629 0,'0'0'327'0,"0"-24"-91"0,0 24-3 0,-2-14-48 0,2 14-40 16,0 0-33-16,0 0-40 0,0 0 4 0,0 0 1 15,0 0-34-15,0 0 17 0,6 14-20 16,-6-14 20-16,4 23-5 0,-1-9-22 0,-1 1-14 15,0 3 22-15,0-1-21 0,-2 5 13 0,1-1-35 16,-1 0 31-16,2 2-39 0,-1-3-15 0,2 0-27 0,-3-2 1 16,1-1-20-16,-1 0-11 0,2-3-39 0,-2 0 6 15,0-14-55-15,3 20 24 0,-3-20-18 16,1 13-57-16,-1-13-153 0,0 0 98 0,0 0 79 16</inkml:trace>
  <inkml:trace contextRef="#ctx0" brushRef="#br0" timeOffset="36.47">18614 386 568 0,'0'0'204'0,"0"0"-52"16,0 0-20-16,5-12-10 0,-5 12-40 16,0 0-24-16,0 0-20 0,0 0 9 0,0 0-21 15,0 0 7-15,0 0-15 0,0 0 11 0,0 17-68 16,0-17 71-16,0 0 2 0,2 14 25 0,-2-14-57 15,0 0 30-15,4 14-24 0,-4-14 1 0,0 0 0 16,11 15-1-16,-11-15-22 0,0 0 15 0,0 0-5 16,21 8-26-16,-21-8 16 0,0 0-12 15,20 3-10-15,-20-3 18 0,0 0-9 0,22-9 34 16,-22 9-12-16,11-7-6 0,-11 7 21 0,14-11 13 16,-14 11-2-16,8-11 19 0,-8 11 16 15,9-13-12-15,-9 13-26 0,0 0 49 0,4-15-20 16,-4 15 9-16,0 0-3 0,0 0 7 0,5-10-23 15,-5 10 9-15,0 0 169 0,0 0-206 16,0 0-40-16,0 0 23 0,0 0-20 0,0 0 27 16,0 0-23-16,0 0 21 0,0 0-2 0,-1 16-5 15,1-16 6-15,-4 19 31 0,-2-5-35 16,2-2 16-16,-1 1-19 0,1 1 13 0,-2 1-8 16,1 1 17-16,-3 4 1 0,4-3 4 0,-2 4-31 15,-3 0 7-15,1 1-2 0,-1 1 10 0,1 3-9 16,-5-4 11-16,3 1-6 0,1 0 13 0,-3 0 12 15,-1 0-13-15,-1 0-11 0,1-2 8 16,3 3 2-16,-5-3-9 0,2 0 16 0,1-2-7 16,-3-4-17-16,3 3-3 0,1-2 18 0,-2 0 1 15,2-5-27-15,-1-1 22 0,2 1 37 0,10-11-16 16,-19 13 29-16,19-13-16 0,-13 6 36 16,13-6-16-16,0 0 16 0,-17-5 2 0,17 5-5 15,-8-10-18-15,8 10 0 0,-3-18-29 0,3 18 29 16,0-24-20-16,6 11-19 0,-3 0-4 15,6-2 12-15,1-2-21 0,0 1-6 0,3-2-24 16,2 2 27-16,1 2-35 0,2-2 17 0,-1 1-16 16,1 3-18-16,0-2-18 0,2 5-2 0,-2-1-28 15,2 0 4-15,-2 4-4 0,-1 0-3 16,-1 1-28-16,-16 5 8 0,25-7-28 0,-25 7-35 16,23-7-30-16,-23 7-162 0,0 0 101 0,23 0 81 15</inkml:trace>
  <inkml:trace contextRef="#ctx0" brushRef="#br2" timeOffset="122085">17624 4088 307 0,'8'-8'212'0,"-8"8"-86"0,15-15-17 0,-15 15-26 16,15-5-19-16,-15 5-24 0,18-8-26 0,-18 8-13 0,16-5 34 16,-16 5-41-16,0 0 34 0,23 2-22 0,-23-2-14 15,13 4 20-15,-13-4 7 0,10 9-12 16,-10-9-4-16,6 15-30 0,-6-15 44 0,2 15-23 15,-2-15 2-15,-4 18 7 0,0-9 27 0,0 0-20 16,-4 3 6-16,0-5-9 0,-3 1 30 16,1 2-14-16,-1-3 21 15,-5 0-21-15,16-7 21 0,-20 9 13 0,20-9-11 16,-18 7-15-16,18-7 8 0,-16 4-14 16,16-4 40-16,0 0-14 0,0 0-14 0,-22-2-17 15,22 2 17-15,0 0-14 0,-3-15 3 0,3 15-23 16,2-11 18-16,-2 11 21 0,7-16-40 0,-7 16-17 15,13-15 20-15,-4 7-19 0,0 0-8 0,-1 1-7 16,3 0 23-16,-3-1-4 0,-8 8-3 0,22-11-14 0,-22 11 11 16,20-7-16-16,-20 7 23 0,21-5-7 0,-21 5 22 15,20-2-45-15,-20 2 42 0,0 0-41 0,23 3 38 16,-23-3-19-16,15 8-9 0,-15-8-12 16,8 13 21-16,-8-13-14 0,8 9-4 0,-8-9 21 15,6 16-25-15,-6-16 28 0,1 16-70 0,-1-16 46 16,-1 17-3-1,1-17-15-15,-4 16 43 0,4-16-22 0,-3 15-18 16,3-15-58-16,-4 13-143 0,4-13 62 0,0 0 52 16</inkml:trace>
  <inkml:trace contextRef="#ctx0" brushRef="#br2" timeOffset="-114189.73">12811 5152 395 0,'-18'4'215'0,"18"-4"-69"0,-9 7-4 0,9-7-12 0,-11 16-26 15,7-6-17-15,-3 3-17 0,3 0-26 16,0 2 9-16,0-1-3 0,1 4-11 0,2 3-2 15,-2 2-12-15,0 1-10 0,-3 3-30 0,1 0 28 16,0 8 0-16,1-5 7 0,0 1-28 0,-3 2 9 0,-3-4-1 16,1 1 21-16,-2 10 25 0,-1-6-19 0,4-6-8 15,-6-4 4-15,3 1 25 0,-3-3-1 0,0-3 22 16,-2 4 6-16,-1-2-11 0,2-4-13 16,-3-2 47-16,1-1-19 0,-1-2 24 0,1-1-6 15,-5-3-24-15,4-1 15 0,-3-3 6 0,-2 1-29 16,23-5-12-16,-41 0 14 0,22-3-9 0,-4 1-4 0,1-4-12 15,4-1-8-15,0-1 16 0,1-2-20 0,2-1 17 16,0-3-26-16,6 0 43 0,-1-2-42 16,0-1-1-16,3 0 11 0,4 0-9 0,3-2-53 15,1-2 58-15,5 1-44 0,1-1 26 0,2 3-6 16,1-4-42-16,5 4 13 0,-1-3-21 0,0 4-43 16,6 3-18-1,-5-1-32-15,3 3-56 0,-2 3-29 0,3 1-13 16,-4 1-35-16,0 1-30 0,-15 6-206 0,26-8 160 15,-26 8 98-15</inkml:trace>
  <inkml:trace contextRef="#ctx0" brushRef="#br2" timeOffset="115032">17839 3169 245 0,'0'0'98'0,"0"0"-18"0,0 0-14 0,0 0-1 16,0 0-68-16,0 0 9 0,0 0 9 15,0 0 1-15,16-3-10 0,-16 3 7 0,0 0-2 0,0 0 18 16,0 0-37-16,0 0 33 0,0 0 27 0,0 0 18 15,0 0 1-15,0 0-30 0,0 0-4 0,0 0 37 16,0 0-8-16,0 0-8 0,0 0 21 16,2-11-2-16,-2 11-8 0,0 0-4 0,0 0-18 15,0 0 32-15,0 0-1 0,0 0-6 0,0 0-23 16,0 0-18 0,0 0-3-16,0 0-1 0,0 0-11 0,0 0 1 15,0 0-17-15,0 0 0 0,0 0 2 0,0 0-26 16,3 11 20-16,-3-11 14 0,0 0 3 0,0 0-14 15,-1 12 2-15,1-12-6 0,0 0-9 0,0 15 33 16,0-15-44-16,-4 10 26 0,4-10-2 16,-3 14 5-16,-2-2 9 0,5-12 1 0,-12 18-14 15,5-7 8-15,-3 0 7 0,4-2-4 0,-1 1 4 0,0 1-27 16,1-1 17-16,0 2 16 0,0-1-25 0,2-1-6 16,4-10 25-16,-9 18-5 0,6-6-19 0,3-12 2 15,-7 15-2-15,7-15 25 0,-1 10-16 0,1-10 16 16,0 0-13-16,1 14 18 0,-1-14-14 15,7 10 19-15,-7-10-6 0,15 7 7 0,-15-7-6 16,20 7-12-16,-20-7-21 0,32 9 17 0,-15-6-10 0,2 0 20 16,1 0-18-16,0 1 8 0,0-1-1 0,2 2 15 15,-1-4-30-15,0 0 11 0,-1 5 4 0,0-4 2 16,-2 2-16-16,2-1 12 0,-2-2-18 0,-18-1 16 16,34 5-1-16,-20 0 12 0,-14-5-19 15,23 8 25-15,-23-8-21 0,19 5 4 0,-19-5-7 16,12 11 10-1,-12-11 2-15,4 7-1 0,-4-7 1 0,4 11-3 16,-4-11-19-16,0 0-6 0,-4 16 24 0,4-16 7 16,-3 15-2-16,3-15 5 0,-8 14-25 0,8-14 12 15,-7 18-17-15,7-18 8 0,-10 17 8 16,4-9 2-16,1 0-19 0,-4 5 15 0,4-6 15 16,0 2-9-16,-2 0-2 0,0 0 17 0,0 2-30 15,0-2 12-15,2-1-11 0,-3 1 11 0,8-9-4 0,-10 14 5 16,10-14 2-16,-8 12-2 0,8-12 0 0,-7 12 6 15,7-12-10-15,0 0 9 0,-5 12-6 0,5-12 6 16,0 0-22-16,0 0 38 0,-8 9-20 16,8-9 19-16,0 0-37 0,0 0 8 0,0 0-8 15,0 0 24-15,0 0-11 0,0 0-22 0,-11-6 16 16,11 6 13 0,-9-8-14-16,9 8-2 0,-9-10-12 0,9 10 19 15,-12-12-12-15,12 12 12 0,-14-11 0 0,14 11 9 16,-8-7-15-16,8 7 36 0,-12-9-21 15,12 9 15-15,0 0-8 0,-8-12-2 0,8 12-7 16,0 0 12-16,-5-15-15 0,5 15 17 0,0 0-13 16,0 0 32-16,0-15-11 0,0 15 6 15,0 0 10-15,0 0 7 0,0 0-10 0,0 0-20 0,0 0-16 0,0 0 16 16,0 0-1-16,0 0-6 0,0 0-10 0,0 0 0 16,0 0 8-16,0 0-6 0,0 0-16 15,13 9 30-15,-13-9-7 0,4 11-12 0,-4-11 3 16,3 12 0-16,-3-12 6 0,5 17-6 0,-5-17-7 15,1 15-18-15,-1-15 40 0,3 15-31 16,-3-15 36-16,4 16-34 0,-4-16 23 0,2 14-21 0,-2-14 15 0,0 0-12 16,5 12 13-16,-5-12 17 0,0 0 32 0,0 0-60 15,3 12 16-15,-3-12-19 0,0 0 33 16,0 0-24-16,0 0 17 0,0 0-29 0,16-4 16 16,-16 4-10-16,11-7 5 0,-11 7 14 0,17-7-7 15,-17 7-6-15,20-9 19 0,-9 5-10 0,1-2-26 16,-12 6 36-1,23-9-17-15,-12 3 1 0,5 2 13 0,-16 4-1 16,21-10-22-16,-21 10 24 0,16-6-29 0,-16 6 23 16,0 0-16-16,15-6 2 0,-15 6 0 0,0 0 4 15,13-6 4-15,-13 6-28 0,0 0-7 16,0 0-44-16,0 0-31 0,0 0-19 0,0 0-32 16,0 0-55-16,0 0-222 0,0 0 128 0,0 0 95 15</inkml:trace>
  <inkml:trace contextRef="#ctx0" brushRef="#br0" timeOffset="-5720">13680 768 380 0,'10'6'235'0,"-10"-6"-61"0,0 0-29 15,8 8-14-15,-8-8-1 0,0 0 4 16,3 15-30-16,-3-15-24 0,-4 13-4 0,4-13-23 15,-8 14-18-15,8-14-4 0,-9 12-21 0,9-12 37 16,-10 8-18-16,10-8-7 0,-11 7 3 0,11-7-6 16,-7 7-40-16,7-7 18 0,0 0-12 0,-14 5 17 15,14-5-5-15,0 0-9 0,-16-5-20 16,16 5 8-16,-10-10-28 0,10 10-1 0,-9-8-24 16,9 8 32-16,-8-16 16 0,8 16-5 0,-7-15 5 15,7 15 4-15,-5-11 3 0,5 11 8 16,0 0-2-16,-3-9-15 15,3 9 8-15,0 0 7 0,0 0 5 0,0 0-4 16,0 0 27-16,-24 3-5 0,24-3-7 0,-10 6 34 16,10-6-8-16,-14 11 20 0,4-2-25 0,10-9 15 15,-14 12-22-15,14-12 20 0,-14 10 13 16,14-10-5-16,-16 7 4 0,16-7 14 0,-10 7-23 16,10-7 0-16,0 0 24 0,-18 6-7 0,18-6-18 15,0 0 33-15,-10-12-29 0,10 12 28 0,-5-12-30 0,5 12 0 0,-2-18-8 16,2 18 0-1,2-26-35-15,0 10 55 0,0-1-14 0,1 3-41 16,1-2 29-16,-3 0-2 0,2-3 3 0,2 1-29 0,-2 4 9 0,4-2-10 16,-4 3-10-16,2-2-4 0,0 1-18 0,-1 4-14 15,-1 0-12-15,-3 10-10 16,7-17-30-16,-7 17-18 0,3-11-11 0,-3 11-13 0,0 0-26 16,0 0-39-16,0 0-145 0,0 0 97 0,0 0 64 15</inkml:trace>
  <inkml:trace contextRef="#ctx0" brushRef="#br0" timeOffset="-21169">2799 1717 347 0,'0'0'150'0,"0"0"-50"0,-20-4 1 15,20 4 27-15,0 0-20 16,-12-9-54-16,12 9 31 0,-4-13-50 0,4 13 37 16,-2-12-43-16,2 12 12 0,4-10-19 15,-4 10 26-15,7-13-53 0,-7 13 103 0,9-11-118 16,-9 11 37-16,11-11-21 0,-11 11-19 0,0 0 28 15,11-8-37-15,-11 8 38 0,0 0 27 0,0 0-62 16,19-2 32-16,-19 2-29 0,0 0 42 16,12 5-39-16,-12-5 0 0,7 11 12 0,-7-11 38 0,3 14-14 0,-3-14-16 15,0 20 22-15,-2-8-8 0,-1 4 30 16,-1-2-5-16,0 0 0 0,-5 3-31 0,3 0 1 16,-4-2-2-16,0 2 19 0,0-2 3 0,-1-1-40 15,1 2 35-15,1-1-4 0,-3-1-24 16,-1-2 11-16,6 0-38 0,1-5-26 0,-1 3-38 15,7-10-37-15,-8 13-72 0,8-13-97 0,0 0 92 0,0 0 34 0</inkml:trace>
  <inkml:trace contextRef="#ctx0" brushRef="#br2" timeOffset="122337">17908 4118 462 0,'0'0'198'0,"0"0"-48"0,27-5-17 0,-27 5-38 16,21 0-24-16,-21 0-22 0,0 0-5 15,27 0-23-15,-27 0-4 0,0 0-9 0,27 4-3 0,-27-4-46 16,15-4-25-16,-15 4-58 0,0 0-179 0,21-7 93 16,-21 7 36-16</inkml:trace>
  <inkml:trace contextRef="#ctx0" brushRef="#br1" timeOffset="-194739.73">13907 4490 732 0,'0'0'240'0,"0"0"-23"0,0 0-88 0,4 15-41 0,-4-15 2 15,-3 18-39-15,2-6 9 0,-2 1-18 16,-1 1-9-16,1 2-15 0,-5 0 10 0,3-1-11 15,-2 5 4-15,0-2-18 0,-1 1 16 0,-1-1 4 16,0-2-30 0,1-1 21-16,-3 0-7 0,1-2 16 0,-3 0-40 15,4-3-43-15,-4 0-79 0,-1-4-110 0,14-6-153 16,-30 8 109-16,30-8 88 0</inkml:trace>
  <inkml:trace contextRef="#ctx0" brushRef="#br0" timeOffset="51347">12182 2728 411 0,'-5'-12'193'0,"5"12"-59"16,0 0 29-16,-4-13-71 0,4 13 6 0,0 0-21 0,0-15 3 0,0 15-18 16,0-14-14-16,0 14-33 0,2-15-2 15,-2 15 3-15,5-14 4 0,-5 14 23 0,4-19-15 16,-4 19 15-16,8-17-9 0,-8 17-29 0,9-10-4 16,-9 10 20-16,9-6-11 0,-9 6-27 15,0 0 26-15,12-9-29 0,-12 9 8 0,10-7 21 16,-10 7 4-16,0 0-7 15,0 0-4-15,0 0 21 0,18 7-40 0,-18-7-14 16,7 15 14-16,-7-15 9 0,3 14 24 16,-3-14-24-16,1 15 19 0,-1-15-67 0,2 18 73 15,-2-18-9-15,-3 17 2 0,3-17-26 0,-3 20 20 16,3-20 3-16,-7 16-14 0,7-16 9 16,-8 15 13-16,8-15-8 0,-15 14 21 0,15-14-4 15,-17 15 10-15,17-15-14 0,-18 9 2 0,18-9-4 0,-19 9 24 16,19-9 1-16,-14 2-23 0,14-2 22 0,-19 3-19 15,19-3 32-15,0 0-12 0,-18-3-4 0,18 3 2 16,-10-6-42-16,10 6 33 0,0 0-21 16,-7-13-6-16,7 13 15 0,-1-13 5 0,1 13-27 15,1-11 28-15,-1 11-21 0,7-15 4 0,-7 15 39 16,10-15-78-16,-10 15-5 16,13-19 21-16,-13 19-2 0,12-11 2 15,-12 11 1-15,16-11-5 0,-16 11-11 0,12-6 26 16,-12 6 2-16,16-7-26 0,-16 7-7 0,0 0 20 15,19-10-10-15,-19 10 24 0,0 0 18 16,21 6-11-16,-21-6-13 0,14 4 15 0,-14-4-31 16,13 9 12-16,-13-9 4 0,15 11 11 0,-15-11 19 15,11 15-1-15,-4-7-9 0,-7-8 46 0,13 15-67 0,-6-5 15 16,-7-10 2-16,15 15 4 0,-9-6-5 0,0-2 13 16,0 3-10-16,1-1 4 0,-3 0-19 15,0 1 22-15,0 0-15 0,-4-10-19 0,8 19 3 16,-8-19 15-16,8 15 9 0,-4-5 13 0,-4-10-37 15,4 17-13-15,-4-17-48 0,3 14 11 0,-3-14-21 16,3 13-27-16,-3-13-44 0,4 9-54 0,-4-9-20 0,0 0-130 16,11 9 97-16,-11-9 68 0</inkml:trace>
  <inkml:trace contextRef="#ctx0" brushRef="#br0" timeOffset="36.47">21650 727 485 0,'21'-14'237'0,"-21"14"-46"15,17-9-52-15,-17 9-2 0,19-5-36 0,-19 5-8 16,0 0-50-16,24-7 8 0,-24 7-3 16,0 0-21-16,0 0-4 0,30 5-15 0,-30-5-59 15,0 0-16-15,29 2-65 0,-29-2-82 0,0 0-114 16,21 3 97-16,-21-3 47 0</inkml:trace>
  <inkml:trace contextRef="#ctx0" brushRef="#br0" timeOffset="71527">15168 2876 329 0,'0'0'236'0,"0"0"-89"16,0 0-44-16,22 0-60 0,-22 0 33 0,0 0-55 0,0 0-38 16,0 0-108-16,23 4-113 0,-23-4 51 0,0 0 54 15</inkml:trace>
  <inkml:trace contextRef="#ctx0" brushRef="#br2" timeOffset="112055">11053 3554 525 0,'-17'-7'179'0,"17"7"-28"0,-22-4-31 0,22 4 16 15,-20-1-19-15,20 1-19 0,-18 1-18 16,18-1-21-16,-15 10-18 0,15-10 6 0,-14 10-24 16,14-10 11-16,-12 14-1 0,7-4-10 0,5-10 1 15,-8 18-11-15,8-18 10 0,-3 21-15 0,3-21 15 16,2 21-16-16,4-10-9 0,-2-2 21 0,3 2-21 16,0 0-23-1,1-1-35-15,7-1-65 0,-3-2-56 0,2 1-224 16,3-3 114-16,-1 1 86 0</inkml:trace>
  <inkml:trace contextRef="#ctx0" brushRef="#br0" timeOffset="52699">13102 2541 227 0,'-23'-3'202'0,"23"3"-24"0,-23 2-16 15,23-2-39-15,-23 7 1 0,23-7 5 16,-29 14-11-16,17-10-58 0,-3 2 43 0,4 2-19 16,-1 0 11-16,0 0-30 0,1 1 1 0,1 2 6 15,0 0-6 1,3 0-10-16,-3-1 7 0,5 4-21 0,-2-4 6 15,0 3-21-15,2-1 16 0,2-2-29 0,-2 3 2 16,5-13 7-16,0 23-5 0,0-11 7 0,0-12-2 16,7 20-39-16,-7-20 23 0,9 21-14 15,-9-21 12-15,13 14-14 0,-4-5 13 0,-9-9-11 16,20 13 1-16,-10-9 20 0,-10-4-6 0,24 7-22 16,-24-7 29-16,26 6-29 0,-26-6-25 0,33 2-2 0,-33-2-2 15,38 1-27-15,-18-2-2 0,-2-1-28 0,5 2-3 16,-3-1 0-16,0-3 1 0,2 3-41 0,-6 0 63 15,6-3-87-15,-10 0-178 0,4 2 95 16,-16 2 61-16</inkml:trace>
  <inkml:trace contextRef="#ctx0" brushRef="#br0" timeOffset="1690">9409 751 879 0,'20'1'212'16,"-20"-1"-41"-16,0 0-30 0,0 12-12 0,0-12 23 16,-2 10-15-16,2-10-19 0,-3 15-26 0,3-15-11 0,-5 23-31 15,-3-13 8-15,-1 0-15 0,0 0 16 0,0 0-13 16,0 2-21-16,1-2-7 0,-1 1-14 0,1-3 25 16,-3 2-58-16,3-4-11 0,-2 3-12 0,1-1-70 15,9-8-4-15,-18 8-70 0,18-8 13 16,-19 1-323-16,19-1 160 0,-20-3 96 0</inkml:trace>
  <inkml:trace contextRef="#ctx0" brushRef="#br0" timeOffset="19924">9299 2704 527 0,'0'0'270'0,"-13"-8"-59"0,13 8-48 15,0 0-14-15,5-11-7 0,-5 11 13 0,0 0-27 16,15-7-30-16,-15 7-41 0,16-2-22 0,-16 2-12 16,26-5-37-16,-26 5 31 0,27 5-63 15,-27-5-51-15,34-2-32 0,-34 2-115 0,31 0-179 16,-31 0 120-16,26 2 93 0</inkml:trace>
  <inkml:trace contextRef="#ctx0" brushRef="#br0" timeOffset="72646">15903 2987 551 0,'18'7'302'15,"-18"-7"-73"-15,22 2-76 0,-22-2 5 0,32 3-55 16,-32-3 6-16,33 2-32 0,-18 1-19 0,-15-3-11 16,30 4 1-1,-30-4-30-15,28 4-17 0,-28-4-24 0,30 4-4 16,-30-4-20-16,28 6-54 0,-28-6-56 0,22 5-7 16,-22-5-222-16,25 0 103 0,-25 0 81 15</inkml:trace>
  <inkml:trace contextRef="#ctx0" brushRef="#br1" timeOffset="-197747.73">15064 4135 812 0,'7'-16'246'15,"-7"16"-74"-15,7-13-33 0,-7 13 2 16,0 0-21-1,6-12-38-15,-6 12-16 0,0 0-35 0,0 0 28 16,0 0-32-16,0 0-3 0,0 0-3 0,0 0 10 16,-17-5-30-16,17 5-8 0,0 0 40 0,-17 2-16 15,17-2-17-15,0 0 17 0,-22 0 7 16,22 0 9-16,0 0-6 0,-29-2-2 0,29 2-6 16,-16 5-3-16,16-5-9 0,-19-3-4 0,19 3 10 15,0 0 4-15,-25-3-32 0,25 3 29 0,0 0-23 0,-19-4 19 16,19 4-25-16,0 0 9 0,0 0-3 0,0 0 11 15,0 0 0-15,0 0 3 0,0 0-18 0,-20 7 12 16,20-7-44-16,0 0 41 0,-2 14 21 16,2-14-8-16,1 13 15 0,-1-13-25 0,1 19-1 15,-1-19 14-15,4 22-3 0,-4-9 10 0,0 0-6 16,0 4-13-16,0 0-11 0,0 1 11 0,-1 0 3 0,-2-1 8 16,2 3-6-16,-4 1-5 0,3 1 12 0,-1 0-21 15,-1-1 68-15,1 1-75 0,-2 0 9 16,2 3-23-16,-2-5 24 0,2 3 1 0,-1 0 0 15,0-1 0-15,1 0 3 0,2 0 6 0,0-2 3 16,1 2 196-16,-2-2-255 0,4 1 23 0,-1-1 20 16,-1-3-18-1,1 3 23-15,2-4-17 0,-2-2 28 0,2 1-12 16,3-1 12-16,-3-2-23 0,1-1 18 0,-4-11-7 16,9 19 13-16,-9-19-13 0,8 14 19 0,-8-14 13 15,12 13-19-15,-12-13-11 0,9 9 17 16,-9-9 10-16,0 0-20 0,14 6 2 0,-14-6 8 15,0 0-8-15,17 4 10 0,-17-4-1 0,0 0 17 16,17 3-34-16,-17-3 4 0,0 0-13 0,0 0 4 0,29 0-2 16,-29 0-48-16,0 0-25 0,20 0-34 0,-20 0-67 15,0 0-32-15,22-3-315 0,-22 3 165 16,0 0 329-16</inkml:trace>
  <inkml:trace contextRef="#ctx0" brushRef="#br0" timeOffset="-25861">578 963 167 0,'0'0'115'0,"0"0"-19"15,0 0-34-15,0 0-15 0,0 0-13 0,0 0 1 16,-17-3 16-16,17 3-45 0,0 0 7 0,0 0-79 15,0 0 70-15,-26 0-8 0,26 0 16 16,-21 5 7-16,21-5 16 0,-26 2-37 0,9 1 26 0,17-3-30 0,-35 1 17 16,18 2-9-16,17-3 22 0,-35 2 19 0,35-2-19 0,-37 0-19 15,18 1 30 1,19-1 2-16,-35 0-2 0,35 0-35 0,-36 2-3 16,18-1 21-16,18-1-7 0,-34 0 22 0,34 0-7 15,-27 0-33-15,27 0 24 0,-27-4-31 16,27 4-12-16,-25 0 54 0,25 0-35 15,-20 0-5-15,20 0 28 0,0 0-12 0,-19-4-10 16,19 4 0-16,0 0-2 0,0 0 49 0,0 0-19 16,-21 2-9-16,21-2-2 0,0 0-44 15,0 0 40-15,0 0-5 0,0 0-38 0,0 0 12 16,0 0 16-16,0 0 16 0,0 0-60 0,0 0 74 16,0 0-9-16,0 0-7 0,0 0 2 15,0 0 13-15,0 0-13 0,24-2-6 0,-24 2-38 0,0 0 51 0,0 0-13 16,24-1 5-16,-24 1-13 0,20-4 14 0,-20 4-8 15,24-7-11-15,-24 7-8 0,21-1 28 16,-21 1-10-16,26 0-4 0,-26 0 5 0,29-3 0 16,-29 3-3-16,35-3 29 0,-18 2-12 0,3-3 12 15,7 4-32-15,-27 0 24 0,31 0 2 16,-31 0-9-16,34 0-25 0,-34 0 21 0,26-3-1 0,-26 3-15 0,24 1-8 16,-24-1 10-16,21 0 8 0,-21 0-5 0,0 0-22 15,25 0 35-15,-25 0-50 0,0 0 31 16,0 0-6-16,18 2 36 0,-18-2-7 0,0 0-42 15,0 0 3-15,0 0 34 0,0 0-26 0,0 0-10 16,0 0 45-16,0 0-36 0,0 0 13 16,0 0-22-16,0 0 11 15,0 0-26-15,0 0 2 0,0 0 35 0,0 0-28 16,0 0-18-16,-18 5-141 0,18-5 50 0,0 0 49 0</inkml:trace>
  <inkml:trace contextRef="#ctx0" brushRef="#br1" timeOffset="-156102.75">7208 4603 794 0,'-14'12'238'0,"14"-12"-17"16,0 0-11-16,-18 2-2 0,18-2-50 15,-13-8-31-15,13 8 10 0,-10-10-25 0,10 10-46 16,-6-16-16-16,6 16-21 0,-3-18 9 0,3 18-24 16,4-18-5-16,-4 18-17 0,9-19 10 0,-2 11-33 15,1-1 14-15,-8 9 9 0,14-14-36 0,-14 14 33 16,20-9-15-16,-20 9 1 0,17-3 11 0,-17 3 4 0,0 0-8 16,24 3-1-16,-24-3 11 0,14 9-11 0,-14-9 10 15,10 15 4-15,-4-3 8 0,-5 1 21 16,3 0-23-16,-4 2 27 0,0 1-16 0,-1 3 12 15,1-2 3-15,-4 4 25 0,-2 0-32 0,-1-3 5 16,4 3 6-16,-3-1-3 0,2-3-18 0,-1 3 23 16,-1-4-38-16,2 0-10 0,-2-2 2 0,0-2-38 0,1 1-3 31,5-13-29-31,-5 17-28 0,5-17 7 0,-5 14-35 0,5-14 0 0,0 0-54 0,0 0-267 16,0 0 140-16,0 0 96 0</inkml:trace>
  <inkml:trace contextRef="#ctx0" brushRef="#br0" timeOffset="19692">9281 2764 599 0,'22'4'328'0,"-22"-4"-120"0,23 6-38 0,-23-6-8 16,28 2-47-16,-28-2 15 0,33-2-52 0,-33 2-18 16,33 2-17-16,-33-2-22 15,35-2-45-15,-35 2-18 0,31 5-18 16,-31-5 9-16,30 1-51 0,-30-1-43 0,18 1-50 15,-18-1-179-15,0 0 98 0,0 0 79 0</inkml:trace>
  <inkml:trace contextRef="#ctx0" brushRef="#br1" timeOffset="-208903.73">16426 4101 597 0,'-23'-3'304'0,"23"3"-80"16,0 0-47-16,-27 0-6 0,27 0 6 0,0 0-26 15,-20 6 6-15,20-6-37 0,-10 14 4 0,10-14-9 16,-12 16-7-16,9-6 75 0,-1 3-118 16,1 1-4-16,0-1-10 0,2 4 16 0,1 2-35 15,-2-4-4-15,2 6-3 0,0-1 9 0,-1 1 0 16,1-3-33-16,-3 5-21 0,2-2-108 0,-1 1 52 15,-2-4-4-15,0 5-31 0,-1-4-22 0,2-1-35 0,-3-2-10 16,-1 3-38-16,0-4-37 0,0-2-238 0,1-3 154 16,1 3 98-16</inkml:trace>
  <inkml:trace contextRef="#ctx0" brushRef="#br0" timeOffset="-6587">14133 907 613 0,'-17'-3'213'0,"17"3"-60"16,0 0-26-16,-28 0-60 0,28 0 42 16,-22 3-43-16,22-3-14 15,-19 8 1-15,5-3-57 0,14-5 50 0,-26 9-55 16,10-6 45-16,4 2-101 0,12-5 68 0,-30 7-11 16,15-4-9-16,15-3-5 0,-29 0-19 15,29 0-51-15,-28 0-30 0,28 0-31 0,-21-5-146 16,21 5 92-16,-15-10 37 0</inkml:trace>
  <inkml:trace contextRef="#ctx0" brushRef="#br1" timeOffset="-174855.73">10900 4567 631 0,'0'13'174'0,"0"-13"-27"0,-8 13-1 0,8-13-25 16,-12 17-12-16,6-10 22 0,-1 0-4 0,1 4-23 15,-6-3-7 1,2-1-20-16,0 1-2 0,0-1-7 0,-1 1-20 16,0-3 23-16,-2 0 18 0,0 0 3 0,13-5-17 15,-23 3-14-15,23-3-13 0,-23-2-14 16,23 2-2-16,-21-5 10 0,21 5-22 0,-21-9 6 15,13 0-38-15,0-1 0 0,1-1 8 0,3-1 15 0,0-4 3 16,4 0-2-16,-2 1-35 0,2-2 0 16,0-2-5-16,2 1-8 0,-1-3-25 0,3-1-16 0,-1 0 9 15,2 2-14-15,-2 0 0 0,4 1-27 0,-2-1-42 16,-1-1-15-16,2 1-23 0,1 1-272 0,-2-1 138 16,-3-1 97-16</inkml:trace>
  <inkml:trace contextRef="#ctx0" brushRef="#br0" timeOffset="26628">10549 2731 474 0,'0'0'221'0,"0"0"-47"0,0 0-17 0,0 0 6 16,0 0-24-16,17 3-22 0,-17-3-12 0,0 0-22 0,0 0-24 0,0 0 9 15,9 10-5-15,-9-10-14 0,0 0 2 16,2 10 19-16,-2-10-1 0,0 0-19 0,2 18-11 16,-2-18-2-16,0 0-6 0,2 12-11 0,-2-12 9 15,0 0-25-15,0 18 19 0,0-18-22 0,0 0 13 16,0 15-21-16,0-15 13 0,0 0-7 0,0 0-9 15,2 17-8-15,-2-17 36 0,0 0-25 0,1 16-16 0,-1-16-10 16,0 0-12-16,0 13-19 0,0-13-36 0,0 0 0 16,0 0-6-16,0 0-33 0,0 0-2 15,0 0-61-15,0 0-185 0,0 0 102 0,0 0 83 16</inkml:trace>
  <inkml:trace contextRef="#ctx0" brushRef="#br0" timeOffset="-3694">12605 616 730 0,'18'-8'289'0,"2"1"-86"0,1 0-5 0,-1 1 4 15,5-1-34-15,-1 0-33 0,0 3 6 0,2 0-45 16,-3-1 14 0,0 2-45-16,1-1-50 0,-5 0-11 0,-19 4-25 15,40 5-46-15,-40-5-88 0,27 0 15 0,-27 0-57 16,23 1-82-16,-23-1-162 0,0 0 130 15,0 0 96-15</inkml:trace>
  <inkml:trace contextRef="#ctx0" brushRef="#br0" timeOffset="-24577">723 1666 847 0,'0'0'319'0,"0"0"-36"0,0 0-73 15,9 8-26-15,-9-8-37 0,0 0 16 0,0 0-59 16,0 0-18-16,0 0-13 0,0 0-9 0,21 4-28 16,-21-4-24-16,0 0 56 0,24 0-95 0,-24 0 20 15,25 0-11-15,-25 0-15 0,30-4-35 0,-30 4 22 16,32 0-39-16,-32 0 27 0,36-1-59 0,-36 1 32 16,34-4-28-16,-34 4 8 0,29-1-45 0,-29 1-67 15,23-2 8-15,-23 2-156 0,16-5 100 0,-16 5 68 0</inkml:trace>
  <inkml:trace contextRef="#ctx0" brushRef="#br1" timeOffset="-157636.75">6820 4204 337 0,'0'0'204'0,"0"0"-36"0,-22-2 5 15,22 2-39-15,0 0-48 0,0 0 22 0,0 0-23 16,0 0-4-16,0 0-11 0,0 0-41 0,0 0 18 16,0 0-27-16,0 0 31 0,0 0-14 0,0 0-17 0,0 0 14 15,0 0-27-15,0 0 12 0,0 0 4 0,0 0-19 16,0 0 1-16,0 0-2 0,0 0 36 15,-18 5-11-15,18-5-8 0,0 0 22 0,-16 10 21 16,16-10-10-16,-15 10-7 0,15-10 0 0,-15 19-17 16,4-11 3-16,1 3 12 0,0 0 21 0,-1 0-4 15,2 2 31 1,-2 1-24-16,0 0-18 0,-2 0-25 0,1 3 16 16,4 0-23-16,-6 4 16 0,3-1 9 0,1-2-12 15,2 4-27-15,-1-4 27 0,2 3-32 0,1 0-18 16,3-1 30-16,-1-1 12 0,4 0-12 0,-3 1-3 15,5-2 24-15,2 1-18 0,0-3-24 16,2 2 10-16,1-1-15 0,4-3-36 0,0-3-38 16,-1 4-14-16,6-4-55 0,-2-2-43 0,2 0-36 0,-1-3-339 15,1 1 172-15,-1-5 276 0</inkml:trace>
  <inkml:trace contextRef="#ctx0" brushRef="#br2" timeOffset="-117852.73">13570 5347 525 0,'0'0'179'0,"29"0"-49"15,-29 0-25-15,21 3-39 0,-21-3-3 0,20 2 22 16,-20-2-42-16,17 5 9 0,-17-5 10 0,15 9-16 15,-15-9 11-15,13 13 13 0,-13-13-31 16,6 15 36-16,-6-15-32 16,4 16 9-16,-4-16-22 0,2 17 32 0,-2-17-10 15,-2 20-18-15,2-20-13 0,-5 19 16 0,2-8-20 16,3-11 23-16,-9 17 1 0,9-17-8 16,-13 16 5-16,8-7-4 0,-3-1-10 0,8-8-5 15,-12 10 2-15,12-10 3 0,-17 9-9 0,17-9 8 16,-12 7-23-16,12-7 23 0,0 0-8 0,-20 2 2 15,20-2-15-15,0 0 7 0,-16-5-4 0,16 5 8 0,0 0-23 16,-20-9 6-16,20 9 14 0,-8-14-1 16,8 14-9-16,-4-16 5 0,4 16-9 0,-4-15 3 15,4 15-8-15,-2-17-2 0,2 17 8 0,-1-16 15 16,1 16-6-16,0 0-18 0,1-18 20 0,-1 18 4 16,0 0-10-16,0 0-2 0,0 0-16 0,0 0-5 15,2-12 7 1,-2 12 17-16,0 0-6 0,0 0-13 0,0 0 21 15,-6 11-8-15,6-11-1 0,-5 14-6 0,5-14 1 16,-8 17 0-16,2-7 12 0,0-1 6 0,-3 1 6 16,2-1-11-16,-2-2-1 0,2 3-9 15,0-1 10-15,7-9-4 0,-11 10 10 0,11-10-3 16,-11 9-17-16,11-9 20 0,0 0 4 0,-14 10-3 16,14-10-20-16,0 0-7 0,0 0 30 0,0 0-2 0,0 0 18 15,0 0-9-15,-20-6-17 0,20 6 0 0,0 0-4 16,0-14-3-16,0 14 1 0,-3-16-16 15,3 16 36-15,-3-17-4 0,3 17-4 0,-4-15-4 16,4 15-13-16,2-11-6 0,-2 11 13 0,0 0-4 16,0 0-10-16,2-14 7 0,-2 14 2 0,0 0 8 15,0 0-3 1,0 0-14-16,0 0 8 0,0 0 16 0,0 0-12 16,-11 11-2-16,11-11-3 0,-9 14 7 0,9-14-6 15,-10 13 20-15,10-13-19 0,-10 14 14 16,10-14 9-16,-12 14-20 0,12-14 14 0,-14 14-22 15,14-14 17-15,-13 10-10 0,13-10 3 0,-11 11 11 16,11-11-11-16,-14 6 15 0,14-6-19 16,0 0 11-16,0 0-10 0,-21 2 18 0,21-2-26 0,0 0 24 0,-17-6-9 15,17 6-6-15,-7-9 11 0,7 9 23 0,-7-11-15 16,7 11-9-16,-6-17 5 0,6 17 5 16,-6-21 30-16,6 21-30 0,0-20 2 0,3 6 6 15,-3 14 2-15,0-23-12 0,1 12-9 0,-1 11 18 16,4-20-25-16,-4 20 6 0,4-15-26 0,-4 15 14 15,3-17 15-15,-3 17-9 0,4-10 12 0,-4 10-4 0,0 0-13 16,0 0-18-16,1-11-10 0,-1 11-6 0,0 0-26 16,0 0-31-16,0 0-13 0,0 0-14 0,0 0-2 15,0 0-48-15,0 0-23 0,0 0-77 16,0 0-154-16,0 0 123 0,0 0 94 0</inkml:trace>
  <inkml:trace contextRef="#ctx0" brushRef="#br0" timeOffset="70995">14467 2937 525 0,'3'-18'176'0,"-3"18"-35"0,0 0 0 16,0-16-53-16,0 16 12 0,0-11-22 0,0 11-9 15,0-13-18-15,0 13-5 0,1-15 9 0,-1 15-13 16,2-15-5-16,-2 15-9 0,6-13 58 0,-6 13-79 0,7-11-14 15,-7 11-9-15,5-11 18 0,-5 11 14 16,0 0-34-16,9-9 3 0,-9 9 8 0,0 0 1 16,0 0-10-16,13-4 25 0,-13 4-2 0,0 0 4 15,0 0-39-15,0 0 43 0,11 6-20 0,-11-6-8 16,0 0 26-16,5 12-6 0,-5-12-26 16,3 12 31-16,-3-12-4 15,0 15 9-15,0-15-27 0,0 12 25 0,0-12-5 16,-1 14-19-16,1-14 16 0,-6 17-20 15,6-17 26-15,-4 13-18 0,4-13 16 0,-7 16-14 16,7-16 13-16,-7 16-2 0,7-16-16 0,-9 15 2 16,9-15-59-16,0 0-18 0,-5 11-27 0,5-11-23 15,0 0-68-15,0 0-113 0,0 0 96 16,0 0 37-16</inkml:trace>
  <inkml:trace contextRef="#ctx0" brushRef="#br1" timeOffset="-195272.73">14184 4443 564 0,'0'0'304'0,"-5"-15"-66"16,5 15-36-16,-7-10-14 0,7 10-17 0,0 0-50 15,-1-13-7-15,1 13-35 0,0 0-13 0,0 0 13 16,0 0-26-16,0 0-17 0,0 0-17 16,0 0-1-16,0 0 5 0,18 3-17 0,-18-3 23 15,6 13-27-15,-6-13 14 0,7 14 1 0,-7-14-17 0,7 15 7 16,-7-15 2-16,5 16-13 0,-5-16-2 0,3 17 9 16,-3-17 0-16,3 18-14 0,-3-18 22 0,-3 16-14 15,3-16 20-15,-3 17-25 0,3-17 16 16,-8 16 6-16,8-16-8 0,-9 13-43 0,9-13-33 15,-18 10-47-15,18-10-21 0,-13 8-17 0,13-8-28 16,-15 7-103 0,15-7-124-16,-25 0 115 0,25 0 88 0</inkml:trace>
  <inkml:trace contextRef="#ctx0" brushRef="#br0" timeOffset="97692">19193 2486 241 0,'8'-11'194'16,"-8"11"-57"-16,0 0-80 0,11-10 2 0,-11 10 7 16,0 0-42-16,0 0 2 0,0 0 3 15,0 0-4-15,7 10-15 0,-7-10-9 0,0 11 20 16,0-11-19-16,-3 19-7 0,3-19 19 0,-3 20 21 15,2-9 1-15,-3 7-12 0,-1-3 2 0,0 0-20 16,0 4 54-16,-3 0-50 0,1-2 8 0,-1 3-9 0,1-1-9 16,0 0-20-16,-1-2 31 0,4 3 1 0,-2-2 2 15,1 2-3-15,2-4-15 0,-1 2 23 16,3-2-26-16,-1-2 29 0,1 1-6 0,1-2 11 16,-2 2-4-16,2-5-10 0,0-10-6 0,-2 19 7 15,2-19-28-15,-2 16 5 0,2-16 34 0,-1 10-30 16,1-10 10-16,0 0 43 0,0 0 44 0,0 0-11 0,0 0 20 15,0 0-22-15,0 0-14 0,0 0-26 0,0 0 10 16,-8-9-6-16,8 9 7 0,2-13-33 0,-2 13 0 16,1-20-4-16,-1 20 16 0,5-23-38 15,-2 9 19-15,1-1 8 0,-1-1 1 0,2 2-14 16,-2-4-5-16,4 4 3 0,-2-5-5 0,1-1 9 16,-3 4 0-1,4-1-27-15,0 1 36 0,0-4-23 0,0 2 13 16,1 0-30-16,-2 0 28 0,3-3-9 0,-2 3 14 15,1 1-9-15,5-1 0 0,-3 2-13 16,2 0-24-16,-1 1 4 0,4 1 4 0,-3 1 7 16,0 3-12-16,1 0 21 0,1-2-17 0,-3 4 9 15,3-1-16-15,-1 4 21 0,0 1-41 16,-1-3 13-16,-12 7 18 0,26-5-11 0,-26 5-6 0,24-1 10 0,-24 1 23 16,18 4-1-16,-18-4 18 0,19 10-46 0,-19-10 17 15,11 12-4-15,-11-12 25 0,7 15-7 16,-7-15-17-16,1 20 32 0,-1-20 10 0,-4 18-10 15,-2-7-24-15,-1-1 18 0,1 3 9 0,-3-3-17 16,-1 2 0-16,-3 3 24 0,0-4-27 16,1-4-1-16,-2 2 29 15,-2 1 11-15,1-1-23 0,2-1 11 0,-1-2-30 16,3 0 26-16,-3-1 4 0,14-5-3 16,-20 8-30-16,13-2 24 0,7-6 6 0,-16 8-1 15,16-8-32-15,0 0 22 0,-10 6-14 0,10-6 5 16,0 0 0-16,0 0 29 0,-5 14-7 15,5-14 1-15,0 0-26 0,1 11 8 0,-1-11 14 16,3 19 30-16,-3-19-35 0,6 15-62 0,-6-15 54 0,10 16 13 16,-5-7 2-16,-5-9 11 0,11 18-3 0,-2-9 7 15,-1 0 2-15,0-3-25 0,4 2 23 0,-2-2-29 16,2 2 19-16,0-4-19 0,2 1 0 16,0-1 16-16,0 1-28 0,-14-5 3 0,30 7-22 15,-30-7 10-15,26 8-41 0,-26-8-55 0,29 2-30 16,-29-2-22-16,21-2-176 15,-21 2 95-15,21-7 60 0</inkml:trace>
  <inkml:trace contextRef="#ctx0" brushRef="#br0" timeOffset="-1970">11711 420 644 0,'16'-13'248'0,"-2"3"-82"0,-3-2-35 15,2 1 18-15,-2-1-34 0,-3 2-15 0,-3-2 20 16,1 4-5-16,-6 8-24 16,5-19-21-16,-5 19-26 0,2-13-10 15,-2 13-24-15,-6-12 5 0,6 12 15 0,-12-4-11 16,12 4-3-16,0 0 4 0,-26 3-39 0,26-3 50 15,-23 9-13-15,12-2-9 0,-3 1 12 0,3-1 2 16,1 5-44-16,-3-4 19 0,2 0-65 0,2 4 86 16,-1-1 10-16,2-4-6 0,3 2-23 15,0 5-16-15,0-4-12 0,2 1-5 0,1 3-20 0,4-3 13 0,-1 1-56 16,5-1 11-16,-2 1-42 0,4-1-39 16,2 1-78-16,-1-3-134 0,-1 2 98 0,1-3 81 15</inkml:trace>
  <inkml:trace contextRef="#ctx0" brushRef="#br2" timeOffset="111854">10991 3614 85 0,'0'0'70'16,"19"-1"-11"-16,-19 1-132 0,23-7 24 0,-23 7 16 15</inkml:trace>
  <inkml:trace contextRef="#ctx0" brushRef="#br1" timeOffset="-198395.73">14570 4489 403 0,'5'-11'162'0,"-5"11"-32"0,9-11-34 15,-9 11-6-15,11-8-10 0,-11 8-9 0,13-7-32 16,-13 7 8-16,18-4-32 0,-18 4 13 15,17-4-21-15,-17 4 11 0,23-3-33 0,-23 3-11 16,24 0-74-16,-24 0-31 0,22 0-141 0,-22 0 74 16,26-3 46-1</inkml:trace>
  <inkml:trace contextRef="#ctx0" brushRef="#br2" timeOffset="-114845.73">13335 5652 319 0,'-8'9'194'0,"0"0"-65"16,-4-1-9-16,2 3-38 0,3-4 15 0,7-7-22 16,-17 11 8-1,17-11-13-15,-15 12 17 0,15-12-20 0,-13 4 3 16,13-4-16-16,0 0-22 0,-20 6 4 0,20-6 2 15,0 0 1-15,-20-3-15 0,20 3-20 0,-15-5 15 16,15 5-9-16,-14-8-6 0,14 8 72 0,-16-9-71 16,16 9-2-16,-14-13 14 0,14 13 3 15,-11-14 0-15,11 14-12 0,-6-16 10 0,6 16-1 16,-6-15-11-16,6 15 1 0,-1-13-1 0,1 13 1 0,0 0-15 16,1-13 23-16,-1 13-1 0,0 0-12 0,0 0-7 15,0 0 0-15,0 0 5 0,-1-13-2 0,1 13 6 16,0 0-20-16,0 0 4 0,0 0-4 0,-5 13 17 15,5-13-4-15,-3 9 12 0,3-9-23 16,-7 14 23-16,7-14-19 0,-12 16 15 0,7-7-14 16,-5 0 10-16,10-9 21 0,-10 14-7 0,10-14-7 0,-13 14 6 15,3-6-1-15,10-8-11 0,-13 10-1 0,13-10 3 16,-16 6 1-16,16-6 20 0,-17 4 130 0,17-4-159 16,0 0 5-16,-24-7 3 0,24 7 6 15,-13-7 19-15,13 7 4 0,-14-9 8 0,14 9-22 16,-14-14 24-16,9 7 3 0,2-5 8 0,-1 2-1 15,4 10-10-15,-5-24-15 16,2 10-4-16,3 0 13 0,0 0-1 16,0-1-31-16,0 1-6 0,0 3 7 0,3-2-5 15,-3-1 20-15,2 0-57 0,-1 2 64 0,3 1-18 16,-4 11-45-16,3-18-23 0,-3 18-31 16,5-16-48-16,-5 16-25 0,7-14-59 0,-7 14-342 15,9-16 171-15,-9 16 288 0</inkml:trace>
  <inkml:trace contextRef="#ctx0" brushRef="#br0" timeOffset="36.47">17234 578 476 0,'0'0'204'0,"0"0"-32"15,0 0-35-15,0 0-4 0,2 11-27 0,-2-11-14 16,0 0-19-16,22 3 11 0,-22-3-35 0,22 2 4 16,-22-2-2-16,30 0 6 0,-14 6-36 15,-16-6 5-15,36-4-9 0,-36 4 2 0,33 0-39 16,-33 0-8-16,32 0-17 0,-32 0-26 0,25-2-62 16,-25 2-14-16,19-2-60 0,-19 2-121 15,15-13 97-15,-15 13 47 0</inkml:trace>
  <inkml:trace contextRef="#ctx0" brushRef="#br0" timeOffset="36.47">20302 1129 452 0,'0'0'198'0,"0"0"-33"0,9-9-32 0,-9 9-12 15,0 0-32-15,0 0-12 0,16-9-20 0,-16 9-3 16,0 0-22-16,19-6 0 0,-19 6-22 0,0 0 29 16,0 0-22-16,0 0-31 0,26-1 7 0,-26 1-25 15,0 0-35-15,0 0 36 0,23 4-106 16,-23-4-209-16,0 0 98 0,0 0 59 0</inkml:trace>
  <inkml:trace contextRef="#ctx0" brushRef="#br0" timeOffset="502">10130 505 658 0,'0'0'240'0,"0"0"-70"0,0 0 4 16,0 0-11-16,-12 6-12 0,12-6-31 0,4 12-29 0,-4-12 20 15,3 12-30-15,-3-12-19 0,6 21-33 0,-4-10 36 16,-1 3-31-16,2-1 0 0,-2 1 6 0,-1 1-21 15,-8-1 4-15,9 1-31 0,-1 1 8 0,0-1-13 16,0 2-1-16,-4 0-25 0,1-3-28 16,-1 2 2-16,1-1-45 0,-3-2-31 0,2-1-2 15,-2-2-65-15,0 0 6 0,6-10-161 0,-15 6 97 0,15-6 71 16</inkml:trace>
  <inkml:trace contextRef="#ctx0" brushRef="#br0" timeOffset="-20606">3393 1523 452 0,'9'20'208'0,"-9"-20"-63"16,-2 20-2-16,-1-7-60 0,-3 0 14 0,-1 5-29 15,-2-6-76-15,-1 3 70 16,-2 3-10-16,-4-2 2 0,-3-1-8 16,2 2 11-16,-2-4-41 0,2 0 15 0,-1 0-2 15,1 0 16-15,-1-1 2 0,2 0 26 0,-1-5-47 16,3 1 9-16,0-2 11 0,0 1-13 0,14-7-34 15,-24 5 20-15,24-5-12 0,-19-3 14 16,19 3-24-16,-11-9-2 0,11 9-27 0,-8-15 31 16,8 15-22-16,-2-24 4 0,4 7 15 0,2 2 7 0,-1-3-17 15,2 4 9-15,0-1-12 0,0 4-23 0,1-3-1 16,1 1 15-16,1 1 0 0,-1 0 0 16,2 2 11-16,1 2 16 0,1-2 3 0,-3 4-9 15,-8 6-24-15,19-11 19 0,-5 7 9 0,-14 4 18 16,21 0 6-16,-21 0-2 0,24 5-29 0,-11 1 5 15,-2-1 3-15,0 4-50 0,0 0 74 0,0 0-5 0,-3 4-4 16,0-3 17-16,1 2 10 0,1 5-28 0,0-2 5 16,0-2-31-16,-3 4 26 0,3-2-53 0,-2 3 11 15,-1-2-22-15,3-5-29 0,-3 7-51 0,1-5-20 16,-1 1-209-16,2-6 96 0,1 3 69 16</inkml:trace>
  <inkml:trace contextRef="#ctx0" brushRef="#br1" timeOffset="-148226.75">3136 4774 543 0,'-2'-11'206'0,"2"11"-116"0,0 0 46 31,7-15-28-31,-7 15-5 0,10-12 3 0,-10 12-28 16,18-7-25-16,-18 7 11 0,24-10-49 0,-24 10-1 0,24-6-13 0,-24 6-45 0,30-7-23 15,-30 7-29-15,24-5-2 0,-24 5-61 0,24-1-151 16,-24 1 95-16,15-8 34 0</inkml:trace>
  <inkml:trace contextRef="#ctx0" brushRef="#br0" timeOffset="36.47">19606 371 712 0,'12'-9'218'16,"-12"9"-63"-16,15-16-38 0,-15 16-23 0,16-9 2 16,-16 9-31-16,0 0-9 0,20-2-12 0,-20 2-2 15,0 0-24-15,18 8-13 0,-18-8 15 0,10 15 0 16,-10-15-25-16,6 17 20 0,-6-17-2 15,3 25 1-15,-3-12-10 0,-3 2 11 0,-3-2 7 16,2 0-26-16,-4-2 22 0,0 7 2 0,-2-6 12 16,2-2-20-16,8-10 4 0,-22 16 13 15,22-16-10-15,-24 12-3 0,24-12-9 0,-21 10-14 16,21-10 24-16,-17 4-27 0,17-4-11 0,0 0-18 16,-21 7-26-16,21-7-59 0,0 0-77 0,-7-14-226 15,7 14 123-15,2-14 93 0</inkml:trace>
  <inkml:trace contextRef="#ctx0" brushRef="#br0" timeOffset="-8054">14446 879 597 0,'0'0'114'0,"27"-2"-26"0,-27 2 52 31,0 0-121-31,14-7 11 0,-14 7-55 0,0 0-43 16,18-7-198-16,-18 7 70 0,0 0 47 0</inkml:trace>
  <inkml:trace contextRef="#ctx0" brushRef="#br1" timeOffset="-155245.75">7811 4350 789 0,'-4'-13'214'0,"-1"4"-37"0,5 9-48 16,-4-19-36-16,4 19-12 0,-3-12-57 0,3 12-48 15,0 0-119-15,-2-12-244 0,2 12 103 0,0 0 83 16</inkml:trace>
  <inkml:trace contextRef="#ctx0" brushRef="#br1" timeOffset="-144963.75">4437 4677 352 0,'0'0'229'0,"-7"-9"-73"0,7 9-67 0,0 0 21 15,0 0-7-15,13-8-59 0,-13 8-15 0,0 0-6 0,20-1-30 16,-20 1-30-16,0 0 11 0,30-3 7 0,-30 3-16 16,22 0-42-16,-22 0-40 0,19-1-124 0,-19 1 53 15,19-3 55-15</inkml:trace>
  <inkml:trace contextRef="#ctx0" brushRef="#br1" timeOffset="-146836.75">3842 4788 421 0,'7'7'213'0,"-7"-7"-37"0,0 16-27 0,0-16-30 15,0 18-1-15,0-18-12 0,4 26-39 16,-4-15 6-16,0 1-10 0,2 2-12 0,-1-2-10 0,1 3-23 0,-2-3-4 16,3 0 23-16,-3 0-35 0,1 0-7 0,-1-12-36 15,2 24 22-15,-2-24-31 0,0 14-30 32,0-14 17-32,0 0-41 0,0 13 10 0,0-13-76 0,0 0-137 0,0 0 96 0,0 0 30 0</inkml:trace>
  <inkml:trace contextRef="#ctx0" brushRef="#br0" timeOffset="28535">10946 2654 732 0,'0'0'217'0,"8"-8"-27"0,-8 8 10 0,0 0-44 0,0 0-24 15,0 0-4-15,0 0-18 0,0 0-35 16,0 0-3-16,0 0 17 0,0 0-26 0,0 0-6 0,12 7 18 16,-12-7-5-16,-2 10-33 0,2-10-4 0,-2 16 13 15,2-16 23-15,-4 17-13 0,4-17-18 0,-4 16-22 16,4-16 5-16,-2 17 4 0,2-17-11 0,-1 17 22 15,1-17-17-15,-1 17 32 0,1-17-40 0,0 11-7 16,0-11 31-16,0 0-19 0,1 18-28 16,-1-18 7-16,0 0 29 0,4 11-6 0,-4-11-1 0,0 0 1 15,0 0-36-15,0 0 32 0,15 6-42 0,-15-6 32 16,0 0 12-16,0 0-38 0,14-6 22 0,-14 6 12 16,13-6-24-16,-13 6-3 0,10-10-14 15,-10 10 43-15,8-11-17 0,-8 11-6 0,11-12 27 16,-11 12-11-16,13-14-59 0,-13 14 76 0,8-15-40 15,-8 15 25-15,6-14 141 16,-6 14-168-16,9-14 14 0,-9 14-24 16,8-11 32-16,-8 11-19 0,4-12 0 0,-4 12 39 15,6-11-4-15,-6 11-25 0,0 0 3 0,5-12-8 16,-5 12 40-16,0 0-34 0,0 0 30 16,2-14-46-16,-2 14 64 0,0 0-54 0,0 0 8 15,0 0-5-15,0 0 5 0,0 0 4 0,0 0 7 16,0 0 7-16,0 0-13 0,0 0-27 0,0 0 23 0,0 0-4 15,0 0 27-15,0 0 8 0,5-8-40 0,-5 8 6 16,0 0 11-16,0 0 42 0,0 0-52 0,0 0-7 16,4-11 14-16,-4 11 5 0,0 0-28 15,0 0-6-15,0 0 1 0,0 0 20 0,0 0-11 16,0 0 9-16,0 0 3 0,0 0 36 0,0 0-53 16,0 0 34-1,0 0-9-15,0 0-1 0,0 0-65 0,0 0 79 16,0 0 19-16,0 0-21 0,0 0-30 0,0 0 18 15,0 0 14-15,0 0-15 0,0 0 2 0,0 0-12 16,0 0 9-16,0 0 9 0,0 0-9 0,0 0-5 16,0 0-15-16,0 0 26 0,0 0-19 15,0 0 11-15,0 0 30 0,0 0-35 0,0 0 1 16,0 0 9-16,0 0 2 0,0 0 6 0,0 0-19 0,0 0 15 16,0 0-28-16,0 0 55 0,0 0-84 0,0 0 61 15,0 0-38-15,0 0 41 0,0 0 18 0,0 0-33 16,0 0 14-16,0 0-47 0,0 0 33 0,0 0-24 15,0 0 20-15,0 0-11 0,0 0 3 16,0 0 25-16,0 16-9 0,0-16-26 0,0 0 3 16,-1 16 11-16,1-16 24 0,0 0 11 0,-7 15-42 0,7-15-19 15,4 14 18-15,-4-14-38 0,4 12-18 0,-4-12-35 16,7 11-22-16,-7-11-59 0,7 10-24 0,-7-10-8 16,6 13-31-16,-6-13-280 0,7 9 165 15,-7-9 329-15</inkml:trace>
  <inkml:trace contextRef="#ctx0" brushRef="#br0" timeOffset="-8377">14941 503 501 0,'9'-7'236'0,"1"0"-27"0,2 1 10 0,0 1-45 16,1-1-20-16,-13 6-4 0,26-6-42 0,-26 6-1 0,27-3-26 15,-27 3-19-15,27 0-8 0,-27 0-30 0,31 1-5 16,-31-1 1-16,31 2-40 0,-31-2-8 0,30 2-2 16,-30-2-52-16,25 3-28 0,-25-3-25 15,21 4-32-15,-21-4-90 0,0 0-115 0,23 3 99 16,-23-3 75-16</inkml:trace>
  <inkml:trace contextRef="#ctx0" brushRef="#br0" timeOffset="-18878">5046 1759 370 0,'0'0'163'0,"25"0"-36"0,-25 0-68 16,25 3 37-16,-25-3-83 0,25-5-23 15,-25 5-71-15,28-5-132 0,-28 5 32 0,27-2 63 0</inkml:trace>
  <inkml:trace contextRef="#ctx0" brushRef="#br0" timeOffset="-18562">5771 1841 421 0,'18'-2'147'0,"-18"2"-51"0,14-4-3 16,-14 4-38-16,15-6-26 0,-15 6-81 0,20-4-52 0,-20 4-100 15,16-6 40-15,-16 6 55 0</inkml:trace>
  <inkml:trace contextRef="#ctx0" brushRef="#br2" timeOffset="121498">17579 3818 580 0,'10'-14'272'0,"-10"14"-89"0,11-8-72 0,-11 8-4 0,0 0-21 16,10-7 37-1,-10 7-96-15,0 0 11 0,0 0-18 0,0 0 30 16,2 15-12-16,-2-15-5 0,-7 15-24 0,4-3 10 15,-1 0 2-15,1 2-18 0,-2-1-4 16,0 2 8-16,1 1-16 0,-3-1 40 0,0 3-14 16,1 0-6-16,-1-1 19 0,0 3-30 0,0-4 9 15,-1 2 8-15,1-3-3 0,-1 1 2 16,4 2-25-16,-2-3 5 0,1-3 3 0,1 2-3 0,0-1-5 0,4-13 14 16,-5 18 6-16,5-18-17 0,-4 16-16 0,4-16 5 15,-6 10-11-15,6-10 29 0,0 0-6 16,0 0-12-1,0 0-16-15,0 0-13 0,0 0-12 0,0 0 4 16,0 0 23-16,-1-14 1 0,1 14 7 0,1-15 0 16,-1 15 24-16,-3-16 4 0,3 16 26 0,-1-16-4 15,1 16 9-15,-6-17 18 0,6 17-10 0,-1-10-7 16,1 10-2-16,0 0 12 0,-6-15-1 16,6 15-29-16,0 0 3 0,0 0-6 0,0 0 14 15,-6-7-29-15,6 7 20 0,0 0-47 0,-12 5 70 16,12-5-19-16,-11 8 3 0,11-8-21 0,-16 13-6 15,16-13-6-15,-13 10 27 0,13-10 5 0,-15 15 52 16,15-15-71-16,-8 14-1 0,8-14-2 0,-8 15-15 0,8-15-7 16,-1 17-20-16,1-17-13 0,4 14-21 0,-4-14-27 15,9 14-35-15,-9-14-78 0,16 9-220 16,-16-9 126-16,22 3 94 0</inkml:trace>
  <inkml:trace contextRef="#ctx0" brushRef="#br1" timeOffset="181899">19613 4377 114 0,'0'0'59'0,"0"0"-13"15,0 0 17-15,0 0 21 0,0 0 2 0,0 0-57 16,0-10 36 0,0 10-36-16,0 0 3 0,0 0 14 0,0 0 62 15,0 0-64-15,0 0-12 0,0 0-6 0,0 0-8 16,0 0-1-16,0 0-6 0,0 0-28 0,0 0 31 16,0 0-3-16,0 0-12 0,0 0 7 15,5 9 28-15,-5-9-37 0,0 0-8 0,4 12 10 16,-4-12 6-16,0 0-17 0,4 15 5 0,-4-15-6 15,3 12 12-15,-3-12 7 0,0 18-3 0,0-18 7 0,0 20-6 16,0-20-1-16,0 18-1 0,0-18 3 0,-3 18-21 0,3-18 20 16,-5 19-16-16,5-19 26 0,-8 18-28 0,8-18 54 15,-7 20-57-15,7-20 14 0,-10 15 2 16,10-15-11-16,-8 16 2 0,8-16 25 0,-12 13-3 16,12-13 1-16,-9 8-16 0,9-8-5 0,-10 7-2 15,10-7 44-15,0 0-5 0,-16 5-25 0,16-5-6 31,0 0 12-31,0 0-4 0,-19 0-4 0,19 0-1 16,0 0-2-16,-15-10 22 0,15 10-31 0,-8-10 43 0,8 10-99 0,-10-17 85 0,10 17 11 16,-8-17 3-16,1 8-31 0,7 9 0 0,-6-21 22 31,2 12-14-31,2-4-4 0,1 3-13 0,1 10 18 0,0-21-24 16,-2 8 30-16,2 13-25 0,2-20 8 0,-2 20 14 15,3-23-47-15,1 12 23 0,-3 1 2 16,-1 10 1-16,8-20 1 0,-8 20 10 0,5-10-2 15,2 2-10-15,-7 8 10 0,7-13 2 0,-7 13 3 16,7-8-97-16,-7 8 107 0,0 0 9 0,9-9-26 16,-9 9-3-16,0 0 3 0,0 0-33 0,8-11 39 15,-8 11 6-15,0 0-10 0,0 0-30 0,0 0 36 0,14 7-36 16,-14-7 14-16,0 0 2 0,4 13 16 16,-4-13-30-16,0 0 12 0,0 14 9 0,0-14 13 15,-4 10 3-15,4-10-30 0,-3 14 20 0,3-14 24 16,-4 15-6-1,4-15-10-15,-8 20 2 0,4-10 27 0,1-1-3 16,-5 2-18-16,3 4 31 0,-2-3-21 0,0-1-14 16,0 4 1-16,-1-4 20 0,4 3 5 0,-4 0 2 15,-2 0-5-15,3-3-29 0,0 4 1 0,1-3 4 16,-3 0 6-16,0 2 8 0,0-2 1 16,1 1-1-16,-1-3-19 0,-1 1 13 0,1-1 6 15,0-1-6-15,9-9 1 0,-18 13 26 0,18-13-7 16,-17 9-14-16,17-9 9 0,-20 9-13 0,20-9-8 15,-21 1 6-15,21-1 5 0,-22 0-25 0,22 0 11 0,-22-4-10 16,22 4 19-16,-15-7-10 0,15 7-10 0,-13-13 2 16,13 13-13-16,-11-15 4 0,11 15 0 15,-5-18 5-15,5 18-25 0,-2-20 12 0,2 20-14 16,-1-20 36-16,4 8-19 0,-3 12 14 0,0-17-16 16,0 17 7-16,6-14 1 0,-6 14 0 15,7-12 7-15,-7 12 68 16,0 0-85-16,9-12 4 0,-9 12 4 0,0 0 10 15,0 0-34-15,0 0-4 0,0 0 16 0,0 0-1 16,0 0-18-16,0 0 4 0,0 0 23 16,0 0 11-16,-3 13-21 0,3-13 18 0,-6 15 7 15,6-15 20-15,-12 16-12 0,5-8-15 0,-1 2 7 16,4-1 10-16,-4-1-3 0,-2 1-2 16,1 4 5-16,-1-5-2 0,1 0 8 0,-2-2-19 0,-1 2-13 0,12-8 22 15,-21 9 16-15,21-9 4 0,-16 8 2 16,16-8 1-16,-18 2 14 0,18-2-4 0,0 0-5 15,-18 3-3-15,18-3 5 0,0 0-13 0,-14-5 3 16,14 5-7-16,-6-11-5 0,6 11-6 16,-1-12-5-16,1 12-12 0,-2-15 17 0,2 15-15 15,2-15-2-15,-2 15-2 0,4-16-10 0,-4 16 3 0,1-12 5 0,-1 12-4 16,0 0 4-16,0 0 14 0,3-10-7 16,-3 10-1-16,0 0-12 0,0 0 16 0,0 0 1 15,0 0-7-15,0 0-12 0,0 0 27 16,-8 8-4-16,8-8 3 0,-9 13-6 0,9-13 26 0,-12 17 3 15,12-17 2-15,-16 15-27 0,9-6 5 16,0 2 7-16,-2-2 3 16,1-2-14-16,8-7 0 0,-16 14-9 15,16-14 32-15,-14 15-33 0,6-10-8 0,8-5-14 16,-15 12-38-16,15-12-1 0,-13 7-30 0,13-7-41 16,-12 9-57-16,12-9-23 0,0 0-163 15,-14 6 100-15,14-6 78 0</inkml:trace>
  <inkml:trace contextRef="#ctx0" brushRef="#br1" timeOffset="-155716.75">7401 4482 583 0,'3'12'184'0,"-3"-12"-6"15,1 14-44-15,-1-14 22 0,5 19-42 0,-4-8 4 16,5 0-30-16,-3 0 12 0,4 0-21 16,-3-1 5-16,2 2-43 0,0-2 39 0,3 0-24 15,4 0-11-15,-5-4-9 0,4 2 9 0,-4-2-22 16,-8-6 0-16,18 8-4 0,-18-8-10 16,22 3 9-16,-22-3 3 15,19-2-26-15,-19 2 14 0,20-11-5 0,-20 11-7 16,19-13-18-16,-11 2 26 0,-1 1-9 15,-3-3 3-15,2 0-22 0,-2 0 23 0,-1 0-26 16,-2-3 21-16,2 1 3 0,-6 2-14 0,3-1-10 16,-1 0 24-16,1-2 11 0,-3 4-10 0,3 12-14 15,-4-20 24-15,4 20-3 0,-6-17-34 0,6 17-23 16,0 0-12-16,-3-13-39 0,3 13-1 0,0 0 11 0,0 0-85 16,0 0-40-16,-8 7-155 0,8-7 96 15,0 13 79-15</inkml:trace>
  <inkml:trace contextRef="#ctx0" brushRef="#br1" timeOffset="-147115.75">3608 4868 425 0,'0'-20'179'16,"0"0"-34"-16,2 2 45 0,-2 2-33 0,4-2-28 16,-3 2-15-16,2 0 54 0,1 3-105 0,2 1 6 15,-2 3-42-15,1-2 11 0,3 3-28 16,-8 8-5-16,14-13 4 0,-14 13-11 0,14-5-1 15,-14 5-15-15,0 0 9 0,20 1 13 0,-20-1-29 16,12 9 6-16,-12-9 26 0,7 17-17 0,-7-17 2 0,2 21 18 16,-2-11 5-16,4 3-17 0,-8 1 7 0,-2-2 34 15,2 1-14-15,-6-1-2 0,2 1 28 16,0-2-9 0,-1-2-13-16,2 2 13 0,-3-2-10 0,2 0 16 15,8-9-4-15,-15 9 25 0,15-9-5 0,-18 8-25 16,18-8 2-16,0 0 2 0,0 0-2 15,-20-4-2-15,20 4-31 0,-7-8-7 0,7 8-11 0,-8-16 19 16,8 16 2-16,-3-20-26 0,6 8-16 16,-6 0-8-16,7 0 30 0,-2 1-21 0,-1-2 54 15,5 2-85-15,1-1 0 0,-2-1 21 0,4 2 0 16,-1 2-15-16,1-1 27 0,-1 2-20 16,-8 8 29-16,21-10-22 0,-21 10-1 0,16-5 0 15,-16 5 4-15,0 0-12 0,25 1 36 0,-25-1-7 0,17 12-7 0,-17-12 8 16,12 16 17-16,-7-6-19 0,1 3 29 15,-3-1 2-15,-1 2-15 0,1-2 19 0,-2 2-6 16,1 0-10-16,-1 1 17 0,2-1-18 0,-1-2-4 16,-1 3-35-16,3-3-24 0,-2 1-10 0,-2-13-5 15,3 20 30-15,-3-20-118 0,5 18-170 16,-5-18 96-16,6 9 57 16</inkml:trace>
  <inkml:trace contextRef="#ctx0" brushRef="#br2" timeOffset="120567">17159 4047 227 0,'0'0'180'0,"-3"18"-49"0,3-18-29 16,-1 16 81-16,1-16-132 0,0 18 10 15,0-18-31-15,-3 19 28 0,-1-8-43 0,-1 0 52 16,1 1-13-16,-1 0-21 0,0-1-9 0,0 3 40 16,-3-1-42-16,2 3 6 0,0-3 7 15,-2 0-7-15,3-5-23 0,-2 3 20 0,-2-2-29 16,3 3 0-16,-1-3-23 0,7-9-12 0,-11 13-51 0,11-13-31 0,-9 10-212 15,9-10 98-15,0 0 49 0</inkml:trace>
  <inkml:trace contextRef="#ctx0" brushRef="#br0" timeOffset="-7421">14306 751 321 0,'-16'6'194'0,"16"-6"-83"0,0 0 19 0,-7 7-45 16,7-7-36-16,0 0 43 0,-6 10-38 16,6-10-29-16,-3 17-3 0,3-17 16 0,-6 18 20 15,3-7-57-15,3-11 32 0,-7 16-6 0,7-16-27 16,-9 21 33-16,9-21-30 0,-11 13 24 0,11-13-38 15,-9 15 32 1,9-15 8-16,-9 8-3 0,9-8-1 0,-13 6 44 16,13-6-48-16,0 0 58 0,0 0-8 0,-20-2 10 15,20 2-38-15,0 0 21 0,-10-10-17 16,10 10 13-16,0 0-36 0,3-22-6 0,0 11 5 16,3 2 25-16,-2-2-37 0,2-3 44 0,1 1-52 15,3-2-19-15,1 4-21 0,-4-2-10 0,3 2-7 16,0-4 12-16,3 2-31 0,-5 3-40 0,4-2-18 0,-1 1-33 15,-3 1-41-15,1 1-152 0,0-1 99 0,0-2 64 16</inkml:trace>
  <inkml:trace contextRef="#ctx0" brushRef="#br0" timeOffset="36.47">21108 1150 311 0,'0'0'243'0,"-25"5"-49"15,25-5-12-15,-21 5-24 0,21-5-28 0,-21 10-18 16,21-10-30-16,-21 13-14 0,21-13-16 16,-19 14 12-16,19-14-18 0,-16 14-22 0,16-14 53 15,-14 15-64-15,14-15 0 0,-8 19-25 0,8-19 25 16,-8 17-23-16,8-17 6 0,-8 21 12 15,8-21-6-15,-8 20 6 0,8-20-8 0,-14 22-5 0,14-22 7 16,-11 19-8-16,11-19 12 0,-5 21 16 16,5-21 17-16,-13 18-27 0,13-18 9 0,-15 17 7 15,15-17-3-15,-16 15-13 0,16-15 11 0,-21 13-8 16,21-13-36-16,-17 9 26 0,17-9 0 0,-19 7 66 16,19-7-91-16,-19 2 33 0,19-2-16 15,0 0-14-15,-28 0-8 0,28 0-41 0,-27-6-36 16,27 6-51-16,-30-10-83 0,17 3-178 0,-6-1 115 15,4 4 92-15</inkml:trace>
  <inkml:trace contextRef="#ctx0" brushRef="#br0" timeOffset="-7136">14561 391 535 0,'5'-10'227'0,"-5"10"14"15,8-11-36-15,-8 11-15 0,3-9-46 16,-3 9-5-16,0 0-63 0,0 0 1 0,0 0-13 0,0 0-38 16,0 0 21-16,-10 9-19 0,10-9-15 0,-12 13 20 15,3-5-30-15,1 1 25 0,-6 2-28 16,3 4 22-16,-4 0-16 0,1-2-11 0,-2 0-2 15,1 2-7-15,-3 0 15 0,1-1-34 0,0 0-24 16,-3 0-46-16,3 2-46 0,-2-1-53 16,0 0-252-16,0-1 135 15,3 1 98-15</inkml:trace>
  <inkml:trace contextRef="#ctx0" brushRef="#br1" timeOffset="-209459.73">16737 4651 759 0,'0'0'202'0,"-10"-13"-31"0,10 13-37 16,-3-10-30-16,3 10-8 16,0 0 1-16,0 0-37 0,-5-12-12 15,5 12-5-15,0 0-12 0,0 0 8 0,0 0 11 16,16 9-22-16,-16-9 8 0,14 12-5 0,-14-12 3 15,13 14-10-15,-6-6-6 0,-7-8-18 16,11 17 13-16,-11-17 7 0,5 19 7 0,-5-19-26 16,7 15 8-16,-7-15-10 0,2 15 31 0,-2-15-32 15,0 0 7-15,3 13 6 0,-3-13 8 0,-5 12-13 0,5-12-3 16,0 0 13-16,0 0 7 0,-7 7 16 0,7-7-20 16,0 0 1-16,0 0 8 0,0 0-21 0,-12-7 32 15,12 7-19-15,-4-7-22 0,4 7-1 16,-6-13 2-16,6 13-23 0,-7-17 14 0,7 17-21 15,-6-17 25-15,6 17-21 0,-4-18 32 0,4 18-20 16,-7-15 6 0,7 15 0-16,-5-12 0 0,5 12-3 0,-2-10 8 15,2 10-11-15,0 0 13 0,0 0-23 0,0 0 29 16,0 0-4-16,0 0 1 0,-21 6-14 0,21-6 12 16,-13 13 1-16,13-13 11 0,-9 14-6 15,-1-5 16-15,4-1-29 0,-3 0 31 0,4 1-5 16,-4-1-8-16,0 1-2 0,-3 0 15 0,4-3 1 15,8-6-8-15,-22 10 0 0,22-10-6 0,-22 7 1 0,22-7 16 16,-17 7-28-16,17-7 17 0,0 0 4 0,0 0 100 16,-25-4-104-16,25 4-17 0,-12-5 1 0,12 5-10 15,-10-11-12-15,10 11 22 0,-8-14 2 0,8 14-15 16,-6-18 18-16,6 18-21 0,-9-20-19 16,9 20-16-16,-1-21 51 0,2 6-5 0,-1 15-18 15,2-18 3-15,-2 18-12 0,5-15-3 0,-5 15 2 0,8-14 21 16,-8 14-2-16,8-9 0 0,-8 9-2 0,0 0-7 15,0 0 20-15,0 0-12 0,0 0 53 0,22 3-39 16,-22-3-9-16,8 12 1 0,-8-12 7 16,3 17-4-16,-3-17-12 0,4 19 22 0,-4-19-6 15,0 22 16-15,-4-10-31 0,3-1 7 0,-2-1-24 16,-2 2 32 0,2-3 12-16,3-9 4 0,-11 18 17 0,4-7-11 15,7-11-6-15,-8 14 29 0,8-14 1 0,-13 9-10 16,13-9 22-16,-10 8-22 0,10-8-17 0,0 0 15 15,0 0-9-15,-20-6 8 0,20 6 61 16,-11-8-81-16,11 8-3 0,-10-17 11 0,8 5-10 16,-3 3 2-16,0-1-13 0,-1-3 11 0,0 0-2 15,2 0-9-15,-2 1 2 0,3-2-9 0,2 1-31 0,-3 4 57 16,3-4-13-16,1 13 14 0,-8-15 7 0,8 15-2 16,-4-11-1-16,4 11-6 0,0 0-1 15,-1-11-17-15,1 11-36 0,0 0 43 0,0 0-7 16,0 0 27-16,-7 8-44 0,7-8 40 0,-7 14-45 15,7-14 28-15,-7 18 6 0,4-7-9 16,-3 1-25-16,0-2 57 16,0 3-30-16,0-2-10 0,-1 2 18 0,-2-3 3 15,2 3-22-15,-4-3 24 0,3 0-55 0,1-1 10 16,-2-2-45-16,0 1 26 0,9-8-40 16,-15 11-52-16,15-11-48 0,-13 9-28 0,13-9-94 15,0 0-178-15,-17 3 152 0,17-3 98 0</inkml:trace>
  <inkml:trace contextRef="#ctx0" brushRef="#br0" timeOffset="-6232">13800 777 329 0,'-6'-9'225'0,"6"9"-92"16,0 0 3-16,0 0-8 0,0 0-56 0,0 0 24 16,0 0-10-1,0 0-26-15,0 0-5 0,10 9-19 0,-10-9 33 16,5 12-22-16,-5-12-17 0,7 18-17 0,-7-18 19 15,2 18-4-15,-2-18 10 0,0 17-21 0,0-17 6 16,0 14-20-16,0-14 30 0,-5 14-28 16,5-14-28-16,-4 15 32 0,4-15 0 0,-8 8 22 15,8-8-20-15,-12 10-53 0,12-10-25 0,-23 6-46 16,23-6-26-16,-24 0-2 0,24 0-215 0,-26-6 96 0,12 0 66 16</inkml:trace>
  <inkml:trace contextRef="#ctx0" brushRef="#br1" timeOffset="-174022.73">10584 4436 528 0,'-3'20'197'0,"0"-2"-46"0,2-2-51 0,0-1-1 15,6 0-6-15,-10 3-15 0,2-6-15 0,-1 5-10 16,-2-5 4-16,-1 1 21 0,2-2-25 15,0-1-17-15,-1 0 37 0,6-10-20 0,-11 14 15 16,11-14-3-16,-14 13-5 0,14-13 48 0,-13 5-89 16,13-5-6-16,0 0-1 0,-23-3 4 0,23 3-2 0,-13-11-2 15,6 3 13-15,-2-1-12 0,3-2 17 0,2-2-15 16,-2-1 9-16,4-1-38 0,-1-2 50 16,-1 1 7-16,2-4-4 0,0 2 21 0,0-3-14 15,4 0 11-15,-2 1-7 0,2 0-12 0,1 0-19 16,0 4 10-16,-3-1-6 0,4-1 13 0,-3 5-12 15,1-1 27 1,2 2-17-16,-4 12-11 0,4-16-31 0,-4 16 20 16,6-10 2-16,-6 10-26 0,0 0 19 0,0 0-5 15,0 0-1-15,9 9 5 0,-9-9-8 0,0 21 15 16,2-9-26-16,-2 3 20 0,2-1-29 16,-2 7 37-16,-2 0 9 0,2-1-27 0,-2 5-20 15,0 0 20-15,-1 0 1 0,-1 3 8 0,-2 2-14 16,2 1 7-16,-3 0 15 0,-1-1-2 0,-4 0-11 0,2-2 4 15,-2-1-5-15,1-3 0 0,-1 1-22 0,1-2 16 16,-5-3 2-16,2-2 105 0,-1-2-85 0,-4-2-32 16,3-1 17-16,-2-2 13 0,2 0-7 15,-4-5 18-15,4 1 6 0,-1-3 22 0,17-4 3 16,-34 0 4-16,19-3-5 0,1-2 45 0,0-1-66 16,4-3-9-16,0-1 3 15,0-3-8-15,2-1-17 0,3-4 17 16,0 0-23-16,2-2-32 0,-1 0 0 0,4-3-15 15,0 0 3-15,1-2-47 0,5 4-24 0,-1-3-21 16,0 4 13-16,3-1-65 0,4 4-31 16,-3 2-10-16,0 0-4 0,2 2-34 0,2 3-222 15,-5 2 156-15,-8 8 95 0</inkml:trace>
  <inkml:trace contextRef="#ctx0" brushRef="#br1" timeOffset="-210864.73">17532 4964 775 0,'8'7'248'0,"-8"-7"-43"16,20 11-21-16,-5-7-39 15,-15-4-4-15,31 4-60 0,-31-4 7 0,41 0-29 16,-41 0-18-16,41-1-23 0,-20 1 1 16,2 1-39-16,-5-5-35 0,3 2-18 0,-1 0-35 0,-3-2-64 0,-1 2-92 15,-1-3-114 1,-15 5 97-16,24-7 82 0</inkml:trace>
  <inkml:trace contextRef="#ctx0" brushRef="#br1" timeOffset="-175157.73">11359 4761 592 0,'-16'-12'356'0,"16"12"-118"0,-18-3-38 0,18 3-26 32,-21 0-24-32,21 0-21 0,-24 3 51 0,24-3-60 0,-25 8-38 0,9-4 13 0,2 0-28 0,-3 1-16 15,2 1-28-15,-5-2 27 0,4 2-22 0,-4 1 8 16,2-6-16-16,-3 3 7 0,3-1-3 16,-2 0-35-16,2-1 11 0,-2-2-14 0,20 0-27 15,-34 0 2 1,34 0-20-16,-30 0-7 0,30 0-23 0,-24-7-29 15,11 1-16-15,13 6-18 0,-19-14-29 0,11 5-51 16,0-2-212-16,0-4 131 0,1 4 97 0</inkml:trace>
  <inkml:trace contextRef="#ctx0" brushRef="#br1" timeOffset="-152736.75">5718 4617 282 0,'2'21'156'0,"1"-3"-18"0,1-1-37 15,-2-1-35-15,-2 2 16 0,1-3-12 0,-1 0-2 16,-1-1-26-16,-1 0 11 0,1-1 5 16,-5-3-58-16,1-2 80 0,5-8 0 0,-11 17 19 0,11-17 3 15,-12 10 0-15,12-10 8 0,-14 6-51 0,14-6 6 16,0 0-19-16,-18-1 9 0,18 1 1 0,-10-8-4 15,10 8-31-15,-13-14 26 0,7 4 4 0,2 2-30 16,0-1 14-16,1-3 8 0,-2 2 2 0,-1-2-2 16,5 0-15-16,1 12 29 0,-6-20-3 15,6 20-7-15,-1-20 1 0,1 20-25 0,0 0 8 16,-2-15 2-16,2 15-35 0,0 0 9 0,0 0-5 0,0 0 2 16,0 0-6-16,0 0-20 0,0 0 17 0,0 0-3 15,0 0-7-15,0 14 0 0,0-14 11 0,0 19-2 16,0-19 17-16,-4 20-20 0,2-9 12 0,1 0-17 15,1-11-4-15,-4 22 10 0,1-8 1 0,1-2-34 16,-2 0-18-16,-2-1 1 0,1 1-16 0,-3 1-15 16,2-3-41-16,-1 2 6 0,-2-3-114 15,-1 2 66-15,-1-3-66 0,1-3-142 0,10-5 98 16,-24 11 82 0</inkml:trace>
  <inkml:trace contextRef="#ctx0" brushRef="#br0" timeOffset="29709">11274 2626 791 0,'0'0'252'0,"2"-10"-3"0,-2 10-6 16,0 0-22-16,4-12-44 0,-4 12-37 0,0 0-3 15,0 0-29-15,4-10-41 0,-4 10-42 0,0 0-81 16,0 0 4-1,0 0-64-15,0 0-47 0,0 0-4 0,0 0-49 16,0 0-273-16,0 0 153 0,0 0 97 0</inkml:trace>
  <inkml:trace contextRef="#ctx0" brushRef="#br0" timeOffset="71195">14694 2889 427 0,'0'0'193'0,"0"0"-19"16,22-5-70-16,-22 5-11 0,0 0-16 0,26-3-37 15,-26 3-37-15,0 0-12 0,27-1-80 16,-27 1-43-16,0 0-129 0,18-1 66 0,-18 1 50 15</inkml:trace>
  <inkml:trace contextRef="#ctx0" brushRef="#br0" timeOffset="-3231">12486 646 845 0,'-17'6'256'0,"3"4"-58"15,0-4-52-15,1 4-28 0,0-3 1 0,0 2-4 16,1-2-10 0,2 5-3-16,-3-1-3 0,5 0-29 0,0-2-20 15,-1 0 23-15,2 3-45 0,-2-3 2 0,4 0 8 16,5-9-3-16,-9 20-9 0,9-20-19 0,-5 16-27 16,5-16-35-16,-1 13-13 0,1-13 26 15,-2 12-20-15,2-12-29 0,0 0 19 0,6 11-13 16,-6-11 34-16,0 0 7 0,0 0-13 0,0 0 3 0,11-4 14 15,-11 4-6-15,0 0-4 0,0 0 0 0,4-14 17 16,-4 14 29-16,-4-10 25 0,4 10 9 16,-7-10 5-16,7 10 33 0,-8-12-16 0,8 12 17 15,-15-15 10-15,15 15-31 0,-14-10 26 0,14 10 1 16,-23-6 62-16,23 6-56 0,-19-5-17 0,19 5 3 16,-25-1-3-16,25 1-13 0,-23 6-18 0,23-6 30 15,-22 11 9-15,10-4 5 0,1-1-46 16,1 6 30-16,2 2-51 0,-4-3 11 0,5 5 37 0,1-2-36 0,1 1-7 15,-1 2 21-15,0 1 5 0,2-1-39 16,1-2-2-16,0 5-12 0,2-2-20 0,-1 1 7 16,0-1-81-16,4-1-22 0,-4 1-996 0,4 0 1940 15,0-3-1056-15,1 0-12 0,-2 0-46 0,3-3-206 16,-4-12 158-16,8 17 98 0</inkml:trace>
  <inkml:trace contextRef="#ctx0" brushRef="#br1" timeOffset="-172262.73">8973 4898 489 0,'14'12'233'0,"-14"-12"-79"0,17 8-8 0,-17-8-16 15,24 3 11-15,-24-3-46 0,30-3 0 16,-30 3 5-16,29-4-46 0,-29 4-46 0,32-8-43 0,-17 4-19 0,-1 2-36 16,2-5-13-16,-1 3-42 0,-1-1-208 15,-4-2 96-15,3 1 64 0</inkml:trace>
  <inkml:trace contextRef="#ctx0" brushRef="#br1" timeOffset="-195990.73">15522 4135 546 0,'10'-9'197'0,"-10"9"-39"0,10-9-7 15,-10 9-51-15,19-11 3 0,-19 11 0 16,22-9-16-16,-22 9-29 0,30-5-5 0,-11 3-2 15,-19 2 1-15,41-3-33 0,-41 3 17 0,39 0-13 16,-39 0-8-16,38 1-38 0,-38-1 34 16,34 0-1-16,-34 0 20 0,22 3-16 0,-22-3-25 15,18 4 7-15,-18-4 24 0,8 8-40 0,-8-8 40 0,5 10-26 16,-5-10 20-16,0 13-27 0,0-13 27 0,-5 15 5 16,5-15-11-16,-6 22-23 0,5-11 10 0,-2 1-11 15,-1 1 38-15,-1 0-22 0,1 4 4 16,1-4-4-16,-1 6 23 0,0-3-11 0,1 1-33 15,0 3 36-15,2 1 0 0,-3-2-2 0,2 0-4 16,1 3 7-16,-2 0-11 0,2-1 16 0,-1 5-7 0,2-3 7 16,0-1 10-16,-2 2 25 0,1-3-4 0,1 3-18 15,0-1-18-15,0-1 3 0,0 0-17 16,-3 0 39-16,6-1-26 0,-3-2-9 0,1-1-8 16,1-1 4-16,-2 1 61 0,0-2-68 0,0-2 1 15,0 0 14-15,0-14-26 0,-2 24 8 0,2-24-7 16,-1 19 22-1,1-19-33-15,-3 12 32 0,3-12 10 0,0 0 2 16,-3 13-10-16,3-13 10 0,0 0-21 0,0 0 16 16,0 0 45-16,-3 14-46 0,3-14-45 0,0 0 15 15,0 0 4-15,0 0 18 0,0 0 5 16,-3 13 2-16,3-13-22 0,0 0 3 0,0 0 8 16,0 0 17-16,-9 10-11 0,9-10-12 0,0 0-6 15,0 0 3-15,0 0 2 0,-7 9-11 0,7-9 20 0,0 0-11 16,0 0 4-16,0 0-5 0,0 0 15 0,0 0 7 15,0 0 11-15,0 0-12 0,-13 5-22 0,13-5 4 16,0 0 11-16,0 0 19 0,0 0-24 0,-23 0-21 16,23 0 8-16,0 0-5 0,-26-5-38 15,26 5-26-15,-23-4-29 0,23 4-59 0,-22-1-29 16,22 1-297-16,-25-7 157 16,13 3 98-16</inkml:trace>
  <inkml:trace contextRef="#ctx0" brushRef="#br0" timeOffset="18773">8854 2501 262 0,'11'-15'135'15,"-11"15"3"-15,11-13-4 0,-11 13 9 0,4-12-12 16,-4 12-19-16,7-10 9 0,-7 10-25 16,5-13 24-16,-5 13-15 0,-5-9-5 0,5 9-6 0,0 0 5 0,11-11 6 15,-11 11-37-15,0 0 25 0,7-8-43 16,-7 8 8-16,0 0-17 0,0 0 0 0,0 0-7 16,0 0-23-16,0 0 20 0,0 0-30 0,0 0-12 15,0 0 20-15,0 0-20 0,0 0 29 16,0 0-15-16,3 11-7 0,-3-11-9 0,-3 16 13 15,3-16 14-15,-10 15 13 0,2-4-39 0,1 2 29 0,-1-1-20 0,1 2 20 16,-5 1-30-16,-1 1 9 0,1 1 13 16,-4-1 13-16,3 2-33 0,-8-1 19 0,6-1-30 15,-5 0 25-15,5-2 4 0,-4 0-17 0,1 0 6 16,-1-4 30-16,4 1-29 0,-4-3 1 0,4-1-14 16,0 0 17-16,1-4-17 0,14-3 45 0,-24 3-44 15,24-3 37 1,-21 2-15-16,21-2-14 0,-19-5-1 15,19 5 28-15,-13-9 1 0,13 9-19 0,-8-16 14 16,8 16-8-16,-3-17-16 0,3 17 20 0,4-17-12 16,0 4 6-16,-2 3 3 0,1-3-10 0,2 4 15 15,2-2-16-15,1 1-6 0,0 2 27 0,-8 8-16 16,14-17 5-16,-14 17-16 0,17-10-16 0,-17 10 28 16,21-6 84-16,-21 6-133 0,21-5 39 0,-21 5-12 0,25 0 13 15,-25 0 4-15,22 1-23 0,-8 5 27 0,0 1 3 16,-14-7-19-16,23 12 28 0,-13-3-28 15,1-2 30-15,-3 3-23 0,4 1-2 0,-5-1 24 16,-2 3-10-16,1-2-22 0,-3-2 19 0,-1 2 6 16,3-1-8-16,-5-10-20 0,3 21 32 0,-3-21-38 31,4 20 24-31,-4-20-45 0,2 13-44 0,-2-13 5 0,1 13-57 16,-1-13-47-16,5 10-27 0,-5-10-285 0,0 0 159 15,9 9 97-15</inkml:trace>
  <inkml:trace contextRef="#ctx0" brushRef="#br0" timeOffset="-6888">14033 1078 607 0,'16'7'235'0,"1"-4"-76"0,3 1-17 0,4-1-3 16,-1-1-26-16,5-2-35 0,-2 2 14 0,0-2-45 0,-1 0-29 15,4 3-18-15,-6-3 2 0,0 0-29 16,0-3-18-16,-23 3-50 0,34 0-14 0,-34 0-19 16,23-2-229-16,-23 2 99 0,0 0 64 0</inkml:trace>
  <inkml:trace contextRef="#ctx0" brushRef="#br1" timeOffset="-197145.73">15114 4482 352 0,'0'-12'220'0,"2"-1"-44"0,1 0-32 0,-3 13-20 15,5-19-18-15,0 6-16 0,-5 13-4 0,7-17-34 16,-7 17 14-16,6-14-27 0,-6 14-8 0,12-9-15 0,-12 9-13 16,0 0-2-16,16-5 18 0,-16 5-17 0,0 0-13 15,19 8 11-15,-19-8-9 0,8 13 27 16,-8-13-8-16,8 19 8 0,-5-7-31 0,-3 1 18 15,-2-1 7-15,1 1-13 0,1-13 14 0,-1 23-9 16,-4-9 3-16,-1-3-11 0,3 1 4 0,-2-2 21 16,5-10 7-1,-10 18 7-15,10-18-8 0,-8 15 0 0,8-15 4 16,-8 10 26-16,8-10 0 0,0 0 17 0,0 0 2 16,-15 3-7-16,15-3-39 0,0 0 22 15,-7-8-16-15,7 8-4 0,0 0-34 0,-4-16 10 16,4 16 30-16,-3-15-7 0,3 15-41 0,3-19 11 15,-3 19 17-15,3-22-2 0,-2 11-3 0,1 0-16 16,-1-1 0-16,-1 12-9 0,6-21-13 0,-6 21 32 0,5-17 0 16,-5 17-14-16,4-11 5 0,-4 11 11 0,0 0-9 15,9-11-16-15,-9 11 4 0,0 0 17 16,0 0-14-16,13 8 1 0,-13-8 10 0,0 0-2 16,13 11 11-16,-6-3-21 0,0 1 24 0,-7-9-31 15,11 17 20-15,-4-6-29 0,-2 1 38 16,2 5-8-16,-2-4-12 15,2 2 12-15,-3-1 9 0,3 1-41 0,-3 1 0 16,0-2-31-16,2 0-4 0,-1 2-53 0,2-4-39 16,-2-1-44-16,-1 0-285 0,6-2 151 15,-10-9 96-15</inkml:trace>
  <inkml:trace contextRef="#ctx0" brushRef="#br1" timeOffset="-196660.73">15394 4231 743 0,'2'-11'252'0,"-2"11"-57"15,0-19-59-15,0 19-13 0,0-13-40 16,0 13-58-16,0 0-79 15,0 0-39-15,0 0-28 0,5-10-55 0,-5 10-149 16,0 0 94-16,0 0 46 0</inkml:trace>
  <inkml:trace contextRef="#ctx0" brushRef="#br1" timeOffset="-148420.75">3195 4554 403 0,'-6'-12'217'0,"6"12"-46"0,6-8-17 16,-6 8-11-16,4-12-26 0,-4 12-14 0,3-12 7 15,-3 12-28-15,6-9 3 0,-6 9-7 16,0 0 13-16,1-13-14 0,-1 13-21 0,0 0-14 16,0 0-24-16,0 0 21 0,0 0-26 0,0 0 0 15,0 0 2-15,0 0 1 0,6 10-14 16,-6-10 42-16,-6 18 1 0,6-3-19 0,-5-1 0 0,3 2 1 0,-1 4-16 15,-1 1 0-15,-2 0-11 0,2 0 14 0,-3 2 13 16,2-2-12-16,-2 1-10 0,0-2 31 16,3 0-11-16,-3 1-17 0,3-4-4 0,0-1-2 15,0-2 7-15,0-1-18 0,-1-3 18 0,5-10 10 16,-7 16-3-16,7-16-1 0,-2 11 23 16,2-11-5-16,0 0 22 15,0 0 54-15,0 0 11 0,0 0-35 0,0 0-37 16,0 0-54-16,2-12 26 0,-1 0 25 15,3-1-28-15,-1-4 16 0,5 2-7 0,-3-5-26 16,2-1-4-16,0-3 0 0,1 2-31 0,2-2 37 16,-4 1-21-16,3-3-7 0,2 2-1 0,-6-1 22 15,7 0-18-15,-5 2 29 0,3 1-26 0,-3 0 17 16,2 2-20-16,-2 4 20 0,2-2 102 0,-3 4-137 0,-1 5 30 16,1-1-24-16,-6 10 40 0,6-16-39 0,-6 16-11 15,0 0 23-15,0 0 5 0,0 0 7 16,0 0-12-16,15 9 15 0,-15-9-33 0,4 21 24 15,-1-10-6-15,-3 6 12 0,-1 2 26 0,1 2-12 16,1 1-33-16,-1 2 24 0,-1 2 11 0,1 1-15 16,-2-2-4-1,2 2 6-15,0 0 13 0,0 0-5 0,0-3-8 16,0-1 15-16,0-1-13 0,0-2 2 0,0-2-16 16,0-2 4-16,-1-2-13 0,2 0 5 0,-1-14-41 15,0 22-11-15,0-22-14 0,0 13 6 16,0-13-39-16,-1 12 18 0,1-12-4 0,0 0-58 15,0 0-91-15,0 0-214 0,0 0 144 0,-19-3 95 16</inkml:trace>
  <inkml:trace contextRef="#ctx0" brushRef="#br0" timeOffset="48626">9765 2031 223 0,'0'0'69'16,"0"0"-16"-16,-9-9 54 0,9 9-16 0,0 0-10 16,0 0-44-16,-5-9-8 0,5 9-13 0,0 0 24 15,0 0-14-15,0 0 39 0,0 0-20 0,-3-11 5 16,3 11-26-16,0 0-2 0,0 0-5 0,0 0-13 0,0 0-8 16,0 0 28-16,0 0-12 0,-16-3 6 0,16 3-22 15,0 0-29-15,0 0 44 0,0 0 21 0,0 0 9 16,0 0-14-16,0 0-1 0,-17 5-10 15,17-5-10-15,0 0-9 0,0 0-14 0,-4 12 37 16,4-12-23-16,0 0 17 0,-5 11-33 0,5-11 38 16,0 0-3-1,-5 10-11-15,5-10-6 0,-7 13 37 0,7-13-41 16,-7 16 5-16,7-16 20 0,-6 15-5 0,6-15-24 16,-1 17 6-16,1-17 20 0,-6 16-18 0,6-16-39 15,-5 19 81-15,5-19-12 0,-3 17 15 16,3-17-65-16,-4 20 56 0,4-20-12 0,-1 12 14 15,-2 0-20-15,3-12 6 0,1 17-10 0,-1-17-16 16,3 17 3-16,-3-17 7 0,3 18 8 0,-3-18-1 0,1 17-5 16,-1-17-14-16,1 16-6 0,-1-16 8 0,-1 18 7 15,1-18-18-15,0 16 31 0,0-16-20 0,-1 16 16 16,1-16-24-16,-6 17 2 0,6-17 6 0,-8 17 9 16,8-17-12-16,-5 12 26 0,5-12-20 15,-7 17-14-15,7-17 8 0,-4 12 22 0,4-12-10 16,-6 10-12-16,6-10 3 0,-7 13-14 0,7-13 18 0,-7 11 15 15,7-11-16-15,-3 10-18 0,3-10 19 0,0 0 18 16,-7 9-4-16,7-9-38 0,0 0 41 0,-11 9-8 16,11-9-8-16,0 0-7 0,-4 10 20 15,4-10-29-15,0 0 8 0,0 0 21 0,0 0 3 16,0 0-2-16,-15 4-9 0,15-4 0 0,0 0-14 16,0 0 0-1,0 0 1-15,0 0-9 0,0 0 40 0,0 0-32 16,0 0 41-16,0 0-18 0,0 0-24 0,0 0 8 15,0 0 25-15,0 0-35 0,7-9 15 16,-7 9 13-16,0 0-9 0,0 0-34 0,0 0 43 16,0 0-38-16,0 0 24 0,0 0-14 0,19 0 24 15,-19 0 28-15,0 0-55 0,0 0-3 0,15 9 36 16,-15-9-24-16,12 7 18 0,-12-7 6 0,10 7-11 0,-10-7-9 16,11 14 17-16,-11-14 13 0,12 13-20 0,-12-13 4 15,12 15 0-15,-12-15-19 0,3 17 32 16,-3-17 1-16,4 21-8 0,-3-9 18 0,-1-12-35 15,2 21 17-15,-4-7-25 0,2-1 3 0,-4 0 4 16,3 1-14-16,-1-1 24 0,-1-1-9 0,-1 3 55 16,3-1-59-1,-3 0 7-15,0 2 6 0,-3-2 11 0,5-2-8 16,-4 3 5-16,2-3-2 0,0 2-15 16,0 0 32-16,1-1-19 0,-3 2-8 0,0-3 4 15,3 3-3-15,-1-3 21 0,2-1-25 0,0 2 13 16,1 0 0-16,-3-2-16 0,1 2 15 0,3-13 8 15,0 21-17-15,-3-9-5 0,3-12 6 0,-4 20-11 16,4-20 28-16,-6 17-2 0,6-17-37 0,-6 16 64 0,6-16-48 16,-4 18-14-16,4-18 6 0,-7 16 27 15,7-16-11-15,-5 14-13 0,5-14 8 0,-6 14-1 16,6-14 0-16,-4 12 11 0,4-12-18 0,-4 14-21 16,4-14 40-16,-4 11 17 0,4-11-24 0,0 0-4 15,-2 15 8-15,2-15-6 0,0 0-11 0,-2 16 8 16,2-16 19-16,0 0-11 0,2 14-16 0,-2-14 20 0,0 0-17 15,0 0 36-15,2 15-6 0,-2-15 5 0,0 0-44 16,0 0 31-16,8 9 2 0,-8-9-24 0,0 0 17 16,0 0 22-16,8 10-48 0,-8-10 28 15,0 0-29-15,0 0 19 0,14 14-24 0,-14-14 5 16,0 0 12-16,13 6 21 0,-13-6-9 0,0 0-6 16,17 7-19-1,-17-7 25-15,12 4-16 0,-12-4 8 0,15 6-16 16,-15-6-28-16,18 5-4 0,-18-5-9 0,16 5 2 15,-16-5 14-15,16 4-22 0,-16-4-7 16,20 3-13-16,-20-3 7 0,13 4-18 0,-13-4 28 16,0 0-18-16,27 1-4 0,-27-1-31 0,0 0-3 15,0 0-4-15,29 0-10 0,-29 0-68 16,0 0-176-16,20-5 98 0,-20 5 79 0</inkml:trace>
  <inkml:trace contextRef="#ctx0" brushRef="#br0" timeOffset="36.47">16313 261 266 0,'0'0'71'0,"0"0"11"16,0-12-16-16,0 12 9 0,0 0-12 0,0 0 6 15,0 0-12-15,5-13 17 0,-5 13 4 0,0 0-7 16,0 0-8-16,0 0-9 0,0 0 5 0,0 0-11 15,0 0-4-15,0 0 18 0,0 0 1 16,0 0-2-16,0 0-10 0,0 0-5 0,0 0-14 16,0 0-22-16,0 0 5 0,0 0 1 0,0 0 10 15,0 0-11-15,0 0-2 0,0 0-11 0,0 0 12 16,0 0-2-16,0 0-9 0,0 0 8 16,0 0-9-16,0 0 7 0,2 17-12 0,-2-17 3 15,-2 15 24-15,2-15-26 0,0 20 18 0,0-20-17 16,2 23 18-16,-2-23-4 0,-4 24 21 15,4-24-15-15,0 17 4 0,0-17-13 0,-3 21 7 16,3-21-11-16,0 20 0 0,0-20-7 0,0 20 27 16,0-20 1-16,0 16 5 0,0-16-17 15,-2 15 11-15,2-15-23 0,2 16 19 0,-2-16-9 16,-4 15 1-16,4-15-25 0,4 18 17 0,-4-18 4 16,0 0 5-16,0 20 2 0,0-20-3 0,5 19-20 15,-5-19 20-15,2 12-15 0,-2-12 10 0,0 0 0 16,1 19 6-16,-1-19-16 0,0 0 9 15,0 0-6-15,3 14-12 0,-3-14 12 0,0 0 16 16,0 0-1-16,0 0 10 0,0 0-30 0,3 11 17 16,-3-11-15-16,0 0 7 0,0 0-5 0,0 0 34 15,0 0-29-15,0 0 11 0,0 0-20 16,0 0 20-16,0 0-30 0,0 0 18 0,0 0-8 16,0 0 31-16,14 7-24 0,-14-7-6 0,0 0-2 15,0 0 10-15,0 0-15 0,0 0 19 16,0 0-12-16,0 0 22 0,0 0-3 0,0 0-16 15,21 2-29-15,-21-2 42 0,0 0-17 0,0 0 11 16,0 0-56-16,0 0 83 0,0 0-36 16,0 0 19-16,0 0-4 0,0 0-12 0,23 0 1 15,-23 0-3-15,0 0 9 0,0 0-13 0,21-4 0 16,-21 4 12-16,0 0-20 0,17-5 6 0,-17 5 16 16,0 0-16-16,21-8 17 0,-21 8-8 0,0 0-9 15,17-9 18-15,-17 9-16 0,0 0 18 16,18-8-6-16,-18 8 5 0,16-6-20 0,-16 6-3 15,0 0-8-15,12-10 25 0,-12 10-28 0,0 0 19 16,10-9-11-16,-10 9 20 0,0 0 4 16,11-12-8-16,-11 12-14 0,0 0 28 0,8-16-8 15,-8 16-12-15,0 0-32 0,8-14 51 0,-8 14 2 16,3-13 2-16,-3 13-13 0,4-11 7 16,-4 11-14-16,4-16 11 0,-4 16-24 0,6-14 20 15,-6 14-10-15,3-13 6 0,-3 13-5 0,2-15 18 16,-2 15-29-16,3-17 23 0,-3 17-11 0,0-14 14 15,0 14-18-15,0-19 3 0,0 19-4 0,3-15 1 16,-3 15-9-16,0-14 11 0,0 14 6 0,0-14 1 16,0 14-4-16,0 0 7 0,2-16-18 15,-2 16 12-15,0 0 7 0,0-17-11 0,0 17-1 16,0 0-1-16,2-12-20 0,-2 12 19 0,0 0 12 16,0 0 2-16,0-15-5 0,0 15 20 15,0 0-11-15,0 0 2 0,0 0-27 0,0 0-6 16,1-14 28-16,-1 14 6 0,0 0-10 0,0 0-19 15,0 0-1-15,0 0 16 0,0 0 13 16,0 0-14-16,0 0 5 0,0 0-28 0,0 0 21 16,0 0 6-16,0 0-15 0,0 0 28 0,0 0-18 15,0 0 16-15,0 0-7 0,0 0-24 0,0 0 14 16,0 0 0-16,0 0 4 0,0 0-23 16,0 14 14-16,0-14 16 0,0 0-13 0,0 16 4 15,0-16 13-15,0 15-10 0,0-15-10 0,0 18 0 16,0-18-1-16,0 20 16 0,0-20 6 0,0 22-6 15,0-22-12-15,0 19 16 0,0-19-24 0,0 23 19 16,0-23-5-16,0 24-11 0,0-24 18 16,3 23-13-16,-3-23-10 0,2 20 10 0,-2-20-12 15,-2 19 29-15,2-19-17 0,2 15 17 16,-2-15-10-16,0 15 10 0,0-15-19 0,0 14 2 16,0-14 10-16,0 0 48 0,0 0-57 0,-2 14 2 15,2-14-31-15,0 0-5 0,0 0-34 0,0 0-49 16,0 0-33-16,0 0-50 0,0 0-75 15,0 0-195-15,0 0 145 0,0 0 97 0</inkml:trace>
  <inkml:trace contextRef="#ctx0" brushRef="#br0" timeOffset="3274">8732 1163 663 0,'4'11'242'0,"-4"-11"-8"0,16 11-30 16,-16-11-25-16,21 3-12 0,-21-3-50 16,26-7-2-16,-14 3-12 0,1-3-26 0,1 2-7 15,-6-4 2-15,4 2-47 0,-1-2 24 0,-1 1-20 16,-5-3-20-16,-2 0 30 0,-3 11-34 0,4-18-16 15,-8 7 97 1,4 11-111-16,-11-15 6 0,2 7 30 0,-5 3-26 16,1 0 11-16,-2 0 7 0,15 5-54 15,-32 0-2-15,32 0 16 0,-34 0-13 0,34 0-34 16,-31 0-4-16,15 5-30 0,0 1-13 0,3-1-2 16,-3-1-44-16,3 3-67 0,13-7-120 0,-25 8 98 15,25-8 70-15</inkml:trace>
  <inkml:trace contextRef="#ctx0" brushRef="#br0" timeOffset="19121">8983 2729 647 0,'17'4'325'15,"-17"-4"-151"-15,0 0-42 0,0 0-25 16,11 11-12-16,-11-11 32 0,0 0-33 0,0 14 12 16,0-14-30-16,-4 15 25 0,4-15-21 0,-12 17-9 15,12-17-62-15,-4 19 40 0,1-10 12 16,3-9-25-16,-5 23-12 0,5-23 26 0,-8 18-16 0,8-18-2 0,-7 17-33 15,7-17 6-15,-5 16-12 0,5-16 6 0,-3 14-19 16,3-14 12-16,-1 13-3 0,1-13-16 16,0 0-58-16,0 0-36 0,-2 14-52 0,2-14 10 15,0 0-48-15,0 0-267 0,0 0 148 0,0 0 96 16</inkml:trace>
  <inkml:trace contextRef="#ctx0" brushRef="#br1" timeOffset="200533">12846 2554 100 0,'0'0'78'0,"0"0"-17"0,0 0-18 16,0 0-21 0,0 0-32-16,0 0 39 0,-7 7-9 0,7-7-5 15,0 0-34-15,0 0 13 0,0 0-4 0,0 0 34 16,0 12-34-16,0-12 8 0,0 0-18 0,0 0 52 16,0 0 3-16,3 11-4 0,-3-11-56 15,0 0 13-15,0 0 10 0,0 0 2 0,0 0 27 16,0 0-50-16,0 0-1 0,0 0 20 0,0 0 20 15,0 0 29-15,0 0-21 0,0 0 26 0,0 0 21 0,0 0-38 16,0 0-7-16,0 0 4 0,0 0 18 0,0 0 4 0,0 0 12 16,0 0-32-16,0 0-8 0,0 0-26 0,0 0 40 15,0 0-5-15,0 0-8 0,0 14-12 0,0-14-7 16,0 0-2-16,0 0-8 0,0 0 35 16,0 0-1-16,0 0-16 0,0 0 4 0,0 0-11 15,0 0 13-15,0 0 7 0,0 0-14 0,0 0-2 16,0 0 6-16,0 0-12 0,0 0 6 0,0 0-5 15,0 0 4-15,0 0-12 0,11-11 11 16,-11 11-9-16,0 0 33 0,6-10-8 0,-6 10-16 16,0 0 1-16,0 0-16 0,0 0 3 0,4-12 2 15,-4 12 12-15,0 0-28 0,9-7 26 0,-9 7 6 16,0 0-6 0,10-9-2-16,-10 9-15 0,0 0-5 0,0 0 14 15,0 0 2-15,8-7-13 0,-8 7-36 0,0 0 51 16,0 0-10-16,0 0 8 0,0 0-27 15,10-6 22-15,-10 6-3 0,0 0 8 0,0 0 14 16,12-6-3-16,-12 6-8 0,0 0-90 0,0 0 109 16,0 0-38-16,23-2 29 0,-23 2 4 0,0 0-33 15,21 0 2-15,-21 0 22 0,0 0-7 0,20-2 11 0,-20 2-32 16,0 0 28-16,25-1 6 0,-25 1-25 0,0 0 5 16,20 0 16-16,-20 0-16 0,0 0 18 0,20-1-3 15,-20 1-5-15,0 0-6 0,0 0-9 16,18 1-12-16,-18-1 0 15,0 0 7-15,0 0 22 0,0 0 3 16,0 0-14-16,0 0-6 0,0 0 11 0,0 0-23 16,0 0 9-16,0 0 21 0,0 0 3 0,0 0-13 15,0 0-19-15,0 0 29 0,0 0-23 0,18 1 13 16,-18-1 10-16,0 0-18 0,0 0 12 0,0 0-7 16,0 0-7-16,0 0 24 0,0 0-12 15,13 8-8-15,-13-8 0 0,0 0 11 0,0 0-15 16,15 6 4-16,-15-6 8 0,0 0-1 0,0 0-10 15,0 0 29-15,17 2-85 0,-17-2 92 0,0 0-6 0,0 0-7 16,0 0 4-16,22 1-1 0,-22-1-20 0,0 0 1 16,0 0 15-16,0 0-11 0,0 0-22 0,21 3 8 15,-21-3 15-15,0 0 13 0,0 0-32 16,0 0 45-16,0 0-25 0,0 0-25 0,0 0 12 16,0 0 23-16,0 0 11 0,0 0-5 0,0 0-9 15,0 0-22-15,0 0 16 0,0 0-2 0,0 0-16 0,0 0 10 16,0 0 16-16,0 0 2 0,0 0-27 0,0 0 15 15,0 0-6-15,0 0-1 0,0 0 12 16,0 0-8-16,0 0 12 0,0 0-21 0,9-10-35 16,-9 10 65-16,0 0-22 0,0 0 5 0,0 0 3 15,-9-11-11-15,9 11-3 0,0 0-22 0,0 0 9 16,-11-6 12 0,11 6-1-16,0 0 22 0,-14-9 0 0,14 9-20 15,0 0-15-15,-18-7 13 0,18 7 16 0,0 0-29 16,-20-2 27-16,20 2-8 0,0 0 0 15,-25-4 11-15,25 4 12 0,0 0-27 0,-19-2-7 16,19 2-9-16,0 0 9 0,0 0 31 0,-21 0-13 16,21 0-17-16,0 0 2 0,0 0 41 0,0 0-51 15,0 0-9-15,0 0 2 0,0 0-29 0,-20 2 7 0,20-2 23 16,0 0-6-16,0 0 8 0,-18 3-25 16,18-3-22-16,0 0-24 0,-19 5-105 0,19-5 43 15,0 0 54-15</inkml:trace>
  <inkml:trace contextRef="#ctx0" brushRef="#br0" timeOffset="36.47">19408 448 676 0,'17'-6'267'16,"-17"6"-62"-16,0 0-20 0,21-5-81 0,-21 5 8 15,0 0-29-15,0 0-12 0,6 12 4 16,-6-12-8-16,0 16-17 0,0-16-6 0,-4 22 11 16,2-10-6-16,-3 5-30 0,2-2 36 0,-2 1-19 15,3 3-13-15,-4-1-4 0,3 0-1 0,-3 1 11 16,3 0-15-16,-4 1-7 0,3-3 15 0,2 2-39 15,-3-3 14-15,2 2-20 0,-2-2-15 16,2-3-34-16,0 2-5 0,3-15-24 0,-3 20-22 16,3-20-12-16,-5 16-41 0,5-16-16 0,0 0-10 15,0 0-127-15,0 0 96 0,0 0 47 0</inkml:trace>
  <inkml:trace contextRef="#ctx0" brushRef="#br2" timeOffset="-117482.73">13503 5068 421 0,'8'-11'229'15,"-8"11"-58"-15,7-7-46 16,-7 7-49-16,0 0 3 0,0 0-28 16,0 0-20-16,0 0-2 0,0 0 18 0,0 0-18 15,0 0 21-15,0 0 12 0,-11 17 11 0,-1-9-14 16,-1 6 8-16,2-2-17 0,-2 0-8 15,1 3-10-15,-2-1-3 0,-1 0-27 0,0 0 4 16,3 0 8-16,-3-1-5 0,6 2-40 0,-4-2 40 16,1 1-10-16,0-4 8 0,4 3 10 0,-5-4-7 0,3 3-34 15,3-3-57-15,0-2-33 0,7-7-46 0,-15 10-33 16,15-10-161-16,0 0 96 0,-9 7 65 16</inkml:trace>
  <inkml:trace contextRef="#ctx0" brushRef="#br0" timeOffset="36.47">19821 559 364 0,'0'0'228'0,"0"0"-63"0,-13-11-1 15,13 11-40-15,0-14-17 0,0 14 6 0,6-16-45 16,-6 16 2-16,7-16-37 0,-7 16-6 0,11-18-18 16,1 9-15-16,-12 9 6 0,21-16-17 0,-21 16 33 15,23-9-24-15,-23 9 3 0,24-8 5 16,-24 8 0-16,24-4-10 0,-24 4 10 0,20 0-19 15,-20 0 21-15,18 7-9 0,-18-7-8 0,9 7 32 16,-9-7-17-16,10 16 5 0,-10-16-12 0,0 20 31 16,0-20-24-16,-10 23 28 0,10-23-25 15,-11 22 30-15,3-9-7 0,-1-4-8 0,1 1 8 16,-3-1 18-16,11-9 8 0,-24 13 2 0,24-13-24 16,-21 12 9-16,21-12 1 0,-23 8 6 15,23-8-18-15,-21 3-13 0,21-3 13 0,0 0 28 16,-30-3-35-16,30 3 11 0,-13-8 0 0,13 8 20 15,-10-14-42-15,10 14 12 0,-4-16 2 16,4 16-16-16,0-21-7 0,0 21 57 0,8-23-74 16,-2 12-2-16,-6 11 10 0,13-20 5 0,-13 20 6 15,15-18-18-15,-15 18 14 0,21-11-12 0,-21 11 13 16,20-8-14-16,-20 8-4 0,21-4 20 0,-21 4-16 16,20 6-4-16,-20-6-2 0,18 9 17 15,-10 3-38-15,1-3 24 0,-6 4 29 0,3 2-17 16,0 0-15-16,0 1-16 0,-2 1 7 0,0-1-26 15,1 5-20-15,0-4-17 0,0-2-7 16,-4 2-20-16,1 0-28 0,4-2-34 0,0-4-170 16,-6-11 98-16,8 18 60 0</inkml:trace>
  <inkml:trace contextRef="#ctx0" brushRef="#br1" timeOffset="-146012.75">3843 4426 495 0,'-2'-15'242'0,"2"15"-33"16,0 0-23-16,3-9-50 0,-3 9-24 15,10-9-33-15,-10 9-23 0,19-6-14 0,-19 6 18 16,22-5-30-16,-22 5 0 0,27-6-13 0,-27 6-1 15,31-6-20-15,-31 6 21 0,29-3-21 16,-29 3 8-16,30-8-8 16,-30 8 19-16,24-1-23 0,-24 1-5 0,21-3 6 15,-21 3 10-15,0 0-9 0,0 0-10 0,0 0-9 16,0 0 9-16,23 3 7 0,-23-3 29 16,0 0-17-16,0 0 0 0,2 10 19 0,-2-10-8 15,0 0 4-15,-3 19 24 0,3-19-32 0,-5 13 18 16,3-2-2-16,2-11 13 0,-4 22-3 15,2-11 10-15,0 1-20 0,0 0-26 0,0 3 20 0,2 0 9 16,-1-1 2-16,1 2 20 0,-2 2-17 0,4-3-18 16,-2 3-14-16,1-1 13 0,1 1 4 0,0 3 14 15,0-3-20-15,-1 2 31 0,0-1-12 0,3 0 10 16,3 1-8-16,-4 0-9 0,2 1-10 16,-4 2 8-16,5-4-14 0,-5 1 22 0,5 0 1 15,-2-3 1-15,2 3-28 0,-3-3 12 0,1 0-11 0,-2 1 12 0,3-5-14 16,-1 0 7-16,2 1 2 0,-5-4 4 15,3 2-5-15,-4-12-18 0,3 21-20 0,-3-21 34 16,0 18 5-16,0-18 12 0,0 14-12 0,0-14-23 16,0 0 25-16,0 13 2 0,0-13-36 15,0 0 38-15,0 0 11 0,-1 15-18 0,1-15-6 16,0 0 40-16,0 0-20 16,0 0-9-16,0 0 10 0,0 0-3 15,0 0-38-15,0 0-9 0,-21-3-4 0,21 3-1 16,0 0-38-16,0 0-4 0,-10-4-5 0,10 4 19 15,0 0-12-15,-10-7-10 0,10 7-24 0,0 0-3 16,-14-10-34-16,14 10-8 0,0 0-25 16,-15-9-11-16,15 9-48 0,-6-7-146 0,6 7 98 15,-10-15 80-15</inkml:trace>
  <inkml:trace contextRef="#ctx0" brushRef="#br0" timeOffset="-25063">250 1028 214 0,'-4'14'64'0,"0"-3"1"0,2 1 11 0,-4 3 0 15,3-3-11-15,-2 7 15 0,2-5-1 0,-1 3-33 16,0 0-26-16,0 3 7 16,-2-3-10-16,2 0 17 0,-1 3-8 15,2 1-6-15,-2 0 3 0,-2-1-2 0,4 0 1 0,-4 0 15 16,2 0-7-16,-1 1-19 0,3-2 18 15,-3-1 8-15,3 0 7 0,-1 3-28 0,4-4 7 16,-1 1 23-16,-2-1-12 0,3-2-34 0,-3 4 10 16,2-4-14-16,0 1 11 0,-1-2-10 15,0 3 3-15,4-2 6 0,-4-1 11 0,0 1-13 0,-2-5 22 16,1 4 4-16,1-1-40 0,-3-1 43 0,0-1-12 16,1 1-27-16,-3-2 35 0,4 0-36 0,-4-1 24 15,7-9-17-15,-12 12 14 0,12-12-23 0,-12 9 31 16,12-9-31-16,-11 7 24 0,11-7-24 0,0 0 13 15,-14 4 2-15,14-4 27 0,0 0-30 16,0 0-5-16,-17-6 35 0,17 6-33 0,0 0 27 0,-10-9 0 0,10 9-4 16,-7-11-14-16,7 11 14 0,0 0-20 0,-3-15 5 15,3 15 20-15,-3-14-3 0,3 14 0 16,0 0-14-16,0 0 12 0,0-14-35 0,0 14 28 16,0 0-17-16,0 0-11 0,7-9 3 0,-7 9 9 15,0 0-12-15,10-6 8 0,-10 6-13 0,0 0-16 16,30-3 14-1,-30 3 12-15,23 0-25 0,-23 0 22 0,28 0-23 16,-28 0 13-16,30 0 10 0,-30 0 20 0,27-1-14 16,-27 1 5-16,25 0 7 0,-25 0-3 0,24 1-19 15,-24-1-2-15,20 7-12 0,-20-7 12 0,18 5-4 16,-18-5 7-16,15 5 39 0,-15-5-36 16,12 7-3-16,-12-7 3 0,0 0 1 0,16 3-52 15,-16-3 30-15,0 0-28 0,13 7-27 0,-13-7-13 0,0 0 19 16,0 0-5-16,0 0-76 0,0 0-74 0,0 0 49 15,0 0 55-15</inkml:trace>
  <inkml:trace contextRef="#ctx0" brushRef="#br1" timeOffset="-175728.73">11867 3885 1009 0,'9'-11'324'0,"-9"11"-142"0,6-12-47 0,-6 12-28 15,0 0-16-15,0 0-6 0,-6 8 8 16,-1 1 7-16,-2 0 3 0,-4 5-42 0,-1 1-1 15,-4 2 8-15,0 4-31 0,-9 5 32 0,-2 2-33 0,4-1 17 16,-2-2-24-16,2 2 2 0,-4-2-10 0,3 6 9 16,1-4-23-16,-1-4-40 0,0 5-7 0,3-4-15 15,1-3-29-15,7-3-28 0,-2-2-24 0,3 3-51 16,-3-2-27-16,4-2-40 0,3-2-227 16,-3 0 148-16,8 1 98 0</inkml:trace>
  <inkml:trace contextRef="#ctx0" brushRef="#br0" timeOffset="36.47">18328 345 446 0,'6'-10'177'0,"-6"10"-57"0,0 0-2 0,0 0-36 16,0 0 4-16,0 0-32 0,0 0-5 16,0 0 1-16,0 0 11 0,29 0-25 0,-29 0 8 15,0 0 13-15,0 0-11 0,9 8-2 0,-9-8 38 16,0 0-45-16,0 0 23 0,11 10-36 0,-11-10 20 15,0 0-21-15,0 0 21 0,0 0-17 0,11 9 15 16,-11-9-36-16,0 0 18 0,0 0-25 16,9 11 25-16,-9-11-24 0,0 0 13 0,0 0-4 15,0 0-2-15,7 11-4 0,-7-11 3 16,0 0 54-16,0 0-51 0,0 0 2 0,0 0-4 16,0 0-21-16,0 0 18 0,0 0-4 0,0 0 17 15,0 0-40-15,0 0 20 0,8 8-16 0,-8-8 13 16,0 0-14-16,0 0 1 0,0 0-3 15,0 0 5-15,0 0 24 0,0 0-27 0,0 0-20 16,0 0 28-16,0 0-19 0,0 0 16 0,0 0 1 16,12 8 15-16,-12-8-11 0,0 0 20 0,0 0-10 15,0 0 10-15,0 0-11 0,0 0 13 0,4 13-17 16,-4-13 12-16,0 0 0 0,0 0 17 16,0 0-13-16,0 0 6 0,0 0-12 0,0 0 19 15,0 0 4-15,0 0-5 0,17 5-17 0,-17-5 11 16,0 0 0-16,0 0 1 0,0 0-22 15,17-5 20-15,-17 5-23 0,0 0 7 0,21-7 3 16,-21 7-7-16,0 0 7 0,13-13 9 0,-13 13-12 16,11-10 12-16,-11 10-12 0,7-12 6 15,-7 12-2-15,7-11-14 0,-7 11 10 0,4-12-5 16,-4 12 0-16,1-13-14 0,-1 13 7 0,0 0 21 16,0-20-19-16,0 20 52 0,0 0-49 0,-8-13 2 15,8 13-14-15,0 0 4 0,-10-10 15 0,10 10-9 16,0 0 1-16,0 0 15 0,-21-4-12 15,21 4 9-15,0 0-3 0,-25 6 5 0,25-6-6 16,-17 11 4-16,17-11-18 0,-17 13 15 0,6-6 7 16,-2 0 6-16,13-7-22 0,-18 17 24 0,18-17-15 15,-20 17 19-15,20-17-24 0,-16 19 4 16,8-10-14-16,0 3 26 0,8-12-20 0,-12 15 20 16,12-15-19-16,-12 16 28 0,12-16-11 0,-8 19 1 15,8-19-11-15,-4 18-4 0,4-18-12 16,0 14 23-16,0-14 0 0,2 15 11 0,-2-15-23 15,4 16-1-15,-4-16-18 0,9 12-11 0,-9-12-24 16,12 8-9-16,-12-8-6 0,22 8-85 16,-22-8-1-16,21 0-21 0,-21 0-194 0,30 0 98 15,-30 0 79-15</inkml:trace>
  <inkml:trace contextRef="#ctx0" brushRef="#br1" timeOffset="-145180.75">4426 4828 497 0,'0'0'243'0,"0"0"-17"16,0 0-76-16,16-5-11 0,-16 5-26 0,0 0-36 16,22-5 10-16,-22 5-43 0,22-5-37 0,-22 5-30 15,22-8 15-15,-22 8-17 0,24-9-57 0,-24 9-1 0,22-1-36 16,-22 1-53-16,16-9-143 0,-16 9 95 0,10-6 40 15</inkml:trace>
  <inkml:trace contextRef="#ctx0" brushRef="#br2" timeOffset="120239">16950 3941 493 0,'0'0'237'0,"0"0"-101"0,0 0-4 15,0 0-29-15,0 0-1 0,0 0-10 16,0 0-5-16,0 0-14 0,0 0-15 0,0 0-22 16,0 0 20-16,0 0-29 0,0 0-9 0,0 0 3 15,0 0 3-15,0 0-13 0,0 0 9 0,0 0-13 16,0 11 11-16,0-11-12 0,0 0 2 15,-5 14-13-15,5-14 2 16,-8 10-6-16,8-10 9 0,-7 13-1 0,7-13 19 16,-9 16-28-16,2-6 19 0,4-2-21 15,-4 3 20-15,1-1-16 0,-1-1 12 0,1 2 2 16,2-2 3-16,0 1-4 0,4-10-10 0,-7 16 1 16,7-16 26-16,-5 17-16 0,5-17-8 0,0 13-22 15,0-13 31-15,0 0 0 0,0 12 4 16,0-12-31-16,8 9 12 0,-8-9 3 0,9 7 9 0,-9-7-15 0,0 0 18 15,0 0-2-15,30-1 9 0,-30 1-15 16,0 0 1-16,25-4-19 0,-25 4 7 0,19-7-9 16,-19 7 11-16,18-10 7 0,-7 4 15 0,-11 6-24 15,19-13-4-15,-8 3 14 0,-5 3 18 0,1-2 28 16,4 0-44-16,-3 0-1 0,0-2 8 16,-8 11-9-16,11-14 17 15,-11 14 3-15,11-15 2 0,-11 15-8 0,7-12 16 16,-7 12-11-16,3-11-3 0,-3 11-25 0,0 0 8 15,0 0-19-15,6-10-11 0,-6 10-28 16,0 0 24-16,0 0-14 0,0 0-19 0,0 0-31 16,0 0 6-16,0 0-53 0,-7 10-51 0,7-10-111 15,-6 7 95-15,6-7 34 0</inkml:trace>
  <inkml:trace contextRef="#ctx0" brushRef="#br0" timeOffset="36.47">21966 1025 251 0,'0'0'252'16,"0"0"-86"-16,0 0-12 0,4-17-55 0,-4 17 1 15,0 0-33-15,0 0 30 0,6-11-28 16,-6 11-5-16,0 0 6 0,0 0-23 0,10-13-20 16,-10 13 27-16,0 0-29 0,9-9-7 0,-9 9-3 15,0 0 9-15,0 0 48 0,9-12-63 0,-9 12 3 16,0 0-10-16,0 0 7 0,0 0-9 0,16-7-9 16,-16 7 13-16,0 0 1 0,0 0-19 15,17 7 7-15,-17-7-7 0,11 9 17 0,-11-9-4 16,14 12-12-16,-14-12 9 0,13 18 14 0,-10-6-17 15,2 5 1-15,1-6-2 0,-3 1 3 16,-3-12 1-16,5 21 4 0,-5-21-8 0,3 23 20 16,-3-23-19-16,-2 19 23 0,2-19-10 0,-6 16-8 15,6-16-8-15,-6 14 19 0,6-14-3 16,-14 9 5-16,14-9-5 0,-13 4-1 0,13-4 9 16,0 0-5-16,-25 2-10 0,25-2 19 0,0 0-8 15,-19-9-9-15,19 9 13 0,-13-12 1 0,13 12-12 16,-9-16-7-16,9 16 13 0,-9-19 25 15,9 19-17-15,-2-19 4 0,2 19-15 0,-4-17 1 16,4 17-3-16,-2-16 20 0,2 16-20 0,0 0-7 16,0-18 8-16,0 18-2 0,0 0-36 0,0 0 33 15,0 0-6-15,0 0 17 0,0 0-7 16,0 0-18-16,0 0 10 0,0 0 4 0,0 0 5 16,-10 12-6-16,10-12-7 0,-11 18 16 0,2-9-3 15,-1 1-1-15,-1-2 0 0,-2 4-3 16,-1-4 1-16,0 2 9 0,1 0-15 0,-4-2 13 15,1 1-14-15,0-3 1 0,2 0 11 0,14-6 1 16,-29 9 3-16,29-9 2 0,-20 6-5 0,20-6 3 16,0 0-9-16,-27 0-2 0,27 0-2 15,0 0 5-15,-18-11 1 0,18 11 6 0,-7-15-6 16,7 15 11-16,-3-21 17 0,3 21-31 0,3-20 7 16,3 8-8-16,-1-1-12 0,3 3 4 0,-2-2 10 15,2 1 4-15,-8 11-11 0,14-16 8 0,-14 16-10 16,14-13 36-16,-14 13-40 0,0 0-11 15,16-7 5-15,-16 7 10 0,0 0 2 0,0 0 1 16,13 7 11-16,-13-7-38 0,5 15 34 0,-5-15-12 16,-2 21 49-16,2-21-29 0,-3 24-16 15,-3-14 6-15,-1 7 4 0,-1-6 0 0,0 3-1 16,-1 1-11-16,-4-1 4 0,3-1 6 0,-2-1-3 16,-4 0 12-16,6-4-16 0,-4 2 31 15,14-10 3-15,-21 12-2 0,21-12 4 0,-27 11 5 16,27-11 32-16,-19 4 22 0,19-4 7 0,-19-6-14 15,19 6-18-15,-19-9 22 0,19 9-9 0,-15-15-12 16,9 4-20-16,2 1-21 0,2-3 17 16,-2-3-4-16,2 0-8 0,2-1-23 0,2-4 18 15,-2-1-35-15,2 2 7 0,-2-2-10 0,2 2 9 16,0-4 30-16,0 3-19 0,0 1-10 0,0-1-15 16,-2 2-24-16,1-1-39 0,2 5-37 0,-1 1-27 15,-2 2-11-15,0 12-28 0,3-20-11 16,-3 20-3-16,0-16 6 0,0 16-75 0,0 0-148 15,0-15 115-15,0 15 92 0</inkml:trace>
  <inkml:trace contextRef="#ctx0" brushRef="#br1" timeOffset="183672">19436 4387 360 0,'0'0'168'0,"0"0"-33"0,1-13 3 0,-1 13-15 15,0 0-36-15,2-13-47 0,-2 13 47 0,0 0-5 16,4-15-2-16,-4 15-27 0,3-11 7 0,-3 11-6 16,3-13 9-16,1 4-10 0,-4 9-24 15,6-14 22-15,-6 14-9 0,7-15-21 0,-7 15 32 16,4-16 8-16,-4 16-15 0,5-18 0 0,-5 18-25 15,9-15 10-15,-9 15-5 0,13-13-18 0,-13 13 75 0,7-21-88 16,-7 21 7-16,7-19 1 0,-7 19 6 0,7-16-17 16,-7 16 8-16,3-15 27 0,-3 15-1 15,3-10-23-15,-3 10 29 0,0 0-41 0,4-11 33 16,-4 11-29-16,0 0 9 0,0 0 12 0,0 0-17 31,0 0-9-31,3-11-2 0,-3 11 0 0,0 0-1 0,0 0 8 16,0 0 3-16,0 0-8 0,0 0-6 0,0 0-5 15,0 0 0-15,0 0-10 0,0 0 3 0,0 0-5 16,0 0 24-16,0 0-22 0,5 11 8 16,-5-11 2-16,-4 11 28 0,4-11-10 0,-4 13 7 15,-1-2 6-15,2 1-11 0,1 1-4 0,-3 2 14 16,-3 3-12-16,1-2 17 0,0 4-8 16,-1-3 2-16,-1 4-31 0,-2-2-7 0,3 1-20 0,1-1-47 0,0 0 22 15,-1 0-85-15,1-2-19 0,3-2-213 16,-3 0 105-16,2 1 85 0</inkml:trace>
  <inkml:trace contextRef="#ctx0" brushRef="#br0" timeOffset="-19286">4393 1685 549 0,'-5'-16'176'0,"5"16"-116"0,0 0-1 16,-11-10-19-16,11 10 45 0,0 0-18 0,-12-10 45 16,12 10-30-16,-10-6-43 0,10 6 30 15,0 0-45-15,-10-11 27 0,10 11-28 0,0 0 34 16,-9-15 37-16,9 15-5 0,0 0-43 0,-5-10-12 16,5 10 0-1,0 0 8-15,0-16-29 0,0 16 24 0,0 0-21 16,5-12-7-16,-5 12-9 0,0 0-2 0,14-10-38 15,-14 10 39-15,0 0-15 0,24-3-16 16,-24 3 24-16,24 0-25 0,-24 0 8 0,28 2-3 16,-28-2 28-16,30 11-22 0,-19-7 12 0,4 7-9 15,-3-4 16-15,-3 3-6 0,0 3 3 16,-4-3 15-16,0 2-3 0,-3 3 20 0,2 2 13 0,-8 1 3 0,-3-1-38 16,-5 2 32-16,4 0-22 0,-6-3 17 0,1 3-37 15,1-4 28-15,-10 0-11 0,8-4-19 16,-1 3 20-16,-1-1 13 0,5-3-22 0,-4-3 31 15,5 2-123-15,-2-1 24 0,12-8-52 0,-21 9-70 16,21-9-253-16,0 0 130 0,-21 3 95 16</inkml:trace>
  <inkml:trace contextRef="#ctx0" brushRef="#br0" timeOffset="73068">16302 2807 481 0,'7'-21'223'0,"-4"2"-40"15,-1 1-41-15,2 2-10 0,-4-5-11 0,1 7-31 16,1 0-5-16,-1 3 4 0,-1 11 32 0,5-17-43 16,-5 17-38-1,1-12 6-15,-1 12-27 0,0 0 29 0,0 0-21 16,0 0-1-16,4-11-28 0,-4 11 19 0,0 0-18 15,0 0-1-15,5 13 4 0,-5-13-4 16,2 16 4-16,0-5 8 0,1 2 1 0,0 2 3 16,0-1 13-16,1 0-25 0,-2 3 23 0,1 1-15 15,0-1-1-15,-2 1 7 0,2 1-23 0,0-2 21 16,-2 0-23-16,-1 7 20 0,3-7-5 0,0 4 8 0,0-2-22 16,2 1 5-1,-3-3-14-15,-1 0 34 0,3-2-11 0,-1 2-48 16,2-5-48-16,-4 1 0 0,1-3-50 0,-2-10-72 15,5 19-244-15,-5-19 138 0,3 10 96 16</inkml:trace>
  <inkml:trace contextRef="#ctx0" brushRef="#br0" timeOffset="36.47">19319 1353 163 0,'0'0'101'0,"-16"13"-56"0,16-13 43 16,-16 16 36-16,16-16-73 0,-16 17 9 0,16-17 4 15,-14 15-11-15,14-15 13 0,-12 13-15 16,12-13 24-16,-10 11-15 0,10-11 1 0,0 0-14 15,-10 11 29-15,10-11-2 0,0 0 17 0,0 0 14 16,0 0 15-16,0 0-32 0,0 0-17 16,0 0-12-16,-22-6-7 0,22 6-1 0,-4-14 9 15,4 14-3-15,-7-19-18 0,7 19 11 0,-6-24-11 16,6 11-6-16,-2 0-14 0,1-4 12 16,1 17-23-16,0-28 4 0,0 9-4 0,0 2 2 15,0 0-9-15,1 0-10 0,1-2 22 0,2 2-19 16,-2-2-1-16,3 3 34 0,-1 0-24 0,-2 3-7 15,2-2 13-15,-4 15 11 0,4-20-10 0,-4 20 6 16,4-14 8-16,-4 14-9 0,0 0 10 16,4-15-32-16,-4 15 23 0,0 0-27 0,0 0 3 15,0 0 27-15,0 0-24 0,-3 16 13 0,3-16-16 16,-3 25 16-16,-2-10-11 0,5 3 20 0,-5 0-12 16,-1 2 5-16,-2 4-42 0,0-3 23 15,-3 2 21-15,4-1-6 0,-3 0 18 0,-3 1 6 16,-1 1-19-16,5-3-21 0,-3-1 15 0,0-1-11 15,1 0 39-15,0 0-50 0,-2-1 31 16,5-5-27-16,-3 0 5 0,3-3-5 0,-5-1 23 16,13-9-24-16,-14 14 32 0,14-14-9 0,-15 12 8 15,15-12 1-15,0 0-1 0,-21 2-20 16,21-2 12-16,0 0 8 0,-15-12-6 0,15 12 2 16,-8-17-40-16,5 6 44 0,-1-3-16 0,2-1 12 15,0 0 58-15,1 0-80 0,1 0-8 0,1 0 10 16,-2 2-3-16,1 13 34 0,-3-24-51 0,3 24 3 15,0-16 15-15,0 16-5 0,-2-13 22 0,2 13-36 16,0 0-35-16,0 0 58 0,-1-13 4 16,1 13 6-16,0 0 9 0,0 0-19 0,-5 17 9 15,5-17 20-15,-5 16-20 0,5-16-9 0,-4 20 1 16,-1-7 12-16,2 2-81 0,-4-2 90 16,1-2-24-16,1 1 31 0,-1 1-25 0,-2-3 2 15,2-1 7-15,6-9-5 0,-18 14 9 0,18-14-9 16,-20 12-10-16,20-12 5 0,-16 9 2 15,16-9 13-15,0 0 3 0,-22 2-43 0,22-2 47 16,-11-9-14-16,11 9-11 0,-8-14 2 0,8 14 16 16,-8-21-18-16,8 21 9 0,-2-25 5 15,2 25-3-15,2-25-14 0,-2 25 3 0,3-26 18 16,-3 26-30-16,1-17 21 0,-1 17-10 0,2-16 3 16,-2 16-4-16,0 0 17 0,2-13-29 0,-2 13 16 15,0 0-1-15,0 0 3 0,0 0-8 0,0 0 25 16,0 0-23-16,0 0 17 0,-4 10-24 15,4-10 26-15,-6 17-26 0,6-17 23 0,-7 17-13 16,7-17 18-16,-10 15-26 0,10-15 7 0,-6 15 16 16,6-15-11-16,-15 16-9 0,15-16 29 15,-14 16-30-15,14-16 7 0,-15 14-2 0,15-14-1 16,-21 14-8-16,21-14 34 0,-17 12-60 0,17-12 12 16,-21 11-46-16,21-11-36 0,-19 9-26 0,19-9-12 15,-19 7-39-15,19-7-40 0,-16 7-234 16,16-7 139-16,0 0 97 0</inkml:trace>
  <inkml:trace contextRef="#ctx0" brushRef="#br0" timeOffset="-20105">3685 1791 507 0,'14'-14'201'0,"-4"1"-54"0,1 0-4 16,3 1-6-16,0 2-44 0,-1 3-33 0,1-3-13 15,-2 4 8-15,3 1-32 0,-4-2-13 0,-11 7 16 16,30-4-13-16,-30 4-5 0,27 3 5 15,-12 3 1-15,-15-6-34 0,24 12 29 0,-14-7-19 16,-2 3 33-16,3 6-20 0,-5-2-15 0,-1 0-13 16,-3 1 27-16,-2 3 34 0,-4 3 6 0,-1-5-17 0,-1 4-5 15,-3 1-14-15,1-1 38 0,-3-1-27 0,-2-1-2 16,1 2-1-16,0-4 5 0,0 3-1 16,1-7 39-16,3 2-24 0,0-1-47 0,1-4 26 15,7-7 27-15,-13 13-17 0,13-13-8 0,-9 9 11 16,9-9 18-16,0 0 3 0,0 0-1 0,0 0 11 15,0 0 3 1,-8 6 10-16,8-6-3 0,0 0-10 0,0 0-33 16,0 0-38-16,11-6 7 0,-11 6-22 0,13-6-14 15,-13 6-17-15,19-11-19 0,-6 6-20 16,-13 5-21-16,30-7-18 0,-13 2-15 0,3 0-11 16,0 1-47-16,2 3-149 0,-1-3 98 0,-1 0 69 15</inkml:trace>
  <inkml:trace contextRef="#ctx0" brushRef="#br0" timeOffset="30342">11431 2389 680 0,'0'0'282'16,"0"0"-93"-16,0 0-24 0,18 7-24 0,-18-7 42 15,0 0-36-15,12 5-19 0,-12-5-28 0,12 7-5 16,-12-7-34-1,11 11-12-15,-11-11-21 0,7 14 36 0,-7-14-21 16,8 13 20-16,-3-2-29 0,1-1 33 0,-2 3-42 16,-3-3 38-16,5 2-48 0,-3 1 37 15,1 3-10-15,-3-1-5 0,1-3 20 0,-1 2-56 16,0 0 54-16,-1 0-37 0,3 1 26 0,-3 1-17 16,0-2-21-16,0 1 13 0,1 0-9 0,-2 1-14 15,-2-2 17-15,2 1-21 0,0-1-7 0,-1 0 29 0,1-1-21 16,-3 2 21-16,2-3 27 0,-2-1-41 0,3 1-57 15,-5-1-35-15,6-11-47 0,-9 19-2 16,1-10-83-16,8-9-8 0,-15 15-113 0,15-15-190 16,-23 8 168-16,23-8 318 0</inkml:trace>
  <inkml:trace contextRef="#ctx0" brushRef="#br2" timeOffset="112704">11221 3573 393 0,'11'12'153'0,"-11"-12"-36"0,12 7-42 0,-12-7 24 16,18 10-38-16,-18-10-10 0,19 11-28 0,-4-4 3 16,-4-3 11-16,-11-4-7 0,27 9-27 15,-16-2 22-15,-11-7-6 0,25 6-20 0,-25-6 9 0,20 2-46 16,-20-2 13-16,20-2-33 0,-20 2-21 0,14-6-11 15,-14 6 20-15,12-7-45 0,-12 7 46 16,9-12-25-16,-9 12 10 0,3-16 24 0,-3 16 113 0,0-13-5 16,0 13 79-16,0-15-45 0,0 15 35 0,0-15-5 15,0 15-25-15,-3-14 23 0,3 14-22 16,0 0 9-16,0-12-16 0,0 12 6 0,0 0-8 16,0 0-11-16,0 0-29 0,-4-11-8 0,4 11-14 15,0 0 23-15,0 0-22 0,0 0-2 0,-5 14 6 16,5-14 1-16,-6 17-15 0,6-17 11 0,-5 21-8 0,4-11-12 31,-3 6-8-31,1-2 33 0,-1 2-35 0,2 2 37 0,-1 1-27 0,-1 1 25 0,1 3 2 0,0-1-15 16,-1 3-7-16,-2-1 5 0,3 1 17 0,0-1-3 15,0 1-19-15,-3 0-23 0,3-1 24 16,-4 0-20-16,1-3 44 0,-2-1-30 0,0 1 6 16,-2-5 0-1,2-2 8-15,-1 1-8 0,0-2-3 0,2-3-4 16,1-2 30-16,6-8-33 0,-15 13 2 0,15-13 15 15,-11 6 16-15,11-6 6 0,0 0-42 0,0 0-8 16,-23-2 32-16,23 2-9 0,-5-14 50 16,5 14-76-16,-2-18 2 0,5 7 22 0,-2 2-10 15,3-2-15-15,3-3 34 0,-1 4-33 0,0-3 13 16,1 1 3-16,3-2 28 0,0 3-19 0,1 0 35 0,0 0-55 16,4 0 68-16,-1 3-50 0,-2-1 21 0,5 3-8 15,-2 0-6-15,4 2-27 0,2 0 17 0,0 1-25 16,-2 3-35-16,1 0-53 0,4 1-21 15,-1 2-69-15,3 0-306 0,-3-3 160 0,-1 5 98 16</inkml:trace>
  <inkml:trace contextRef="#ctx0" brushRef="#br2" timeOffset="-114645.73">13052 5280 487 0,'6'-10'185'0,"-6"10"-42"0,4-10-36 15,-4 10-8-15,0 0-12 0,0 0-40 0,5-12-16 16,-5 12-42-16,0 0-35 0,0 0-44 16,0 0-217-16,0 0 94 0,0 0 35 0</inkml:trace>
  <inkml:trace contextRef="#ctx0" brushRef="#br1" timeOffset="-208634.73">16137 4466 576 0,'0'0'199'0,"0"0"-44"0,0 0 11 16,0 0 6-16,0 0 22 0,-15 4-17 0,15-4-31 16,-11 13-41-16,3-3 40 0,0 0-32 0,0 2-3 0,-1 0-2 15,0 0 17-15,-2 3-37 0,2-1 21 0,0-2-38 0,-2 1-11 16,1 1-10-16,0-1-25 0,2 0 18 0,-4 0-20 15,1 0-43-15,4-3-22 0,-1 2-41 16,-2-3-36-16,0-1-49 0,1 0-23 0,-4-1-53 16,2-2-61-16,11-5-225 0,-27 7 165 0,12-5 329 15</inkml:trace>
  <inkml:trace contextRef="#ctx0" brushRef="#br1" timeOffset="-176461.73">11558 4560 693 0,'0'0'239'0,"-13"13"-98"16,13-13-12-16,-7 15 12 0,7-15-27 15,-6 15-11-15,6-15-17 0,-6 20-13 0,3-11-23 16,-3 2 27-16,6-11-18 0,-8 19 17 0,-1-10 7 16,0 2-15-16,3-2 20 0,6-9-10 0,-17 12 6 0,17-12-34 15,-20 9 6-15,20-9 4 0,-18 3 19 0,18-3-1 16,-19-5-28-16,19 5 4 0,-15-12 27 0,6 3-35 15,4-3-5-15,2 0-7 0,-1-3 28 16,2-2-54-16,1 0 42 0,2 1-24 0,-1-1 8 16,2-3-32-16,2-1 11 0,-1 3-19 0,3-4-3 15,2 0-43-15,-1 2-4 0,1 0-13 0,-2 1-22 0,2 1-19 16,0-1-23-16,-1 1-33 0,-2 3-39 0,-1-2-47 16,2 5-1-16,-1-2-281 0,0-2 167 0,-1 6 321 15</inkml:trace>
  <inkml:trace contextRef="#ctx0" brushRef="#br0" timeOffset="36.47">17236 400 575 0,'-21'4'288'0,"21"-4"-89"16,0 0-48-16,0 0-4 0,0 0-21 0,0 0-17 16,0 0-49-16,0 0-5 0,0 0-9 0,27 2-13 15,-27-2-32-15,24 0-16 0,-24 0-14 0,22-2-41 16,-22 2-23-16,29 0-44 0,-29 0-63 0,26-4-161 15,-26 4 99-15,27-3 66 0</inkml:trace>
  <inkml:trace contextRef="#ctx0" brushRef="#br0" timeOffset="73751">16677 2423 341 0,'0'0'271'0,"-20"6"-110"16,20-6-37-16,-16 14-6 0,9-6-45 0,-1 2-19 16,1 1 12-16,0 3-42 0,0 0-30 0,1-2 33 15,-2 1 35-15,4 1-8 0,1 1-55 0,-1 1 46 0,1-2 1 16,1 0-28-16,4-3-3 0,-2 1-25 0,3-1 21 15,-2 5-8-15,-1-16 31 0,7 18-38 16,-3-8 11-16,3-2 10 0,-7-8 10 0,16 15-37 16,-9-8 19-16,5-2-3 0,-12-5 14 0,19 9-17 15,-19-9-6-15,21 4 0 0,-21-4-7 0,0 0-19 16,30-1 16-16,-30 1 1 0,20-3 13 0,-20 3-22 0,11-4 6 16,-11 4 18-16,0 0 0 0,15-5-23 0,-15 5 50 15,0 0-17-15,0 0-2 0,0 0-16 16,0 0 33-16,0 0-44 0,0 0 19 0,0 0 10 15,0 0 39-15,12 10-24 0,-12-10 32 0,-2 13-2 16,2-13-15-16,-4 18-8 0,4-18 24 0,-3 21 8 16,0-10-8-1,3 3-31-15,-3-1 46 0,2 0-31 0,-2 4 28 16,0-2-27-16,3 3 21 0,-1-1-17 0,-1 2 3 16,0 1-8-16,1-1-7 0,-1 1-10 0,2-2-5 15,-1 4-29-15,-2-1 36 0,3 1-10 16,-1-2 3-16,-1-3-8 0,1 6-13 0,1-3-9 15,-2-1 17-15,2 1-8 0,-3-2 7 0,3 0 10 16,3 2-26-16,-6-4-2 0,6 2 0 0,0 0-4 0,-1-3-51 16,-1-2-39-16,3 0-67 0,-1-1-93 0,-3-12-323 15,11 18 172-15,-11-18 262 0</inkml:trace>
  <inkml:trace contextRef="#ctx0" brushRef="#br1" timeOffset="-179400.73">13179 4512 805 0,'0'0'290'0,"6"-9"-46"0,-6 9-8 15,0 0-10-15,1-10-5 0,-1 10-5 16,0 0-6-16,0 0-34 15,4-14-19-15,-4 14-20 0,0 0-41 16,5-11-9-16,-5 11 2 0,0 0-13 0,0 0-25 16,0 0 24-16,4-12-11 0,-4 12 8 0,0 0-15 15,0 0 12-15,0 0-27 0,0 0-1 0,3-9-15 16,-3 9 9-16,0 0-7 0,0 0-13 16,0 0-17-16,0 0 10 0,0 0-3 0,0 0-9 0,0 0-21 15,0 0 2-15,0 0-81 0,0 0 93 0,7 9-19 16,-7-9-5-16,6 11-15 0,-6-11 17 0,5 16-18 15,-5-16-11-15,7 17 38 0,-3-8-16 0,2 4-19 16,-3-5-13-16,1 2 28 0,-4-10-10 0,6 21-6 16,-6-21 19-16,3 20-6 0,-3-20-13 15,1 22 16-15,-1-22-31 0,-1 21 73 0,-2-9-61 16,3-12 16 0,-8 16 9-16,8-16-7 0,-12 16-6 0,12-16 27 15,-10 10-14-15,10-10 22 0,-14 8-6 0,14-8 3 16,-21 3 21-16,21-3 10 0,-22-3 6 0,22 3-9 15,-22-8-7-15,8 3 2 0,1-2 25 16,1-3-5-16,-3 1-10 0,2 0-6 0,1-3 5 0,-9 2 9 16,9 1-43-16,-3-2 59 0,5 1-1 15,-2 3 9-15,3-1-7 0,9 8 27 0,-17-10-15 0,17 10-27 16,-12-8-11-16,12 8 31 0,0 0-12 0,0 0-93 16,0 0 73-16,0 0-16 0,-18 7 27 0,18-7-12 15,-1 12-44-15,1-12 25 0,-3 19-40 0,3-19-36 16,3 19 21-16,-3-5-31 0,1 1-20 15,1-4-41-15,2 0 1 0,-3 2-11 0,2-3-47 16,-3-10-21-16,6 22-237 0,-6-22 145 0,7 13 94 0</inkml:trace>
  <inkml:trace contextRef="#ctx0" brushRef="#br0" timeOffset="26866">10574 2586 794 0,'0'-18'257'0,"0"18"-83"0,-1-18-10 0,1 18-8 15,0 0-54-15,0-14 2 0,0 14-51 0,0 0 12 16,0 0-62-16,1-11-46 0,-1 11-46 0,0 0-85 16,0 0-84-16,0 0-120 0,10-6 100 15,-10 6 78-15</inkml:trace>
  <inkml:trace contextRef="#ctx0" brushRef="#br0" timeOffset="36.47">20661 1051 720 0,'0'0'239'0,"10"-9"-83"0,-10 9-28 0,0 0 8 16,9-11-19-16,-9 11-48 0,0 0-9 0,0 0-20 15,0 0 9-15,0 0-12 0,0 0-26 0,0 0 21 16,0 0-24-16,6-9 2 0,-6 9-30 0,0 0 44 16,0 0-4-16,0 0-21 0,0 0 0 15,0 0 21-15,0 0 5 0,0 0-25 0,0 0 8 16,6-13 9-16,-6 13-11 0,0 0-6 0,0 0 9 15,7-12 5-15,-7 12-12 0,0 0-3 16,0 0-19-16,4-12 36 0,-4 12-30 0,0 0 24 16,0 0-6-16,0 0-11 0,0 0 14 0,0 0-16 15,0 0 2-15,0 0-9 0,0 0 19 16,0 0-20-16,0 0 20 0,0 0-22 0,0 0 14 16,0 0-3-16,0 0 11 0,0 0-12 0,0 0 14 15,0 0-3-15,-19 7 51 0,19-7-71 0,0 0 4 16,-21 5 14-16,21-5-9 0,0 0 17 15,0 0-8-15,-27 0 15 0,27 0-8 0,0 0 9 16,-16-3 3-16,16 3-12 0,-16-8-3 0,16 8 8 16,0 0-1-16,-6-12 9 0,6 12-14 0,0 0-14 15,-3-17 14-15,3 17-8 0,0 0 0 0,-2-13-23 16,2 13-8-16,0 0-19 0,0 0-21 16,0 0 38-16,8-12-20 0,-8 12 9 0,0 0 8 15,0 0 10-15,0 0-4 0,13 7-1 0,-13-7 23 16,0 0-11-16,5 16-15 0,-5-16 29 15,0 0 6-15,-5 19-16 0,5-19 9 0,-6 12 4 16,6-12-3-16,-7 11 4 0,7-11 10 0,-11 10-14 16,11-10 7-16,0 0-5 0,-15 8 0 15,15-8-6-15,0 0-39 0,0 0-53 0,0 0-54 16,-17-6-163-16,17 6 96 0,0 0 40 0</inkml:trace>
  <inkml:trace contextRef="#ctx0" brushRef="#br0" timeOffset="36.47">19703 1052 247 0,'0'0'236'0,"0"0"-69"0,0 0-18 16,0 0-53-16,0 0 14 0,0 0-4 0,0 0-5 15,0 0 0-15,0 0-26 0,-21-4-1 16,21 4-37-16,0 0 9 0,0 0-8 0,6-12-15 16,-6 12 10-16,0 0-22 0,9-8-19 0,-9 8 11 15,0 0-8-15,17-11 11 0,-17 11-15 16,0 0-1-16,0 0 20 0,17-3-27 0,-17 3 17 16,0 0-8-16,0 0 13 0,0 0-10 0,16 6-5 15,-16-6 0-15,0 0-5 0,0 0 27 0,2 16-9 16,-2-16-8-16,0 0 7 0,0 14 8 15,0-14-4-15,-8 11-6 0,8-11-46 0,0 0 63 16,-15 12-17-16,15-12 3 0,0 0-12 0,-17 2 12 16,17-2 9-16,0 0-1 0,0 0-11 0,-21-2-16 15,21 2 6-15,0 0-7 0,-7-14-33 16,7 14-30-16,0 0-35 0,-2-16-50 0,2 16-169 16,3-14 97-16,-3 14 49 0</inkml:trace>
  <inkml:trace contextRef="#ctx0" brushRef="#br1" timeOffset="-172463.73">9313 4522 749 0,'0'0'327'16,"-14"-11"-68"-16,14 11-72 0,0 0-47 0,0 0-19 16,-24 5 17-16,24-5-30 0,-20 12-24 0,20-12-56 15,-12 17 40-15,5-10 14 0,1 4-9 0,-1-1-22 16,-1 2-17-1,1-4-5-15,2 1 11 0,5-9-10 0,-10 13 12 16,10-13 0-16,-16 10 5 0,16-10 18 0,-11 10-27 16,11-10 13-16,0 0-18 0,-19 3 0 15,19-3-25-15,0 0 27 0,-16-8-7 0,16 8-25 0,-10-13-2 16,7 5 6-16,-2-2-20 0,1-1 8 16,3 1-19-16,-3-3 21 0,2 2-20 0,1-2-13 15,1 13 30-15,-3-19 1 0,3 19 8 0,-1-19-34 0,1 19 27 16,0-10 3-16,0 10-9 0,0 0 3 0,0 0 5 15,0 0-22-15,0 0 16 0,0 0 23 0,0 0 24 16,-14 14-13-16,6-5 45 0,4 3-72 16,-1 1 18-16,-1 1-26 0,2 1-1 0,-6-2 31 15,1 4-46-15,1-1-25 0,0 0-22 0,-2-1-11 16,-3 1-28-16,3-1-40 0,-1-1-74 0,-3 2-6 0,4-5-354 16,-1 0 170-16,1 0 269 0</inkml:trace>
  <inkml:trace contextRef="#ctx0" brushRef="#br0" timeOffset="22198">9961 2340 288 0,'0'0'129'0,"0"0"-5"0,0 0 30 0,0 0-26 16,-10 13 7-16,5-3-30 0,5-10-7 0,-15 18 29 15,7-9 14-15,1 4-3 0,-4 0-25 0,1 1-8 16,4 2-22-1,-4 1 19-15,1 0-10 0,1 1 14 0,1 0-25 16,0-1 11-16,0 0-3 0,-2 2 0 0,1-1 0 16,2 1-5-16,-1-2-18 0,3 1 9 15,0 1-38-15,0-4-7 0,4 3 16 0,-2-4 7 16,4 3 4-16,2 0-28 0,-2-2-51 0,3-2 46 16,0 2-13-16,0-1 15 0,2 0-36 0,0-1-32 15,3-1 14-15,-2 1-12 0,2-1-10 0,0-1-20 0,3-3-73 16,-1 3 9-16,-2-4-61 0,4 1-11 0,-4-1-55 15,-10-7-309-15,22 7 170 0,-22-7 282 16</inkml:trace>
  <inkml:trace contextRef="#ctx0" brushRef="#br1" timeOffset="-153826.75">6216 4677 600 0,'0'0'281'16,"0"0"-69"-16,14-11-56 0,-14 11-32 0,12-8-20 15,-12 8 2-15,17-8-27 0,-17 8-21 0,16-5 1 16,-16 5-39-16,17-5-2 0,-17 5-4 16,17-5 19-16,-17 5-18 0,0 0-7 0,23-6-16 15,-23 6 8-15,0 0 5 0,15-7 13 0,-15 7-34 16,0 0 27-16,13-8-31 0,-13 8 30 0,0 0-18 0,5-9 1 16,-5 9 11-16,0 0 7 0,0 0-2 0,0-12 5 15,0 12-13-15,0 0 23 0,0 0-20 0,-11-7 18 16,11 7-30-16,0 0 40 0,0 0-24 31,-18-2 6-31,18 2 10 0,0 0 4 0,-22 2-12 16,22-2-7-16,-15 8 8 0,15-8-20 0,-12 7 11 0,12-7 3 0,-12 10-16 15,12-10 8-15,-13 15-16 0,13-15 15 16,-7 13 2-16,7-13 0 0,-6 16-3 0,6-16-13 16,-3 19 3-16,3-19 10 0,-1 17-19 0,1-17-5 15,4 19 25-15,-4-19 5 0,8 17-27 16,-8-17 31-16,9 15-34 0,-9-15 30 0,9 15-30 15,-9-15 28-15,7 14-28 0,-7-14 15 0,5 14 10 16,-5-14-7-16,4 10-3 0,-4-10 23 0,0 16-13 0,0-16-2 16,0 13-16-16,0-13 29 0,0 10-18 0,0-10-5 15,-4 12 8-15,4-12 13 0,0 0-6 16,-8 16-13-16,8-16 12 0,-7 7-10 0,7-7-7 16,-8 9 20-16,8-9 14 0,-15 7-1 0,15-7-15 15,0 0 13-15,-26 2 9 0,26-2 20 16,-22 4-23-16,22-4 13 15,-22-4 9-15,22 4 12 0,-23-2 6 0,23 2-12 16,-22-9 15-16,22 9-13 0,-20-10 9 0,20 10-8 16,-17-13-40-16,13 2 27 0,-2 2 20 15,1-1-39-15,5 10 104 0,-2-22-146 0,2 9 19 16,3-3-6-16,1 2-22 0,2-2-19 0,-1 0-27 16,6 1 18-16,-2 0-31 0,1 1-13 15,2-2-40-15,3 2-31 0,-5 1 7 0,4 3-77 0,-1-3-283 0,-4 4 165 16,4-2 332-16</inkml:trace>
  <inkml:trace contextRef="#ctx0" brushRef="#br0" timeOffset="50423">11867 2371 200 0,'0'0'133'16,"0"0"-22"-16,0 0-25 0,-10-11-19 0,10 11 0 16,-8-9 23-1,8 9-47-15,-3-11 61 0,3 11-20 0,0 0-33 16,0-15 25-16,0 15-47 0,0-12 19 15,0 12-11-15,1-13 15 0,-1 13 5 0,2-12-17 0,-2 12-13 16,4-12 21-16,-4 12 14 0,3-12-15 16,-3 12 11-16,1-11-7 0,-1 11 12 0,3-12-29 0,-3 12-1 15,0 0-19-15,7-11 6 0,-7 11-4 16,0 0 20-16,2-12-22 0,-2 12-2 0,0 0-6 16,0 0 17-16,0 0 6 0,0 0-4 0,0 0-34 15,0 0 46-15,0 0-34 0,3-10-10 0,-3 10 17 16,0 0 8-16,0 0-15 0,0 0 8 0,0 0-32 15,0 0 26-15,0 0-26 0,0 0 30 0,2 12-27 16,-2-12 17-16,0 0 22 0,2 19-13 0,-2-19-16 16,0 16 27-16,0-16-26 0,0 21 33 0,0-21-37 15,1 23 22-15,-1-9 11 0,0 0-19 0,0 3 14 16,0 0 11-16,0 0-42 0,-1-2 33 0,-1 6-12 0,0 0-5 16,0-3 5-16,-1 3 18 0,0 1-17 0,0-3 11 15,-1 1 5-15,0-2-13 0,0 2 1 31,1-1-5-31,-3-3 9 0,2 5 9 0,-5-5 26 16,1 1-19-16,4 2-9 0,-3-4-13 0,3 1 9 0,-3-2-15 0,2-1-7 0,-2 1 17 31,3-2-23-31,-1 2 31 0,3-3-14 0,-1 3 3 0,-1-2 7 0,4 0-16 16,0-12-6-16,-1 21 7 0,-2-8-11 16,3-13 35-16,1 20-12 0,-1-20-11 0,2 20 13 15,-2-20-11-15,1 21-29 0,-1-21 27 0,0 17 7 16,0-17-4-16,-1 15-3 0,1-15-16 0,-2 21-11 15,2-21 31-15,-3 18-20 0,3-18 4 0,-2 19-5 16,2-19 32-16,-5 15-10 0,5-15 11 0,-4 16-6 0,4-16-7 16,-2 10-43-16,2-10 33 0,0 0-22 15,-1 14-8-15,1-14-10 0,0 0 16 0,0 0-46 16,0 13-7-16,0-13 4 0,0 0-7 0,0 0-34 16,0 0-34-16,0 0-8 0,0 0-91 15,0 0-166-15,0 0 116 0,16-7 92 0</inkml:trace>
  <inkml:trace contextRef="#ctx0" brushRef="#br0" timeOffset="-7822">14574 683 541 0,'2'-11'228'0,"-2"11"-59"15,5-17-39-15,-5 17-23 0,6-16 0 0,-6 16-23 16,3-13-3-16,-3 13-5 0,0 0-10 0,2-14-60 16,-2 14-44-16,0 0-59 15,0 0-20-15,0 0 27 0,0 0-38 16,0 0-201-16,0 0 97 0,0 0 46 0</inkml:trace>
  <inkml:trace contextRef="#ctx0" brushRef="#br2" timeOffset="-116597.73">13834 5358 366 0,'19'3'170'0,"-19"-3"-54"0,0 0 61 0,0 0-48 16,0 0-32-16,0 0 3 0,0 0-6 0,0 0-20 15,0 0 22-15,0 0 1 0,0 0-10 0,14 5-24 16,-14-5 2-16,0 0-20 0,0 0 8 15,0 0-28-15,0 0 2 16,0 0-15-16,0 0-21 0,0 0 18 0,0 0 17 16,0 0 28-16,0 0-34 0,0 0-4 0,0 0 2 15,0 0-12-15,0 0-10 0,0 0 10 16,0 0 4-16,0 0-14 0,0 0 8 0,0 0-20 16,0 0 89-16,0 0-95 0,0 0 35 0,0 0-5 15,0 0 2-15,0 0-33 0,0 0 22 16,0 0-4-16,0 0 3 0,0 0 2 0,0 0 9 0,0 0-10 0,-9 9-7 15,9-9-7-15,0 0 28 0,0 0-30 16,-5 15 30-16,5-15-23 0,-6 10 3 0,6-10 0 16,-3 13 12-16,3-13 0 0,-6 15 5 0,6-15-39 15,-7 17 42-15,7-17-8 0,-6 18 9 16,6-18-14-16,-7 19 0 0,4-8-9 0,-1-1 6 16,4-10-11-16,-5 15 26 0,5-15 3 0,-5 16-5 0,5-16-5 0,-5 14-7 15,5-14 4-15,0 0 11 0,-7 9 11 16,7-9 10-16,0 0-11 0,0 0 12 0,-8 8-10 15,8-8 0-15,0 0 29 0,0 0-25 0,0 0-12 16,-13 4-2-16,13-4 0 0,0 0 4 0,-13-4-15 16,13 4 23-16,0 0-23 0,-16-3-13 15,16 3-21-15,0 0-28 16,-13-9-41-16,13 9-47 0,0 0-62 16,-14-8-48-16,14 8-235 0,-7-11 154 0,7 11 97 15</inkml:trace>
  <inkml:trace contextRef="#ctx0" brushRef="#br0" timeOffset="96706">18622 2739 554 0,'0'0'243'0,"-11"-5"-39"0,11 5-57 0,0 0 20 0,0 0-27 15,0 0-9-15,7-13-42 0,-7 13-7 16,0 0-23-16,24-3-8 0,-24 3-39 0,28-2 21 16,-11-1-20-16,-17 3-4 0,38-2-11 0,-16 2 2 15,-2-2-23-15,-20 2-31 0,41 2-18 0,-41-2-15 16,37-2-27-16,-37 2-25 0,30 0-34 0,-30 0-194 15,27-3 98-15,-27 3 73 0</inkml:trace>
  <inkml:trace contextRef="#ctx0" brushRef="#br1" timeOffset="-176846.73">11821 4419 354 0,'1'10'278'0,"-1"-10"-98"0,5 11-36 15,-5-11-42-15,7 13 8 0,-7-13-12 0,10 18 8 16,-10-18-31-16,11 18-26 0,-5-7 12 0,-1 1-1 16,-1 1 8-16,0 2-16 0,0 0-1 15,0-1-27-15,-1-3-5 0,-2 3 15 0,-1 0-3 0,0 0-8 0,0-14-17 16,0 23-1-16,0-23 8 0,-4 17 26 16,4-17-3-16,-11 16-9 0,11-16 3 0,-9 8-21 15,9-8 19-15,0 0 6 0,0 0 1 0,-24-2-7 16,24 2-24-16,-11-14 20 0,3 5 9 15,5 0 0-15,-3-4-1 0,2-2 4 0,1 1-29 16,0-2 12-16,-1-1-9 16,4 0 8-16,0 0 5 0,3 0-14 0,0 0-26 15,1 2 49-15,0-5-101 0,2 5 1 16,2-2-19-16,5 1-29 0,-5 3-1 0,4 3-15 16,1-3-48-16,0 3-74 0,0 0-170 0,-1 1 121 15,-12 9 92-15</inkml:trace>
  <inkml:trace contextRef="#ctx0" brushRef="#br1" timeOffset="-209204.73">16572 4347 1008 0,'12'-7'307'0,"2"2"-87"0,2-1-43 16,-2 1-38-16,1 0-43 0,-1 0-2 0,-14 5-22 15,25-9-30-15,-25 9-11 0,22-8-36 0,-22 8 19 16,20-6-42 0,-20 6-29-16,15-6-24 0,-15 6-22 0,15-5-99 15,-15 5-12-15,13-5-231 0,-13 5 131 0,0 0 96 16</inkml:trace>
  <inkml:trace contextRef="#ctx0" brushRef="#br0" timeOffset="2957">8950 599 596 0,'-11'16'240'16,"0"-1"-77"-16,3-1-61 0,1-2 9 0,0 1-15 15,2 3-31-15,-3-5-3 0,1 1-15 16,1 1 7-16,-1 7-13 0,-2-10-16 0,9-10-2 0,-14 14 1 15,5-5-8-15,9-9 9 0,-15 9 16 0,15-9-12 16,-12 11-6-16,12-11-16 0,0 0 14 0,-14 4 2 16,14-4-13-16,0 0 6 0,-21-6-32 0,21 6 8 15,0 0 11-15,-17-10 12 0,17 10-7 0,-13-14 27 16,9 4-13-16,3-5-17 0,-1 2 5 16,2-4 40-16,2 0-31 0,-1-3 1 0,3 3-5 15,-4-3 2-15,5 4 1 0,-1-4 2 0,3 1 0 16,-1 1-7-16,-2 1-2 0,2 3-3 0,-1-1 24 15,1 1-38 1,-1 5 14-16,-5 9 3 0,6-16 8 0,-6 16-5 16,4-10 17-16,-4 10-27 0,0 0 1 0,0 0-10 15,0 0 1-15,0 0 13 0,0 0-20 0,9 15 12 16,-13-3 8-16,4 1 24 0,-3 3-21 16,-3 3-15-16,2 1 3 0,-1 3 1 0,-7 0 8 15,4 4 5-15,-1 2-5 0,-2-1 11 0,-2-2-6 16,-1 11-20-16,0-4 10 0,1-6 1 0,4-2-27 0,-3-3 35 15,-1 0-31-15,1-1 20 0,1-5 4 0,-4 3-18 16,3-6 7-16,-4 1 26 0,1-2-40 0,-1-1 17 16,0-3 9-16,1 0 21 0,-1-2-30 15,16-6 30-15,-23 5-7 0,23-5-3 0,-30-3 12 16,30 3-10-16,-27-8 1 0,16 2 0 0,-1-4 25 16,4 1-26-16,3-2 2 0,-2-3 16 0,4 0-36 0,-3-3-11 15,5-1 12-15,1 1-1 0,1-2-52 0,1 2-12 16,3-5 5-16,1 5-18 0,0-2-69 0,4 1-7 15,2 5-24-15,-1-4-38 0,1 0-301 16,6-1 162-16,-3 6 348 0</inkml:trace>
  <inkml:trace contextRef="#ctx0" brushRef="#br0" timeOffset="27585">10766 2711 380 0,'0'0'198'0,"-9"-6"-97"0,9 6 48 16,0 0-71-16,-13-6 4 0,13 6 9 0,0 0 6 15,-9-9-23 1,9 9 18-16,0 0-7 0,0 0-35 0,0 0 8 16,4-14-27-16,-4 14 45 0,0 0-37 0,0 0 14 15,11-7-18-15,-11 7 18 0,0 0-3 0,0 0 13 16,15-3-8-16,-15 3-14 0,0 0-12 15,0 0-15-15,20 3 4 0,-20-3 25 0,0 0-5 16,11 9-30-16,-11-9 6 0,11 10-3 0,-11-10 21 16,9 11 2-16,-9-11-24 0,7 10 8 0,-7-10-5 0,3 15 19 15,-3-15-20-15,0 24 11 0,-3-14-4 0,1 3-7 16,-1-2 13-16,-5-2 7 0,4 2-34 16,-2-1 5-16,1 2 16 0,-1-2-16 0,2 0 8 15,-2 0-28-15,-1-1 31 0,7-9-26 0,-9 17-3 16,9-17-23-16,-6 12-60 0,6-12 8 0,0 0-53 15,0 12-32 1,0-12-29-16,0 0-310 0,0 0 162 0,0 0 351 16</inkml:trace>
  <inkml:trace contextRef="#ctx0" brushRef="#br0" timeOffset="36.47">19276 1227 507 0,'0'0'238'0,"-8"8"-18"15,8-8-73-15,0 0-11 0,0 0-2 0,13-9-31 16,-13 9 11-16,20-17-12 0,-9 6 9 16,4-1 7-16,1-4 21 0,3-3-21 0,-4 3-15 15,4-2-5-15,-1-3-6 0,0 0-14 0,3 0-26 16,-3 2-24-16,1-1-3 0,-4 2 9 15,1 0-11-15,0 2-17 0,-2 2-3 0,-5 0-26 16,4 4-19-16,-3-1-43 0,-10 11-14 0,14-14-53 16,-14 14 2-16,8-12-84 0,-8 12-5 15,0 0-270-15,0 0 162 0,0 0 95 0</inkml:trace>
  <inkml:trace contextRef="#ctx0" brushRef="#br1" timeOffset="205044">15606 2780 200 0,'0'0'133'0,"0"0"-18"0,0 0 9 15,5-9-57-15,-5 9 45 0,0 0-29 16,0 0-38-16,0 0-26 0,0 0-4 0,0 0-7 15,0 0 1-15,6-8-3 0,-6 8 14 0,0 0 6 16,0 0-36-16,0 0 20 0,0 0 16 16,0 0-29-16,3-11 4 0,-3 11 26 0,0 0-37 0,0 0 23 0,0 0-8 15,0 0-13-15,6-8 24 0,-6 8-29 0,0 0 35 16,0 0-21-16,0 0 5 0,0 0-19 16,7-10 23-16,-7 10 10 0,0 0-24 0,0 0-8 15,0 0 41-15,0 0-2 0,0 0-14 0,0 0-5 16,5-10 35-16,-5 10-20 0,0 0 21 15,0 0-38-15,0 0 8 0,0 0 15 0,0 0-6 0,0 0 1 0,0 0-7 16,0 0-17-16,0 0-6 0,0 0 22 16,0 0-27-16,0 0 15 0,0 0-14 0,0 0 6 15,0 0 5-15,0 0 8 0,0 0-9 0,0 0 15 16,0 0-29-16,0 0 21 0,0 0-15 0,0 0 48 16,-9 10-29-16,9-10-41 0,0 0 44 15,-4 10-8-15,4-10-9 16,0 0 15-16,-5 9-24 0,5-9 11 0,0 0-1 15,-7 13 4-15,7-13 14 0,0 0-29 16,-3 9 7-16,3-9 30 0,0 0-7 0,-4 11-2 16,4-11 0-16,0 0-9 0,-3 10-5 0,3-10 2 15,0 0 13-15,0 0-9 0,-5 11-14 0,5-11 1 16,0 0 32-16,-5 10 1 0,5-10-24 0,0 0 20 16,0 0-10-16,-3 14-25 0,3-14 5 0,0 0 36 0,0 0-29 15,-3 13 7-15,3-13 19 0,0 0-24 0,-7 7 17 16,7-7 6-16,0 0-16 0,-4 13 6 15,4-13 4-15,0 0-19 0,0 0 8 0,-4 13 10 16,4-13-20-16,0 0-47 0,-4 11 80 16,4-11-28-16,0 0 6 0,-6 13 18 0,6-13-21 0,0 0-20 15,-2 14 27 1,2-14-12-16,0 0 10 0,0 0-13 0,-1 14 7 16,1-14 4-16,0 0-28 0,0 0 17 0,0 13 9 15,0-13-8-15,0 0 11 0,0 0-19 16,0 0 23-16,0 0-23 0,0 0 20 0,0 11-25 15,0-11 23-15,0 0-23 0,0 0 23 0,0 0 1 16,0 0-17-16,0 0 21 0,0 0-17 16,6 11 2-16,-6-11 9 0,0 0-21 0,0 0 22 0,0 0-18 0,0 0 22 15,0 0-17-15,7 12-14 0,-7-12 13 0,0 0 25 16,0 0-26-16,0 0 29 0,0 0-33 16,4 9 2-16,-4-9 18 0,0 0 7 0,0 0-25 15,0 0 9-15,0 0-8 0,0 0 21 0,7 7-23 16,-7-7 20-16,0 0-6 0,0 0-20 15,0 0 25-15,0 0-11 0,0 0-12 0,0 0 26 0,0 0-32 0,0 0 33 16,10 7-5-16,-10-7-18 0,0 0 22 16,0 0-2-16,0 0-21 0,0 0 19 0,18 5-19 15,-18-5-2-15,0 0 17 0,0 0 5 0,18 1 1 16,-18-1-11-16,0 0-9 0,0 0 15 16,19-4-15-16,-19 4 7 0,0 0 22 0,0 0-25 31,0 0 0-31,17-2 22 0,-17 2-32 0,0 0 5 0,0 0 15 0,0 0-18 15,14-7 21-15,-14 7 6 0,0 0-28 16,0 0 32-16,0 0-31 0,8-10 25 0,-8 10-7 16,0 0-15-16,9-6 29 0,-9 6-33 0,0 0 16 15,11-12 12-15,-11 12-33 0,0 0 33 16,10-8-25-16,-10 8 8 0,0 0 17 0,8-10-11 16,-8 10-33-16,0 0 32 0,7-8-11 0,-7 8 4 0,0 0 1 15,7-9 18-15,-7 9-22 0,0 0-3 0,0 0 22 16,0 0-16-16,11-10 22 0,-11 10-20 0,0 0-8 15,0 0 9-15,5-7 9 0,-5 7-19 0,0 0 2 16,0 0 11-16,0 0 18 0,0 0-22 16,7-9-1-16,-7 9 95 0,0 0-114 0,0 0 36 15,0 0-38-15,8-11 15 16,-8 11 11-16,0 0-21 0,0 0 25 0,0 0-14 16,0 0-10-16,7-7 2 0,-7 7 15 15,0 0 0-15,0 0-4 0,0 0 10 0,8-11 14 16,-8 11 27-16,0 0-57 0,0 0-10 0,0 0 7 15,7-8 7-15,-7 8 4 0,0 0-5 0,0 0 17 16,0 0 12-16,7-11-13 0,-7 11-11 16,0 0 3-16,0 0-3 0,0 0-1 0,4-9 7 0,-4 9-7 0,0 0 13 15,0 0-13-15,0 0-3 0,7-10 23 0,-7 10-22 16,0 0 12-16,0 0-10 0,0 0-2 16,0 0 37-16,5-9-34 0,-5 9 23 0,0 0-13 15,0 0-18-15,0 0-2 0,0 0 19 0,0 0-8 16,0 0-1-16,0 0 9 0,5-10 11 15,-5 10-23-15,0 0 25 16,0 0-31-16,0 0 26 0,0 0-19 0,0 0-3 16,5-11-4-16,-5 11 22 0,0 0 4 15,0 0 4-15,3-10-42 0,-3 10 16 0,0 0 22 16,5-12-25-16,-5 12 1 0,0 0 22 0,7-11-21 16,-7 11 3-16,0 0 17 0,0 0-18 15,7-10 4-15,-7 10 9 0,0 0-7 0,0 0 25 16,4-11-24-16,-4 11-12 0,0 0 19 0,0 0-12 0,0 0-4 0,0 0 25 15,0 0-7-15,0 0-17 0,0 0-9 16,0 0 36-16,0 0-22 0,0 0-4 0,0 0 20 16,1-13-3-16,-1 13-26 0,0 0 31 0,0 0 0 15,0 0-19-15,0 0-7 0,0 0 5 16,0 0 14-16,0 0-17 0,0 0 26 0,0 0-25 16,0 0 18-16,0 0 4 0,0 0-16 0,0 0 6 0,0 0 9 15,0 0-25-15,0 0 22 0,0 0-27 0,0 0 11 16,0 0 17-16,0 0 0 0,0 0-2 0,0 0-41 15,0 0 30-15,0 0 6 0,0 0-3 16,0 0-2-16,0 0 15 0,0 0-3 0,0 0-6 16,0 0-5-16,0 0 15 0,0 0-3 0,0 0-15 15,0 0 21 1,0 0-8-16,0 0-12 0,0 0 25 0,0 0-18 16,0 0-11-16,0 0 39 0,0 0-17 0,0 0-21 15,0 0 5-15,0 0 17 0,0 0-2 0,0 0-14 16,0 0-2-16,0 0-1 0,0 0 2 15,0 0 15-15,0 0 2 0,0 0 5 0,0 0-5 16,0 0-26-16,0 0 27 0,0 0-24 0,0 0 20 16,0 0 37-16,0 0-59 0,0 0-4 0,4-9-19 0,-4 9 26 15,0 0-9-15,0 0 20 0,0 0-26 0,0 0 26 16,0 0-24-16,0 0 8 0,-2 13-17 0,2-13 22 16,0 0 18-16,-3 9-26 0,3-9 2 0,0 0 9 15,-4 11-6-15,4-11 23 0,0 0-5 16,-2 12-22-16,2-12 29 0,0 0-23 0,-1 13-4 15,1-13 31 1,0 0-31-16,-4 13 32 0,4-13-25 0,0 0 1 16,-3 11-25-16,3-11 30 0,0 0 19 0,-4 13-18 15,4-13 9-15,0 0-29 0,-2 12 21 0,2-12-9 16,0 0-4-16,-3 12 4 0,3-12 14 0,0 0 1 16,-3 15 7-16,3-15-11 0,0 0-12 15,-2 10-2-15,2-10 9 0,0 0 15 0,-5 13-24 16,5-13 13-16,0 0-14 0,0 0-16 0,-4 10 23 0,4-10 2 15,0 0-10-15,0 0 18 0,0 0-4 0,-5 13-4 16,5-13 9-16,0 0-12 0,0 0 6 0,0 0-10 16,-6 8 6-16,6-8 11 0,0 0 3 15,0 0-22-15,0 0 3 0,0 0 4 0,0 0 19 16,-7 11-15-16,7-11 3 0,0 0-30 0,0 0 11 16,0 0 8-16,0 0 4 0,0 0 0 0,0 0 22 0,-4 10 1 15,4-10-16-15,0 0-19 0,0 0 9 0,0 0 22 16,-9 8-3-16,9-8-28 0,0 0 11 0,0 0 9 15,-10 8-1-15,10-8 5 0,0 0-6 16,0 0-5-16,0 0-20 0,0 0 15 0,0 0 3 16,-12 7-5-16,12-7 16 0,0 0 0 0,0 0 5 15,0 0 3 1,0 0-8-16,-16 2-26 0,16-2-9 0,0 0 12 16,0 0 18-16,0 0-2 0,0 0 8 0,0 0-4 15,0 0 5-15,0 0-15 0,-22 0-3 16,22 0 25-16,0 0-6 0,-14-4-19 0,14 4-4 15,0 0 16-15,-16-5 1 0,16 5-16 0,0 0 19 16,-15-6 3-16,15 6-28 0,0 0 18 0,-15-7 10 16,15 7-13-16,0 0 4 0,0 0-2 0,0 0-11 0,-15-3 30 15,15 3-7-15,0 0-18 0,0 0-6 0,0 0 21 16,0 0-18-16,0 0-2 0,-12-7 17 0,12 7 16 16,0 0-10-16,0 0-23 0,0 0-1 15,0 0 84-15,0 0-90 0,0 0 5 0,0-14 7 16,0 14 18-16,0 0 6 0,0 0-15 0,0 0 1 15,-4-12-3 1,4 12-18-16,0 0 28 0,0 0-9 0,-3-12-27 16,3 12 41-16,0 0-6 0,0 0-16 0,0 0 42 15,0-13-40-15,0 13 5 0,0 0 8 0,0 0-32 16,0 0 31-16,0 0-7 0,0 0 9 0,-3-12-16 16,3 12-7-16,0 0 8 0,0 0-10 15,0 0 7-15,0 0 7 0,0 0 22 0,0 0-8 16,0 0-15-16,3-8 18 0,-3 8-1 0,0 0-11 0,0 0-10 15,3-14 11-15,-3 14-10 0,0 0 6 0,0 0 19 16,0 0-8-16,4-11-1 0,-4 11-2 0,0 0-29 16,0 0 33-16,0 0-3 0,1-12-8 15,-1 12 11-15,0 0-17 0,0 0 11 0,7-12-7 16,-7 12-17-16,0 0 2 0,4-10-2 0,-4 10 27 16,0 0-8-1,0 0 4-15,7-11-7 0,-7 11-2 0,0 0-9 16,0 0-19-16,4-9 48 0,-4 9-12 0,0 0-18 15,0 0 33-15,0 0-25 0,6-11 10 0,-6 11-14 16,0 0 26-16,0 0-4 0,0 0-6 16,0 0-4-16,0 0-11 0,0 0-8 0,5-10-17 15,-5 10 2-15,0 0 8 0,0 0-25 0,0 0 19 16,0 0-22-16,0 0 1 0,0 0 3 0,8-11-16 0,-8 11-25 16,0 0 3-16,0 0-23 0,0 0-36 0,0 0-246 15,0 0 104-15,0 0 84 0</inkml:trace>
  <inkml:trace contextRef="#ctx0" brushRef="#br0" timeOffset="2170">9230 631 680 0,'-12'17'207'16,"1"-1"-68"-16,-1-3 1 0,-3 2-26 0,6-2-11 16,0 1 3-16,-3-3 0 0,1-4 18 0,3 5-25 0,1-2-21 15,-4-3-3-15,11-7-25 0,-17 11-9 0,17-11 22 16,-14 13-35-16,14-13 37 0,-12 12-18 0,12-12 2 15,0 0-13-15,0 0 34 0,0 0-42 0,-14-7 9 16,14 7 128-16,-7-12-96 0,7 12-102 16,0-17 12-16,0 4-2 0,0 1 5 0,0-3 13 15,2-2 10-15,2 1-27 0,-1 0-13 0,-2-1-23 16,5-1 3-16,-1 0-39 0,-2 0-1 0,5 0-21 16,-3-3-38-16,-1 1-24 0,2 1-50 15,1-1-245-15,-4-1 146 0,8-1 97 0</inkml:trace>
  <inkml:trace contextRef="#ctx0" brushRef="#br0" timeOffset="99502">19789 1992 507 0,'4'-15'213'0,"-4"15"-44"16,4-13-13-16,-4 13-21 0,8-16-36 0,-8 16-25 0,7-10 29 16,-7 10-62-16,8-8 2 0,-8 8 9 0,0 0-38 15,11-6 13-15,-11 6 0 0,12-7-34 16,-12 7 4-16,0 0 23 0,19-3-9 0,-19 3-21 31,0 0 2-31,20 5 20 0,-20-5 5 0,17 5-29 16,-17-5 0-16,16 9 7 0,-16-9-5 0,14 14 0 0,-6-6 3 15,-4 2 3-15,-4-10 5 0,4 21-5 0,0-8 21 16,-8 1-23-16,3 0 22 0,-3 2-22 0,0 1 9 16,-3-1-6-16,-2 3-7 0,1 0 23 0,-2 0 5 15,-1 3-13-15,1-5 4 0,-3 5 11 16,2-4-30-16,-2 0 0 0,3-1 19 0,-1 1 6 15,1 0-35-15,2 1 16 0,-4-3 4 0,4 3-5 16,-1-2 5-16,1-3-7 0,0 3 16 0,2-3-11 0,-1 0 9 16,4-1 0-16,-3-1 4 0,2 0-16 0,4-12 17 15,-1 20-19-15,1-20 20 0,1 13 2 0,-1-13-14 16,7 11 13-16,-7-11 5 0,16 8-30 16,-16-8 9-16,25 6-18 0,-25-6 14 0,30 0-3 15,-14-3 13-15,2 0-18 0,1 1 5 0,-19 2-7 16,33-3-5-1,-19-1-25-15,-14 4 9 0,22-10 36 0,-22 10-11 16,16-7 10-16,-16 7 12 0,12-9-3 0,-12 9 23 16,0 0 7-16,0 0-29 0,7-10-2 0,-7 10 2 15,0 0 15-15,0 0-21 0,0 0-13 16,0 0-1-16,0 0-2 0,0 0 28 0,0 0-14 16,-15 7 0-16,15-7 18 0,-14 12-9 0,14-12 1 15,-14 13-3-15,5-5-18 0,2 3 22 0,0-1-16 0,0 0 30 16,0 1-12-16,-1 6-2 0,0-5-16 0,3 4 0 15,-2 0-4-15,0 0 32 0,0 2-9 16,3-1-10-16,-4 1-20 0,3 1 32 0,-1 0-11 16,-1 3-18-16,3 1 16 0,-1 0 9 0,-1 1-22 15,1 2-3-15,1-2 26 0,1 4 6 16,-1-2 59-16,3 1-93 16,-1-2-10-16,1 4 1 0,1-1 34 0,-3 0 7 15,6-1-9-15,-3 3-11 0,1-3 11 0,1 3-30 16,2-5 7-16,-3 1 38 0,1 1-26 15,-1 1-6-15,1-4-2 0,-2 0 22 0,0-2-21 16,-2-2 9-16,1-2-6 0,-2 3 13 0,-3-8 5 16,-2 2-10-16,1-5 11 0,-4-1-22 15,-5 0-6-15,0-4-30 0,0-2-54 0,-6 1-42 0,22-4-113 0,-38-7-112 16,23 1 98-16,-1-2 73 0</inkml:trace>
  <inkml:trace contextRef="#ctx0" brushRef="#br1" timeOffset="-156980.75">6779 4510 196 0,'8'-8'127'15,"5"2"-8"-15,-13 6 1 0,17-8-51 0,-17 8-13 16,16-6 11-16,-16 6-1 0,0 0-12 16,18 5 11-16,-18-5-16 0,9 10 29 0,-9-10-3 15,3 19-13-15,-3-19 13 0,-3 21 16 0,0-9-21 16,-3 1-13-16,3 2-21 0,-4-5 27 0,-1 2 12 16,-1 0 9-16,1-1-16 0,-1 0 5 0,-3 2-12 15,3-1-22-15,0-4 6 0,9-8 2 0,-15 11-3 16,15-11 12-16,-14 9-4 0,14-9-10 15,0 0 0-15,0 0 12 0,0 0 7 0,0 0-39 16,-19-5 0-16,19 5 10 0,0-14-33 0,0 14 11 16,3-20-26-16,0 9 14 0,0-1-4 0,3-3-19 0,-1 4-1 15,2-2-9-15,-1 0-4 0,3 1 14 0,-1 1-5 16,-5-1 33-16,4 2-35 0,-1 2 23 0,-6 8 9 16,10-14 9-16,-10 14-37 0,12-5 33 15,-12 5-35-15,0 0 39 0,0 0-50 0,0 0 38 16,19 7-2-16,-19-7 0 0,5 13-5 0,-5-13 6 15,6 20 4 1,-5-10 12-16,2 4-23 0,0-1 17 0,0 1 8 16,-2 0-30-16,3-1-8 0,0 2 6 0,0-1-38 0,2-1-7 15,-1 2-34-15,-1-1-5 0,-1-3-64 0,4 0-39 16,0-2-221-16,-7-9 122 0,15 13 93 0</inkml:trace>
  <inkml:trace contextRef="#ctx0" brushRef="#br1" timeOffset="-153138.75">6298 4175 356 0,'0'0'248'15,"0"0"-83"-15,0 0-25 0,-17 5-21 0,17-5-5 16,-24 10 4-16,24-10-20 0,-27 11 4 0,9-3 4 16,5-3-26-16,-5 4 14 0,2-3-25 0,0-2 18 15,-4 1 10-15,3-1 3 0,-2 1-28 16,0-2-46-16,19-3 34 16,-37 5-6-16,37-5-28 0,-32 0 31 0,32 0-33 15,-36 4 0-15,36-4 3 0,-31-6-16 0,31 6 25 16,-33 0-44-16,33 0-11 0,-29-3 4 0,29 3-22 15,-30-1 14-15,30 1-34 0,-28 4-24 0,28-4 12 16,-25-3-1-16,11 8-13 0,14-5-47 16,-24 4 14-16,24-4-40 0,-24 9-27 0,24-9-247 15,-18 9 126-15,18-9 92 0</inkml:trace>
  <inkml:trace contextRef="#ctx0" brushRef="#br1" timeOffset="-145665.75">4194 4828 597 0,'0'0'269'0,"0"0"-22"0,10-7-40 15,-10 7-35-15,0 0-9 0,16-9-63 0,-16 9-28 16,18-7 11-16,-18 7-35 0,23-4-22 16,-23 4 5-16,25-6-22 0,-25 6-7 0,28-1-38 15,-28 1-19-15,21-3 3 0,-21 3-46 0,0 0 9 0,23-3-54 16,-23 3 22-16,0 0-22 0,0 0 2 0,0 0-195 15,0 0 97-15,0 0 52 0</inkml:trace>
  <inkml:trace contextRef="#ctx0" brushRef="#br1" timeOffset="-175458.73">11364 5026 826 0,'0'0'250'0,"21"11"-54"0,-5-9-48 16,-16-2 2-16,37-5-5 0,-19 2-37 0,2 1-44 15,-1-1 25 1,3-1-51-16,-3 0-52 0,0 0-30 0,-1-1-16 16,2 3-32-16,-1-1-55 0,-3-1-74 0,-1 0-199 15,-15 4 120-15,23-8 91 0</inkml:trace>
  <inkml:trace contextRef="#ctx0" brushRef="#br0" timeOffset="217">10391 573 769 0,'0'0'252'0,"18"-12"-74"0,-18 12-44 15,20-6 5-15,-20 6 5 0,27-6-31 0,-27 6-38 16,27-5-25-16,-27 5-13 0,32 2-18 0,-32-2-19 15,32-2-12-15,-32 2-24 0,34 2-43 0,-34-2-32 0,24 3-14 16,-24-3-29-16,18 5-40 0,-18-5-155 0,0 0 98 16,0 0 59-16</inkml:trace>
  <inkml:trace contextRef="#ctx0" brushRef="#br0" timeOffset="70588">14294 2795 300 0,'2'-16'193'0,"4"0"-55"0,-3-1-7 0,1 2-17 16,-3-1-19-16,2 2 9 0,1-1-21 16,-2 2 19-16,-1 0-24 0,3-1-6 0,-4 14 11 0,4-22-36 15,-4 22 28-15,4-16-34 0,-4 16 20 0,3-13-11 16,-3 13-32-16,0 0 24 0,2-12-24 31,-2 12 0-31,0 0-8 0,0 0-10 0,0 0 18 16,0 0-30-16,0 0 26 0,0 0-25 0,0 0 27 15,0 0-18-15,-1 16 16 0,1-16-32 0,-3 16 23 16,3-16-16-16,-5 16-1 0,4-3 22 0,-2-3 6 0,0 3-24 16,-1-1 14-16,2 2-14 0,2 0 0 15,-3-2 4-15,0 4 17 0,3-5-9 0,-3 7-12 16,0-3 25-16,3-2-51 0,0-1-25 0,0 2-7 15,2 0-16-15,-2 0-49 0,1-1-75 16,3-3-177-16,-4-10 101 0,3 17 81 0</inkml:trace>
  <inkml:trace contextRef="#ctx0" brushRef="#br0" timeOffset="3944">8086 758 770 0,'0'0'231'0,"-5"-16"-86"0,5 16 1 15,0 0-25-15,4-13-9 0,-4 13-11 0,0 0-28 16,17 3-8-16,-17-3-9 0,16 10-20 0,-16-10-5 0,8 16 40 16,-3-6-87-16,0-1 9 0,-5-9 17 0,6 22 7 15,-5-9-8-15,2 0-12 0,-3-13-3 0,0 20 42 16,0-20-12-16,-7 19 9 0,7-19-47 0,-12 16 49 15,12-16-38-15,-12 12 40 0,12-12-45 16,-19 7 18-16,19-7-4 0,-18 4 3 0,18-4-10 16,-20-4 14-16,20 4-6 0,-18-6 30 0,18 6-13 0,-20-8-21 15,12-2 34-15,8 10-41 0,-14-13 18 0,7 3-15 16,1 0 16-16,3-3-14 0,-1 2 8 0,2-3 10 16,2 14-47-16,2-25 27 0,2 14-17 0,0 0-3 15,2-2-2-15,3 3 9 0,-2 2 10 0,-7 8 1 16,15-14-8-16,-15 14-23 0,20-10 17 15,-20 10-11-15,0 0 26 16,23-2-39-16,-23 2 9 0,15 8 10 0,-15-8 25 16,7 11-22-16,-7-11-1 0,7 16 11 15,-7-16 0-15,-2 23 32 0,-2-13-46 0,1 1 15 16,-2 1 37-16,-2 3-31 0,0-3 21 0,-3 0 53 16,1 0-96-16,-5 0 36 0,-2-2-10 0,3-4 33 15,-3 3-24-15,2-1 26 0,0-3-23 0,-2-1 4 16,16-4-6-16,-27 5 23 0,27-5 4 0,-28-4 20 0,28 4-31 15,-22-5 36-15,12-5-27 0,10 10 18 16,-13-20-25-16,6 5-3 0,1 3 127 0,4-3-116 16,-2 1-20-16,2-3 23 0,1 1-32 0,-2 0 8 15,6-3-18-15,-2 2 24 0,1 0-14 0,-1 2-27 16,3-2-10-16,-1-1 15 0,2 0-18 0,3-1-16 16,-5 3-4-1,-1 1-4-15,1-2-19 0,-1 2-48 0,-2 0-56 16,1 2-26-16,-1 0-18 0,-1 1-71 15,-1-1-155-15,-3 4 132 0,5 9 96 0</inkml:trace>
  <inkml:trace contextRef="#ctx0" brushRef="#br0" timeOffset="2372">9290 288 786 0,'28'-4'225'0,"-28"4"-60"0,31-3 15 0,-16 0-13 0,7-2-10 15,-5 4-64-15,0-3-18 0,-17 4-16 0,30-4-21 16,-30 4-40-16,22-3-27 0,-22 3-26 0,21-1-9 16,-21 1-19-16,0 0-42 0,19 1-84 0,-19-1-191 15,0 0 109-15,0 0 87 0</inkml:trace>
  <inkml:trace contextRef="#ctx0" brushRef="#br1" timeOffset="-194453.73">13665 4410 618 0,'22'-5'299'0,"-22"5"-84"0,18 3 2 31,-18-3-9-31,20 11-46 0,-16-2-11 0,7-1-28 15,-1 1-23-15,-1 3-44 0,-2 1 1 0,0-3 84 0,0 3-139 16,-2-3 29-16,-1 3 0 0,0-1-34 0,-1-1 29 16,-3 2-29-16,0-13 3 0,0 21 5 0,0-21 16 15,-7 19-16-15,7-19 0 0,-16 15-32 16,6-9 22-16,-3-2 24 0,-1 2-56 0,-1 0 0 16,-3-2-62-16,2-2-52 0,16-2-61 0,-38 0-86 15,16-2-184-15,2 1 149 0,-2-2 98 16</inkml:trace>
  <inkml:trace contextRef="#ctx0" brushRef="#br1" timeOffset="-177711.73">12090 4549 521 0,'7'-12'241'0,"-2"-2"5"16,2 1-41-16,1 3-5 0,1-1-10 0,0 1-42 15,2 1-27 1,3 1-35-16,-14 8-8 0,25-10-21 0,-25 10 10 15,31-4-39-15,-31 4-19 0,29 3-14 0,-29-3 10 16,28 9-3-16,-17-3 19 0,0 1-28 0,-2 2 0 16,-2 3-7-16,-4-2 13 0,-2 1 23 0,-2 1-3 15,-2 1-9-15,-2 1-6 0,-6 0-2 0,-1-2 13 16,-2 0 16-16,-1-2 13 0,-1-1 24 0,-4 0-8 16,2-1 25-16,-4-4 8 0,6 1-4 15,-4-3 2-15,20-2-17 0,-34 0 22 16,34 0-12-16,-30-8-24 0,16 2-3 0,4-1-7 0,-3-2 11 15,6-2-3-15,0 0 0 0,1-1-24 0,0-2 13 0,3 0-1 16,1-2-10-16,-1-2-7 0,6 0-30 0,-1-2-3 16,1 2-9-16,1-1 12 0,1-1-40 15,0 1-30-15,2 1-1 0,0-1-28 0,2 2-42 16,-1 1 6-16,1 1-56 0,0 1-13 0,1 3-32 16,-1-2-49-16,-1 0 12 0,4 6-269 0,-3-3 169 15,0 3 309 1</inkml:trace>
  <inkml:trace contextRef="#ctx0" brushRef="#br0" timeOffset="1838">9465 519 329 0,'6'-14'168'0,"-6"14"-127"0,0-12-109 0,0 12-93 0,0 0 54 16,0 0 38-16</inkml:trace>
  <inkml:trace contextRef="#ctx0" brushRef="#br0" timeOffset="19360">9101 2632 427 0,'3'-10'281'0,"-3"10"-110"16,5-18-19-16,-5 18-35 0,4-10-23 15,-4 10-46-15,0 0 14 0,4-15-21 0,-4 15-11 16,0 0-18-16,0 0-24 0,3-10-33 0,-3 10 3 16,0 0-51-16,0 0-47 0,0 0-183 0,0 0 95 0,0 0 44 15</inkml:trace>
  <inkml:trace contextRef="#ctx0" brushRef="#br1" timeOffset="-144478.75">4635 4570 578 0,'3'11'229'0,"-3"-11"-33"0,0 0-28 15,0 18-16-15,-3-7 5 0,1 2-20 0,2 1-26 16,0-3-35-16,0 4-16 0,-2 0-5 0,4-1-12 16,-2 0 8-16,0 1 4 0,4-1-36 15,-6-1 14-15,4-1-18 16,-1 1 14-16,2-3-24 0,0 1 17 0,0-1-23 15,-3-10 6-15,5 20 2 0,-5-20 4 0,8 12-23 16,-8-12 37-16,5 10-33 0,-5-10 16 16,0 0-23-16,0 0 44 0,10 10-31 0,-10-10 21 15,0 0-10-15,0 0 11 0,15-7-6 0,-15 7 7 16,11-10-16-16,-11 10 18 0,15-16-36 16,-10 7 29-16,-5 9 9 0,13-19-33 0,-7 9 74 0,0-2-62 0,0-3-16 15,-2 2 31-15,3 2-24 0,-2-5 2 0,-1-1 4 16,-1 4 10-16,0-1-25 0,0 1 18 15,-2-1-13-15,-1 2 9 0,0 12-38 0,0-19 62 16,0 19-42-16,0-14 27 0,0 14-35 0,0 0-5 16,-1-12-57-16,1 12 4 0,0 0-34 15,0 0 28-15,0 0-17 0,0 0 31 0,0 0-110 0,-3 13 71 0,3-13-39 16,0 14-18-16,0-14-168 0,3 16 99 0,-3-16 54 16</inkml:trace>
  <inkml:trace contextRef="#ctx0" brushRef="#br0" timeOffset="36.47">19256 315 714 0,'14'-13'257'0,"-14"13"-92"0,10-10 1 0,-10 10-56 16,0 0-33-16,0 0 16 0,0 0-35 16,0 0-2-16,0 0 10 0,-19 6 2 0,19-6 0 15,-21 13-27-15,8-6 4 0,1 1-17 0,1 1-3 16,2-1 2-16,9-8-9 0,-18 15-25 0,18-15 29 16,-15 11-6-16,15-11-11 0,-8 15 148 0,8-15-175 15,-4 13-23-15,4-13 24 0,0 0-9 16,0 17 12-16,0-17-30 0,10 9 20 0,-10-9-21 15,14 14 28-15,-14-14-14 0,22 11 9 0,-12-3 12 16,-10-8 1-16,23 9-12 0,-23-9 12 0,21 9-21 16,-21-9 48-16,20 9-27 0,-20-9 23 15,16 12-7-15,-16-12 8 0,0 0-15 0,4 15 41 16,-4-15-13-16,-4 14 32 0,4-14-14 0,-16 14 13 16,4-5-12-16,-2-2-9 0,-1 0-10 15,0-1-3-15,-3 1-12 0,2-1 3 0,-2 0-9 16,18-6 2-16,-21 11-10 0,5-7 20 0,16-4-34 15,-24 7-14-15,24-7-22 0,-17 6-25 16,17-6-23-16,0 0 2 0,0 0-28 0,0 0-23 16,0 0-8-16,0 0-21 0,0 0-171 0,-6-10 97 15,6 10 63-15</inkml:trace>
  <inkml:trace contextRef="#ctx0" brushRef="#br1" timeOffset="-177447.73">12434 3889 575 0,'7'-10'301'16,"0"-1"-85"-16,-7 11-68 0,7-13 12 15,-7 13-51-15,0 0-5 0,7-7-21 0,-7 7-3 0,-2 10-26 16,-3 2 39-16,1-2-6 0,-5 6 10 0,-1 3-27 16,-1-1-13-16,-2 4-1 0,-2 1 9 15,1-1-38-15,-8 8-11 0,7-7 22 0,-6 10-64 0,6-13 1 16,-3 3-20-16,0-3 5 0,0-3-12 16,2 2-24-16,-2-3-44 0,5-2 7 0,-1-2-29 15,1-1-30-15,5-3-40 0,8-8-200 0,-17 3 114 16,17-3 90-16</inkml:trace>
  <inkml:trace contextRef="#ctx0" brushRef="#br0" timeOffset="79119">9697 2143 304 0,'0'0'84'0,"0"0"23"0,0 0-34 0,0 0 9 15,0 0-12-15,0 0-10 0,0 0-15 0,0-11-10 16,0 11-6-16,0 0 3 0,0 0-42 16,0 0 21-16,0 0 12 0,0 0-2 0,0 0-38 0,0 0 26 0,0 0 5 15,0 0 0-15,0 0-35 0,0 0 95 0,0 0-74 16,0 0-13-16,0 0 16 0,0 0-19 0,0 0 11 16,0 0 22-16,0 0-17 0,0 0 24 0,0 0-2 15,0 0 13-15,0 0-5 0,0 0 19 16,0 0-22-16,0 0 11 0,0 0-23 0,0 0 30 15,0 0-9-15,0 0-26 0,0 0 17 0,0 0-11 0,0 0-16 16,0 0 40-16,0 0-14 0,0 0-48 0,0 0 16 16,0 0 5-16,0 0-3 0,0 0 25 0,-5-11-17 15,5 11 25-15,0 0-9 0,0 0-26 16,0 0 25-16,0 0 9 0,-2-11-6 0,2 11 2 16,0 0-42-16,0 0 46 0,0 0-25 0,-2-11-7 15,2 11 4 1,0 0 21-16,0 0-4 0,-1-12-8 0,1 12-22 15,0 0 17-15,0 0 13 0,0 0-1 0,-3-13 5 16,3 13-6-16,0 0-5 0,0 0 4 0,3-14-13 16,-3 14-12-16,0 0-12 0,0 0 29 15,3-13 10-15,-3 13-26 0,0 0 3 0,0 0 16 16,0 0-6-16,2-12 11 0,-2 12-32 0,0 0 17 16,0 0-3-16,5-11 20 0,-5 11-7 0,0 0-2 0,0 0-27 15,2-12 12 1,-2 12 18-16,0 0-24 0,0 0 19 0,8-14-10 15,-8 14-12-15,0 0 46 0,4-12-49 0,-4 12 40 16,0 0-9-16,0 0-5 0,4-12-16 16,-4 12 9-16,0 0-6 0,0 0-2 0,7-11 16 15,-7 11 2-15,0 0-11 0,6-13-17 0,-6 13 15 16,0 0 16-16,9-10-8 0,-9 10 11 0,0 0-28 16,5-10 0-16,-5 10 15 0,0 0 13 0,6-8-19 15,-6 8 13-15,0 0-5 0,0 0-3 0,0 0 8 16,0 0-3-16,4-13-35 0,-4 13 15 0,0 0 3 15,0 0 1-15,8-8-2 0,-8 8 13 16,0 0 1-16,0 0 8 0,0 0-45 0,13-8 58 16,-13 8-37-16,0 0 14 0,0 0-12 0,11-8 42 0,-11 8-42 15,0 0 13-15,0 0 17 0,0 0 3 0,10-9-9 16,-10 9-12-16,0 0-22 0,11-9 25 0,-11 9 3 16,0 0-5-16,0 0 13 0,6-10 0 0,-6 10-19 15,0 0 5-15,0 0 3 0,9-10 13 16,-9 10-9-16,0 0 3 0,11-7-10 0,-11 7 3 15,0 0-10 1,14-8 14-16,-14 8-28 0,10-6 16 0,-10 6 12 16,0 0 0-16,0 0 40 0,17-4-54 0,-17 4 0 15,0 0 11-15,0 0-8 0,0 0 6 0,18-5-27 16,-18 5 7-16,0 0 0 0,0 0 34 0,0 0-28 16,0 0-2-16,0 0-7 0,15-4 17 15,-15 4-5-15,0 0 19 0,0 0-11 0,0 0 21 16,0 0-6-16,0 0-28 0,11 7 5 0,-11-7 9 0,0 0 7 15,0 0-11-15,0 0 2 0,0 0 22 0,0 0-8 16,0 0-9-16,15 4-7 0,-15-4-11 0,0 0 26 16,0 0-16-16,0 0 0 0,0 0 19 0,0 0-14 15,0 0-3-15,0 0-27 0,0 0 45 16,0 0-15-16,0 0-7 0,0 0-11 0,0 0 44 16,0 0-48-16,0 0 20 0,0 0 11 0,0 0 8 0,0 0-33 15,0 0 15-15,0 0 10 0,0 0 11 0,0 0-12 16,0 0-17-16,0 0 7 0,-17 2 11 0,17-2 26 15,0 0-31-15,-24 7 2 0,24-7 1 0,0 0-25 16,-30 2 15-16,30-2-2 0,0 0-5 16,-29 1-57-16,29-1-33 0,-21 1-34 0,21-1-32 15,-20 5-206-15,20-5 99 16,-15-5 75-16</inkml:trace>
  <inkml:trace contextRef="#ctx0" brushRef="#br1" timeOffset="-145417.75">4245 4708 435 0,'0'0'169'0,"0"0"-36"0,0 0 12 0,0 0-35 16,0 0 7-16,-6 10-20 0,6-10-8 0,2 12-19 15,-2-12-3-15,1 20-3 0,-1-20-4 0,3 20-13 0,0-9-7 16,-2 2 12-16,2 1-38 0,-2-3 22 0,1 3-17 16,0-1 9-16,0 2-28 0,1-2-18 0,-1-1-20 15,2 2-63-15,-3-3 25 0,1 1 14 16,-2-12 42-16,5 17-89 0,-5-17-36 0,3 15-57 15,-3-15-100-15,0 0 92 0,5 13 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93E7-4840-4077-A4BA-B29D1F02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14A09-A6EF-46AC-AA1A-EF513DEF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B093-4F55-4172-9A6B-2D941688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D4D3-7BA5-4275-91B6-23B03CDF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FFA6-0F67-4561-915C-7AAB0056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70B4-71AC-4B4C-B94F-C6B859C3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83D0-7A9C-40F5-BED1-4170C3D9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7F21-7D3F-4D34-B65D-262A36BF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E97-1D69-4A4D-A64D-2C562A44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E53C-8CBD-4031-879C-84CEB2D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A25D-4B26-44E5-B99E-17FDF480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6D04-952E-4E3F-BF8B-55F8071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C347-5A6F-43AC-9FB6-043A4C92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C1D4-75A8-4383-944C-976DB753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8D54-1A03-4109-A907-3D90F864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BDE3-257B-4C00-A5D9-ABAB586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3E9E-0D21-433B-8148-6ECDE6622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A3DF-221F-45BC-8270-D0131E4D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1886-7C5D-4C1A-9C23-CAD37D2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B79B-6FA2-416B-BFB4-13738D60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A9CB-8CAF-4ADD-A5EF-3777FD18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151B-F940-4051-B188-8AB82684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3158-C70E-4A6A-90CC-FF6352BC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5CB2-9CEF-4228-B389-F38266F2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FD4F-3088-4289-A141-3408C4AF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94D3C-ACFD-4CC3-AB7B-35F2428D1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4915-8B20-444F-ABAF-B8BF32EF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56DB-804C-4860-8FB1-873EE4E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851B3-FE38-42DA-AF7A-D56200C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458-B649-4ADF-A844-52914633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9776-14FA-4196-A2FB-9C921800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1582-DAC8-435C-884F-99FD0A62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D447D-C553-4699-84DC-EAD154B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3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A3EA-E424-4295-932F-2926B80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56C28-AAAF-43F2-99A0-641FCD61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F5DA-4CC3-4CE5-967E-493095EB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655F-A759-4B15-B502-967AB972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6C3C-DF87-40EA-AC98-2AE1EF9E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90A1-A4D6-4553-9A3D-6B41F57A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CF83-AD6C-4D13-A90B-C1E387D9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2F657-8C42-47E4-8535-A746A4C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6013-AF71-40C7-95CC-FF93E48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fa-IR" dirty="0"/>
              <a:t>اسلاید اول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r" rtl="1">
              <a:defRPr sz="2000"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a-IR" dirty="0"/>
              <a:t>این یک پاراگراف تست است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4766" y="6356350"/>
            <a:ext cx="2234618" cy="365125"/>
          </a:xfrm>
        </p:spPr>
        <p:txBody>
          <a:bodyPr/>
          <a:lstStyle>
            <a:lvl1pPr algn="r">
              <a:defRPr>
                <a:solidFill>
                  <a:srgbClr val="008D8D"/>
                </a:solidFill>
                <a:cs typeface="B Morvarid" panose="00000400000000000000" pitchFamily="2" charset="-78"/>
              </a:defRPr>
            </a:lvl1pPr>
          </a:lstStyle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8D8D"/>
                </a:solidFill>
                <a:cs typeface="B Morvarid" panose="00000400000000000000" pitchFamily="2" charset="-78"/>
              </a:defRPr>
            </a:lvl1pPr>
          </a:lstStyle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8883" y="6356351"/>
            <a:ext cx="1015735" cy="365125"/>
          </a:xfrm>
        </p:spPr>
        <p:txBody>
          <a:bodyPr/>
          <a:lstStyle>
            <a:lvl1pPr algn="ctr" rtl="1">
              <a:defRPr sz="1600">
                <a:solidFill>
                  <a:srgbClr val="00FF00"/>
                </a:solidFill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7508A4D-2510-4055-AD87-1F3061A0AE7A}"/>
              </a:ext>
            </a:extLst>
          </p:cNvPr>
          <p:cNvSpPr/>
          <p:nvPr userDrawn="1"/>
        </p:nvSpPr>
        <p:spPr>
          <a:xfrm>
            <a:off x="1473049" y="336967"/>
            <a:ext cx="713928" cy="71392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F7BA3-A669-4425-8C82-75D151CB6F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27" y="339745"/>
            <a:ext cx="708372" cy="7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6B1A-C114-4783-8AEC-9173004F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18930-FD1D-4EE6-8420-ED2DB2EAD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B92BA-C2E5-4132-8E94-C82C039AE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1B72-1C5B-4525-9B6D-0C1BAA9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7068-0551-4F35-9D0E-F0B2E13A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4626-2E26-4C71-866A-90AB6FF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2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34E8-41C4-44B2-A3F9-CE4B7BD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ED61-88BA-4785-99F3-7ED64A995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4058-3408-4CC7-87A7-D7EF811B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ED3E-9112-45E8-92AA-86676B93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D1C1-F8B0-4B68-BB9C-6A0DD2C5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4BA3A-D865-49C8-9414-640A0A11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4F694-DA47-4043-ABD6-89932002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DF68-ABAB-4F38-AABA-67EB0AE4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3FCF-2FB8-456C-A2A2-9109188B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8D71-0BF2-4406-89C9-8FD4BCFA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4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روح الله جهان افروز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شناسایی حملات منع خدمت توزیع شده در شبکه‌های پهن باند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47B9-C6F0-481D-B6AA-EB70D132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063D-19E3-4D55-A233-535DD47D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205F-9A73-4C15-955C-CF9771B4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روح الله جهان افروز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E3E7-0CA9-4714-8390-D6E983F4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شناسایی حملات منع خدمت توزیع شده در شبکه‌های پهن باند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813C-823F-4B44-A0D0-0B74423E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C91D-7E75-4F01-8BE1-C93DF5A0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941" y="1784152"/>
            <a:ext cx="8735325" cy="1628131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>
                <a:cs typeface="B Nazanin" panose="00000400000000000000" pitchFamily="2" charset="-78"/>
              </a:rPr>
              <a:t>شناسایی حملات منع خدمت توزیع شده در شبکه‌های پهن باند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45940" y="3573016"/>
            <a:ext cx="8735325" cy="1752600"/>
          </a:xfrm>
        </p:spPr>
        <p:txBody>
          <a:bodyPr>
            <a:normAutofit/>
          </a:bodyPr>
          <a:lstStyle/>
          <a:p>
            <a:pPr algn="ctr" rtl="1"/>
            <a:r>
              <a:rPr lang="fa-IR" sz="2400" dirty="0">
                <a:cs typeface="B Nazanin" panose="00000400000000000000" pitchFamily="2" charset="-78"/>
              </a:rPr>
              <a:t>روح‌الله جهان افروز</a:t>
            </a:r>
          </a:p>
          <a:p>
            <a:pPr algn="ctr" rtl="1"/>
            <a:r>
              <a:rPr lang="fa-IR" sz="2400" dirty="0">
                <a:cs typeface="B Nazanin" panose="00000400000000000000" pitchFamily="2" charset="-78"/>
              </a:rPr>
              <a:t>آزمایشگاه امنیت داده و شبکه</a:t>
            </a:r>
          </a:p>
          <a:p>
            <a:pPr algn="ctr" rtl="1"/>
            <a:r>
              <a:rPr lang="fa-IR" sz="2400" dirty="0">
                <a:cs typeface="B Nazanin" panose="00000400000000000000" pitchFamily="2" charset="-78"/>
              </a:rPr>
              <a:t>شهریور ۱۴۰۱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F6788-D561-4ED3-96C2-5BF02572DEDA}"/>
              </a:ext>
            </a:extLst>
          </p:cNvPr>
          <p:cNvSpPr txBox="1"/>
          <p:nvPr/>
        </p:nvSpPr>
        <p:spPr>
          <a:xfrm>
            <a:off x="1845941" y="637044"/>
            <a:ext cx="87353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sz="1800" dirty="0">
                <a:latin typeface="IranNastaliq" panose="02000503000000020003" pitchFamily="2" charset="0"/>
                <a:cs typeface="IranNastaliq" panose="02000503000000020003" pitchFamily="2" charset="0"/>
              </a:rPr>
              <a:t>((</a:t>
            </a:r>
            <a:r>
              <a:rPr lang="fa-IR" sz="2800" dirty="0">
                <a:latin typeface="IranNastaliq" panose="02000503000000020003" pitchFamily="2" charset="0"/>
                <a:cs typeface="IranNastaliq" panose="02000503000000020003" pitchFamily="2" charset="0"/>
              </a:rPr>
              <a:t> </a:t>
            </a:r>
            <a:r>
              <a:rPr lang="fa-IR" sz="4400" dirty="0">
                <a:latin typeface="IranNastaliq" panose="02000503000000020003" pitchFamily="2" charset="0"/>
                <a:cs typeface="IranNastaliq" panose="02000503000000020003" pitchFamily="2" charset="0"/>
              </a:rPr>
              <a:t>بسم الله الرحمن الرحیم </a:t>
            </a:r>
            <a:r>
              <a:rPr lang="fa-IR" sz="1800" dirty="0">
                <a:latin typeface="IranNastaliq" panose="02000503000000020003" pitchFamily="2" charset="0"/>
                <a:cs typeface="IranNastaliq" panose="02000503000000020003" pitchFamily="2" charset="0"/>
              </a:rPr>
              <a:t>))</a:t>
            </a:r>
            <a:endParaRPr lang="en-US" sz="4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7DAF-3B38-44C2-9A1A-96439B21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</a:t>
            </a:r>
            <a:r>
              <a:rPr lang="de-DE" dirty="0"/>
              <a:t> Defense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CB47-F383-44D7-9B68-23EBF8CE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Sowm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Mynemi</a:t>
            </a:r>
            <a:r>
              <a:rPr lang="en-US" dirty="0"/>
              <a:t> – Computer Networks - 2022</a:t>
            </a:r>
            <a:endParaRPr lang="fa-IR" dirty="0"/>
          </a:p>
          <a:p>
            <a:r>
              <a:rPr lang="fa-IR" dirty="0"/>
              <a:t>مبتنی بر شبکه های عمیق عصبی</a:t>
            </a:r>
            <a:endParaRPr lang="de-DE" dirty="0"/>
          </a:p>
          <a:p>
            <a:r>
              <a:rPr lang="fa-IR" dirty="0"/>
              <a:t>مکانیزم شناسایی شبکه‌های بات و شناسایی حملات در مبدا </a:t>
            </a:r>
          </a:p>
          <a:p>
            <a:r>
              <a:rPr lang="fa-IR" dirty="0"/>
              <a:t>مشکل سازگارپذیری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BC28-C7DF-48C2-A9F2-9AA0B3CB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7E29-4605-4BD0-A5B1-88D7FEC4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33A5-6D47-494F-9025-7FC68045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۹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8FD00-950B-44F5-9D47-31DC52ED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060848"/>
            <a:ext cx="4909586" cy="32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A9D-2F98-4467-AE6E-848F455F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B215-DDC4-49C3-B793-B1CD14F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1DB8-BF8E-488F-B2F4-5CB70E34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A2C5-5904-46C3-8DF2-F0C3F53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۱۰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1EE49B5-B92D-40F6-BEE0-8B213244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Eduardo Viegas – Future Generation Systems- 2019</a:t>
            </a:r>
          </a:p>
          <a:p>
            <a:r>
              <a:rPr lang="fa-IR" dirty="0"/>
              <a:t>ارایه یک مجموعه برای بررسی سامانه‌های تشخیص نفوذ</a:t>
            </a:r>
          </a:p>
          <a:p>
            <a:r>
              <a:rPr lang="fa-IR" dirty="0"/>
              <a:t>یادگیری جریانی</a:t>
            </a:r>
          </a:p>
          <a:p>
            <a:r>
              <a:rPr lang="fa-IR" dirty="0"/>
              <a:t>مشکلات: نرخ پاسخ و نیاز به مداخله انسان</a:t>
            </a:r>
            <a:endParaRPr lang="en-US" dirty="0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BFE4BB4C-8F06-49A3-ABDF-7B844BFD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3701181"/>
            <a:ext cx="7003102" cy="24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D788-EFC6-4D4B-8632-F8215733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</a:t>
            </a:r>
            <a:r>
              <a:rPr lang="de-DE" dirty="0"/>
              <a:t>d</a:t>
            </a:r>
            <a:r>
              <a:rPr lang="en-US" dirty="0"/>
              <a:t> with XDP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351A-A63B-4ADA-9B86-572B69C2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MARINOS DIMOLIANIS - IEEE Access - 2021</a:t>
            </a:r>
            <a:endParaRPr lang="fa-IR" dirty="0"/>
          </a:p>
          <a:p>
            <a:r>
              <a:rPr lang="fa-IR" dirty="0"/>
              <a:t>مبتنی بر امضا</a:t>
            </a:r>
          </a:p>
          <a:p>
            <a:r>
              <a:rPr lang="fa-IR" dirty="0"/>
              <a:t>خط قانون‌ های کم</a:t>
            </a:r>
          </a:p>
          <a:p>
            <a:r>
              <a:rPr lang="fa-IR" dirty="0"/>
              <a:t>مشکل در شناسایی امضای حملات متنوع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59C8-3BB6-447C-ADD1-98125AB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12AB-B74E-4C31-9CAD-4C0E3E2B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37EA-8A4D-4913-AC55-FDA5399C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۱۱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79747-D902-4F40-A6BD-8A2B323E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844824"/>
            <a:ext cx="4191110" cy="40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FEFA-1764-4822-9154-0F89E841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جمع‌بندی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EEA3-C932-4DAA-8CA2-0930AF5F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پردازش جامع</a:t>
            </a:r>
          </a:p>
          <a:p>
            <a:r>
              <a:rPr lang="fa-IR" dirty="0"/>
              <a:t>سازگارپذیری</a:t>
            </a:r>
          </a:p>
          <a:p>
            <a:r>
              <a:rPr lang="fa-IR" dirty="0"/>
              <a:t>سرعت پاسخ ‌بالا و بلادرنگ بودن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3CE4-A102-4ACE-A152-6BD899A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5563-5C38-44BE-A1B5-8FAA6BB8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6F22-9F08-4984-9B60-4EF6E516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۱۲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223-2C06-4993-94B3-5B33C1B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295D-A5AD-4712-A63D-661253CE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Noferesti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R. Jalili,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 Adaptive Semi-Supervised Learning Approach for Complex-Policy Enforcement in High-Bandwidth Networks”,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</a:t>
            </a:r>
            <a:endParaRPr lang="fa-I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Heqing Zhu,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Plane Development Kit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Software Optimization Guide to The User Space-Based Network Application”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CRC press,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l" rtl="0"/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Z. Liu et al., “Jaqen: A High-Performance Switch-Native Approach for Detecting and Mitigating Volumetric DDoS Attacks with Programmable Switches,” 30th USENIX Security Symposium (USENIX Security 21) , 2021.</a:t>
            </a:r>
            <a:endParaRPr lang="fa-I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H. Shi, “RT-SAD: Real-Time Sketch-Based Adaptive DDoS Detection for ISP Network”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Security and Communication Networks, 2021.</a:t>
            </a:r>
          </a:p>
          <a:p>
            <a:pPr algn="l" rtl="0"/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Marinos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Dimolianis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“ Signature-Based Traffic Classification and Mitigation for DDoS Attacks Using Programmable Network Data Planes ”, IEEE Access, 2021.</a:t>
            </a:r>
          </a:p>
          <a:p>
            <a:pPr algn="l" rt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Eduardo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Viegas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“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BigFlow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Real-time and reliable anomaly-based intrusion detection for high-speed networks”, Future Generation Computer Systems, 2019.</a:t>
            </a:r>
          </a:p>
          <a:p>
            <a:pPr algn="l" rt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Sowmya Myneni, “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SmartDefense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distributed deep defense against DDoS attacks with edge computing” Computer Networks, 2022.</a:t>
            </a:r>
          </a:p>
          <a:p>
            <a:pPr algn="l" rtl="0"/>
            <a:endParaRPr lang="fa-I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de-DE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fa-I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fa-I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E903-3B0E-44C1-9A35-8B7777B5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474B-FE92-46E6-91A1-D73EAC65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0CCD-2F59-4A1A-8B96-B20D54E8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۱۳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2FDA-F41F-4A37-A31E-655C324D5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7237-9159-40E3-A407-E71A2AD7A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a-IR" sz="7200" dirty="0">
                <a:cs typeface="B Nazanin" panose="00000400000000000000" pitchFamily="2" charset="-78"/>
              </a:rPr>
              <a:t>سپاس از توجه شما</a:t>
            </a:r>
            <a:endParaRPr lang="en-US" sz="7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62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FA5-5CF3-448A-902A-E64DC164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425E-9CE2-49D1-8C10-7AF59C36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شرح ضرورت پژوهش و ادبیات موضوع</a:t>
            </a:r>
          </a:p>
          <a:p>
            <a:r>
              <a:rPr lang="fa-IR" dirty="0"/>
              <a:t>بررسی‌ پژوهش‌های مرتبط (بررسی راهکار‌ها، مفاهیم و مشکلات)</a:t>
            </a:r>
          </a:p>
          <a:p>
            <a:r>
              <a:rPr lang="fa-IR" dirty="0"/>
              <a:t>جمع‌بندی</a:t>
            </a:r>
          </a:p>
          <a:p>
            <a:r>
              <a:rPr lang="fa-IR" dirty="0"/>
              <a:t>مراجع</a:t>
            </a:r>
            <a:endParaRPr lang="en-US" dirty="0"/>
          </a:p>
          <a:p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E7FC-440E-4A3D-BC88-C1609D96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0A4A-2FF4-476E-9504-7C66290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56C2FB-2141-4245-9CDF-9A919D8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A2D-544B-4610-B95F-BFDF8E5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ضرورت پژوهش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DBE1-C2D9-439C-944B-C1CC2153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شبکه‌های پهن باند امروزی </a:t>
            </a:r>
            <a:r>
              <a:rPr lang="en-US" dirty="0"/>
              <a:t>(3V)</a:t>
            </a:r>
            <a:endParaRPr lang="fa-IR" dirty="0"/>
          </a:p>
          <a:p>
            <a:pPr lvl="1"/>
            <a:r>
              <a:rPr lang="fa-IR" sz="2000" dirty="0"/>
              <a:t>سرعت (پهنای‌ باند) بالا</a:t>
            </a:r>
            <a:r>
              <a:rPr lang="de-DE" sz="2000" dirty="0"/>
              <a:t> </a:t>
            </a:r>
            <a:r>
              <a:rPr lang="fa-IR" sz="2000" dirty="0"/>
              <a:t>- </a:t>
            </a:r>
            <a:r>
              <a:rPr lang="en-US" sz="2000" dirty="0"/>
              <a:t>(high Velocity)</a:t>
            </a:r>
            <a:endParaRPr lang="fa-IR" sz="2000" dirty="0"/>
          </a:p>
          <a:p>
            <a:pPr lvl="1"/>
            <a:r>
              <a:rPr lang="fa-IR" sz="2000" dirty="0"/>
              <a:t>حجم بالا - </a:t>
            </a:r>
            <a:r>
              <a:rPr lang="de-DE" sz="2000" dirty="0"/>
              <a:t>(high Volume)</a:t>
            </a:r>
            <a:endParaRPr lang="fa-IR" sz="2000" dirty="0"/>
          </a:p>
          <a:p>
            <a:pPr lvl="1"/>
            <a:r>
              <a:rPr lang="fa-IR" sz="2000" dirty="0"/>
              <a:t>تنوع بالا - </a:t>
            </a:r>
            <a:r>
              <a:rPr lang="en-US" sz="2000" dirty="0"/>
              <a:t>(high Variety)</a:t>
            </a:r>
            <a:endParaRPr lang="de-DE" sz="2000" dirty="0"/>
          </a:p>
          <a:p>
            <a:r>
              <a:rPr lang="fa-IR" dirty="0"/>
              <a:t>سادگی اجرای حملات منع خدمت توزیع شده در شبکه‌های امروزی</a:t>
            </a:r>
            <a:r>
              <a:rPr lang="de-DE" dirty="0"/>
              <a:t> </a:t>
            </a:r>
            <a:r>
              <a:rPr lang="fa-IR" dirty="0"/>
              <a:t>و اثر زیان‌بار آنها</a:t>
            </a:r>
          </a:p>
          <a:p>
            <a:r>
              <a:rPr lang="fa-IR" dirty="0"/>
              <a:t>عدم کارایی سامانه‌های تشخیص نفوذ</a:t>
            </a:r>
            <a:r>
              <a:rPr lang="en-US" dirty="0"/>
              <a:t> </a:t>
            </a:r>
            <a:r>
              <a:rPr lang="fa-IR" dirty="0"/>
              <a:t> مبتنی بر امضا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F404-BB80-4C5F-AFD1-702C9303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9813-111B-4B7F-9EC2-9FF466C3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0061-A44D-4B7D-827F-0F3F3239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0355-94CE-4B19-8431-5A674A39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راهکارهای ارائه شده در یک نگاه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F010-20E8-49F3-BAA0-487BCD6C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راهکار‌های مبتنی بر مدل</a:t>
            </a:r>
          </a:p>
          <a:p>
            <a:pPr lvl="1"/>
            <a:r>
              <a:rPr lang="en-US" sz="1800" dirty="0" err="1"/>
              <a:t>Jaqen</a:t>
            </a:r>
            <a:r>
              <a:rPr lang="fa-IR" sz="1800" dirty="0"/>
              <a:t> : استفاده از انگاره‌های عمومی و مبتنی بر سوییچ‌های برنامه پذیر</a:t>
            </a:r>
          </a:p>
          <a:p>
            <a:pPr lvl="1"/>
            <a:r>
              <a:rPr lang="de-DE" sz="1800" dirty="0"/>
              <a:t>RT</a:t>
            </a:r>
            <a:r>
              <a:rPr lang="en-US" sz="1800" dirty="0"/>
              <a:t>-SAD</a:t>
            </a:r>
            <a:r>
              <a:rPr lang="fa-IR" sz="1800" dirty="0"/>
              <a:t>: استفاده از چندین جدول انگاره‌ و مبتنی بر عدم تقارن</a:t>
            </a:r>
            <a:endParaRPr lang="en-US" sz="1800" dirty="0"/>
          </a:p>
          <a:p>
            <a:pPr lvl="1"/>
            <a:r>
              <a:rPr lang="en-US" sz="1800" dirty="0"/>
              <a:t>Smart Defense</a:t>
            </a:r>
            <a:r>
              <a:rPr lang="fa-IR" sz="1800" dirty="0"/>
              <a:t>: استفاده از شبکه‌های عصبی‌</a:t>
            </a:r>
            <a:endParaRPr lang="de-DE" sz="1800" dirty="0"/>
          </a:p>
          <a:p>
            <a:pPr lvl="1"/>
            <a:r>
              <a:rPr lang="de-DE" sz="1800" dirty="0"/>
              <a:t>Bigflow</a:t>
            </a:r>
            <a:r>
              <a:rPr lang="fa-IR" sz="1800" dirty="0"/>
              <a:t>: استفاده از یک طبقه‌بندی کننده مطمئن</a:t>
            </a:r>
          </a:p>
          <a:p>
            <a:r>
              <a:rPr lang="fa-IR" dirty="0"/>
              <a:t>راهکار‌های مبتنی بر امضا</a:t>
            </a:r>
          </a:p>
          <a:p>
            <a:pPr lvl="1"/>
            <a:r>
              <a:rPr lang="de-DE" sz="1800" dirty="0"/>
              <a:t>Signature Based with XDP</a:t>
            </a:r>
            <a:r>
              <a:rPr lang="fa-IR" sz="1800" dirty="0"/>
              <a:t>: مبتنی بر امضاهای جریان</a:t>
            </a:r>
            <a:endParaRPr lang="de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942D-C0C1-435B-B189-BFAACF69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1443-94E5-4230-A5D7-21416ABC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E94-0637-4516-93C0-1DD75D62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9E36-FAB1-4537-B0E7-7624498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Jaqen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6276-14C0-4933-9D6C-0D35B1DC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Zaoxing</a:t>
            </a:r>
            <a:r>
              <a:rPr lang="en-US" dirty="0"/>
              <a:t> Liu – USENIX - 2021</a:t>
            </a:r>
            <a:r>
              <a:rPr lang="fa-IR" dirty="0"/>
              <a:t> </a:t>
            </a:r>
            <a:endParaRPr lang="en-US" dirty="0"/>
          </a:p>
          <a:p>
            <a:r>
              <a:rPr lang="fa-IR" dirty="0"/>
              <a:t>جلوگیری از حملات در مبدا</a:t>
            </a:r>
            <a:endParaRPr lang="de-DE" dirty="0"/>
          </a:p>
          <a:p>
            <a:r>
              <a:rPr lang="fa-IR" dirty="0"/>
              <a:t> استفاده از سوییچ‌های برنامه پذیر صفحه داده برای پردازش</a:t>
            </a:r>
            <a:endParaRPr lang="de-DE" dirty="0"/>
          </a:p>
          <a:p>
            <a:r>
              <a:rPr lang="fa-IR" dirty="0"/>
              <a:t>انگاره‌های عمومی</a:t>
            </a:r>
          </a:p>
          <a:p>
            <a:r>
              <a:rPr lang="fa-IR" dirty="0"/>
              <a:t>عدم وابستگی به یک دستگاه خاص</a:t>
            </a:r>
          </a:p>
          <a:p>
            <a:r>
              <a:rPr lang="fa-IR" dirty="0"/>
              <a:t>محیط ارزیابی: بر روی سرورهای آزمایشگاهی از </a:t>
            </a:r>
            <a:r>
              <a:rPr lang="en-US" dirty="0"/>
              <a:t>DPDK </a:t>
            </a:r>
            <a:r>
              <a:rPr lang="fa-IR" dirty="0"/>
              <a:t> استفاده می‌کند</a:t>
            </a:r>
          </a:p>
          <a:p>
            <a:r>
              <a:rPr lang="fa-IR" dirty="0"/>
              <a:t>مشکل عدم وارسی کامل بسته‌ها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4A443-1DCF-468D-8F09-1E621348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53" y="2132856"/>
            <a:ext cx="4129696" cy="31671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4010-1A1C-4047-AE13-0AECD9A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B219-DBB9-4802-82EC-9A7B9E6B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E8E922-AF8D-4425-AA7B-CE0B026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B47-D332-4640-BD70-2D5E26C1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محاسبات داده جریان (دیتا استریم)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489F-5F0B-4308-90A3-36CEC188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دریافت حجم زیادی از داده‌ها به صورت پیوسته </a:t>
            </a:r>
          </a:p>
          <a:p>
            <a:r>
              <a:rPr lang="fa-IR" dirty="0"/>
              <a:t>نیاز به آنالیز تمامی بسته ها با وجود فضای حافظه محدود</a:t>
            </a:r>
          </a:p>
          <a:p>
            <a:r>
              <a:rPr lang="fa-IR" dirty="0"/>
              <a:t>روش‌های مدل: مدل </a:t>
            </a:r>
            <a:r>
              <a:rPr lang="de-DE" dirty="0"/>
              <a:t>Turnstile </a:t>
            </a:r>
          </a:p>
          <a:p>
            <a:endParaRPr lang="fa-IR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CC3E498-DB55-49E9-99C0-EA5C87CEEB20}"/>
                  </a:ext>
                </a:extLst>
              </p14:cNvPr>
              <p14:cNvContentPartPr/>
              <p14:nvPr/>
            </p14:nvContentPartPr>
            <p14:xfrm>
              <a:off x="1316744" y="3356992"/>
              <a:ext cx="7955762" cy="2165092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CC3E498-DB55-49E9-99C0-EA5C87CEE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745" y="3339001"/>
                <a:ext cx="7991401" cy="2200715"/>
              </a:xfrm>
              <a:prstGeom prst="rect">
                <a:avLst/>
              </a:prstGeom>
            </p:spPr>
          </p:pic>
        </mc:Fallback>
      </mc:AlternateContent>
      <p:sp>
        <p:nvSpPr>
          <p:cNvPr id="2059" name="Date Placeholder 2058">
            <a:extLst>
              <a:ext uri="{FF2B5EF4-FFF2-40B4-BE49-F238E27FC236}">
                <a16:creationId xmlns:a16="http://schemas.microsoft.com/office/drawing/2014/main" id="{72EE6457-CFC2-4C75-B77F-0553B13A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2060" name="Footer Placeholder 2059">
            <a:extLst>
              <a:ext uri="{FF2B5EF4-FFF2-40B4-BE49-F238E27FC236}">
                <a16:creationId xmlns:a16="http://schemas.microsoft.com/office/drawing/2014/main" id="{3BEE6F20-5759-4261-A8B5-EB8BEFDC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2062" name="Slide Number Placeholder 2061">
            <a:extLst>
              <a:ext uri="{FF2B5EF4-FFF2-40B4-BE49-F238E27FC236}">
                <a16:creationId xmlns:a16="http://schemas.microsoft.com/office/drawing/2014/main" id="{441E5584-767F-4C63-AE65-D08CC0DB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2672-9339-4227-847C-D0A077E1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الگوریتم‌ (داده ساختار‌) های انگاره (اسکچ)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95EF-5DC0-4A5C-921E-7A610316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داده‌ساختار‌های احتمالی برای ذخیره سازی با هدف به حداقل رساندن فضای حافظه</a:t>
            </a:r>
            <a:endParaRPr lang="de-DE" dirty="0"/>
          </a:p>
          <a:p>
            <a:r>
              <a:rPr lang="fa-IR" dirty="0"/>
              <a:t>جدول </a:t>
            </a:r>
            <a:r>
              <a:rPr lang="en-US" dirty="0" err="1"/>
              <a:t>KxH</a:t>
            </a:r>
            <a:r>
              <a:rPr lang="fa-IR" dirty="0"/>
              <a:t> متشکل از </a:t>
            </a:r>
            <a:r>
              <a:rPr lang="de-DE" dirty="0"/>
              <a:t>K</a:t>
            </a:r>
            <a:r>
              <a:rPr lang="fa-IR" dirty="0"/>
              <a:t> تا تابع درهم‌ساز</a:t>
            </a:r>
            <a:endParaRPr lang="en-US" dirty="0"/>
          </a:p>
          <a:p>
            <a:r>
              <a:rPr lang="fa-IR" dirty="0"/>
              <a:t>انواع مختلف</a:t>
            </a:r>
          </a:p>
          <a:p>
            <a:r>
              <a:rPr lang="fa-IR" dirty="0"/>
              <a:t>کاربرد: مسایل </a:t>
            </a:r>
            <a:r>
              <a:rPr lang="en-US" dirty="0"/>
              <a:t> heavy hitter</a:t>
            </a:r>
            <a:endParaRPr lang="fa-IR" dirty="0"/>
          </a:p>
          <a:p>
            <a:r>
              <a:rPr lang="fa-IR" dirty="0"/>
              <a:t>مشکلات : تصادم درهم‌ساز</a:t>
            </a:r>
            <a:endParaRPr lang="de-DE" dirty="0"/>
          </a:p>
          <a:p>
            <a:r>
              <a:rPr lang="fa-IR" dirty="0"/>
              <a:t>برخی از پژوهش های مربوطه از این ساختار استفاده نموده اند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C5E1-CA56-498F-868F-BB7B637E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636912"/>
            <a:ext cx="4016934" cy="224251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CEBF3-8659-4967-988E-F310E385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214ACE-DACA-4554-A196-5251115C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A763D-41D0-453A-9FEE-9F04303E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7314-5E05-496D-8B3D-D2428FA8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26146"/>
            <a:ext cx="10360501" cy="1223963"/>
          </a:xfrm>
        </p:spPr>
        <p:txBody>
          <a:bodyPr/>
          <a:lstStyle/>
          <a:p>
            <a:r>
              <a:rPr lang="de-DE" dirty="0"/>
              <a:t>Data Plane Development 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FB3E-8A10-439E-B268-5CFAB9F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اینتل سال ۲۰۰۹ </a:t>
            </a:r>
          </a:p>
          <a:p>
            <a:r>
              <a:rPr lang="fa-IR" dirty="0"/>
              <a:t>هدف : استفاده از پردازنده‌هاي </a:t>
            </a:r>
            <a:r>
              <a:rPr lang="de-DE" dirty="0"/>
              <a:t>x86</a:t>
            </a:r>
            <a:r>
              <a:rPr lang="fa-IR" dirty="0"/>
              <a:t> های چند‌هسته‌ای برای سرورها</a:t>
            </a:r>
            <a:endParaRPr lang="en-US" dirty="0"/>
          </a:p>
          <a:p>
            <a:r>
              <a:rPr lang="fa-IR" dirty="0"/>
              <a:t>دورزدن کرنل و جلوگیری از وقفه، مکانیزم بدون قفل، نرم افزاری و اجرا در فضای کاربر ( </a:t>
            </a:r>
            <a:r>
              <a:rPr lang="de-DE" dirty="0"/>
              <a:t>NIC</a:t>
            </a:r>
            <a:r>
              <a:rPr lang="fa-IR" dirty="0"/>
              <a:t> و درایورهاش به حالت عادی در فضای کرنل می‌باشند) ، </a:t>
            </a:r>
            <a:r>
              <a:rPr lang="en-US" dirty="0" err="1"/>
              <a:t>rte</a:t>
            </a:r>
            <a:r>
              <a:rPr lang="fa-IR" dirty="0"/>
              <a:t> و </a:t>
            </a:r>
            <a:r>
              <a:rPr lang="en-US" dirty="0"/>
              <a:t> </a:t>
            </a:r>
            <a:r>
              <a:rPr lang="en-US" dirty="0" err="1"/>
              <a:t>membuf</a:t>
            </a:r>
            <a:r>
              <a:rPr lang="fa-IR" dirty="0"/>
              <a:t>، مکانیزم‌های امنیتی</a:t>
            </a:r>
          </a:p>
          <a:p>
            <a:r>
              <a:rPr lang="fa-IR" dirty="0"/>
              <a:t>مناسب برای</a:t>
            </a:r>
            <a:r>
              <a:rPr lang="en-US" dirty="0"/>
              <a:t> </a:t>
            </a:r>
            <a:r>
              <a:rPr lang="fa-IR" dirty="0"/>
              <a:t>موقعيت‌هايي با عملیات زیاد </a:t>
            </a:r>
            <a:r>
              <a:rPr lang="de-DE" dirty="0"/>
              <a:t>IO</a:t>
            </a:r>
            <a:r>
              <a:rPr lang="fa-IR" dirty="0"/>
              <a:t> : مراكز داده، مخابرات</a:t>
            </a:r>
          </a:p>
          <a:p>
            <a:r>
              <a:rPr lang="fa-IR" dirty="0"/>
              <a:t>راهکار‌های دیگر مثل </a:t>
            </a:r>
            <a:r>
              <a:rPr lang="de-DE" dirty="0"/>
              <a:t>XDP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5AD3-EF94-4576-87A0-2CC3225D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A2EE-6FEE-4701-8B88-DCDED989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C5ED-E4E9-465E-8651-27EFBAF2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6D49-C730-469C-8012-21261A18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</a:t>
            </a:r>
            <a:r>
              <a:rPr lang="en-US" dirty="0"/>
              <a:t>-SAD (Real Time Sketch-Based Adaptive DDoS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31D9-EB22-4EFB-9CE8-7F960ED6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2021 </a:t>
            </a:r>
            <a:r>
              <a:rPr lang="fa-IR" dirty="0"/>
              <a:t> </a:t>
            </a:r>
            <a:r>
              <a:rPr lang="en-US" dirty="0"/>
              <a:t>Che wing – Security &amp; Communication Networks -</a:t>
            </a:r>
          </a:p>
          <a:p>
            <a:r>
              <a:rPr lang="fa-IR" dirty="0"/>
              <a:t>میزان مصرف منابع نیز مورد توجه است</a:t>
            </a:r>
          </a:p>
          <a:p>
            <a:r>
              <a:rPr lang="fa-IR" dirty="0"/>
              <a:t>جلوگیری در سمت کاربر – </a:t>
            </a:r>
            <a:r>
              <a:rPr lang="fa-IR"/>
              <a:t>شبکه‌های ارائه </a:t>
            </a:r>
            <a:r>
              <a:rPr lang="fa-IR" dirty="0"/>
              <a:t>دهنده خدمات اینترنتی</a:t>
            </a:r>
          </a:p>
          <a:p>
            <a:r>
              <a:rPr lang="fa-IR" dirty="0"/>
              <a:t> استفاده از انگاره‌‌ها براي استخراج مدل</a:t>
            </a:r>
          </a:p>
          <a:p>
            <a:r>
              <a:rPr lang="fa-IR" dirty="0"/>
              <a:t>عدم تقارن در ترافیک</a:t>
            </a:r>
          </a:p>
          <a:p>
            <a:r>
              <a:rPr lang="fa-IR" dirty="0"/>
              <a:t>مشكل عدم پوشش همه حملات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F404E-498F-4010-BAC2-DDF78E72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6" y="1731707"/>
            <a:ext cx="3553630" cy="35536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7AA9-6D74-4B11-9C09-C5980CE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روح الله جهان افروز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A45A9-7A03-4D94-8EDF-1746706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شناسایی حملات منع خدمت توزیع شده در شبکه‌های پهن باند</a:t>
            </a:r>
            <a:endParaRPr lang="fa-I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61F880-1331-4D76-AC75-3F09FA7F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dirty="0"/>
              <a:t>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1035</TotalTime>
  <Words>890</Words>
  <Application>Microsoft Office PowerPoint</Application>
  <PresentationFormat>Custom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IranNastaliq</vt:lpstr>
      <vt:lpstr>Times New Roman</vt:lpstr>
      <vt:lpstr>Tech 16x9</vt:lpstr>
      <vt:lpstr>Custom Design</vt:lpstr>
      <vt:lpstr>شناسایی حملات منع خدمت توزیع شده در شبکه‌های پهن باند</vt:lpstr>
      <vt:lpstr>فهرست مطالب</vt:lpstr>
      <vt:lpstr>ضرورت پژوهش</vt:lpstr>
      <vt:lpstr>راهکارهای ارائه شده در یک نگاه</vt:lpstr>
      <vt:lpstr>Jaqen</vt:lpstr>
      <vt:lpstr>محاسبات داده جریان (دیتا استریم)</vt:lpstr>
      <vt:lpstr>الگوریتم‌ (داده ساختار‌) های انگاره (اسکچ)</vt:lpstr>
      <vt:lpstr>Data Plane Development Kit</vt:lpstr>
      <vt:lpstr>RT-SAD (Real Time Sketch-Based Adaptive DDoS Detection</vt:lpstr>
      <vt:lpstr>Smart Defense</vt:lpstr>
      <vt:lpstr>BigFlow</vt:lpstr>
      <vt:lpstr>Signature-Based with XDP</vt:lpstr>
      <vt:lpstr>جمع‌بندی</vt:lpstr>
      <vt:lpstr>مراجع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شنا</dc:title>
  <dc:creator>RH JAR</dc:creator>
  <cp:lastModifiedBy>RH JAR</cp:lastModifiedBy>
  <cp:revision>48</cp:revision>
  <dcterms:created xsi:type="dcterms:W3CDTF">2022-09-05T14:09:25Z</dcterms:created>
  <dcterms:modified xsi:type="dcterms:W3CDTF">2022-09-11T10:42:06Z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