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4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1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8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4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7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7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6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4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AC91-5760-4520-B060-8C76A45261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287B-E470-46A3-9A7D-65B7F461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880" y="2605330"/>
            <a:ext cx="5780112" cy="39110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57182" y="2603867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자유</a:t>
            </a:r>
            <a:r>
              <a:rPr lang="en-US" altLang="ko-KR" sz="1400" dirty="0" smtClean="0">
                <a:solidFill>
                  <a:schemeClr val="bg1"/>
                </a:solidFill>
              </a:rPr>
              <a:t>/ </a:t>
            </a:r>
            <a:r>
              <a:rPr lang="ko-KR" altLang="en-US" sz="1400" dirty="0" smtClean="0">
                <a:solidFill>
                  <a:schemeClr val="bg1"/>
                </a:solidFill>
              </a:rPr>
              <a:t>이벤트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99" y="3213375"/>
            <a:ext cx="581025" cy="590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7310" y="3954877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84099" y="3516476"/>
            <a:ext cx="94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51798" y="3346316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415532" y="3516476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589572" y="3346315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832351" y="3686611"/>
            <a:ext cx="2876" cy="650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57082" y="5356867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댓글 입력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35" y="4620476"/>
            <a:ext cx="581025" cy="590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253307" y="5785589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20816" y="5537485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555269" y="5329344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댓글 삭제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99935" y="2605330"/>
            <a:ext cx="5786770" cy="39110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02121" y="2603867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– Q&amp;A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6419" y="143745"/>
            <a:ext cx="6435482" cy="226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94326" y="154983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전체 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901" y="3143743"/>
            <a:ext cx="581025" cy="59055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6392478" y="3885245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199267" y="3446844"/>
            <a:ext cx="94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366966" y="3276684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430700" y="3446844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0604740" y="3276683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847519" y="3616979"/>
            <a:ext cx="2876" cy="650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306553" y="5194531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답글 입력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6" y="4458140"/>
            <a:ext cx="581025" cy="590550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8306553" y="5698765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9370287" y="5375149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604740" y="5185164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답글 삭제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4" y="714468"/>
            <a:ext cx="581025" cy="59055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22565" y="1455970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229354" y="1017569"/>
            <a:ext cx="94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397053" y="847409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460787" y="1017569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34827" y="847408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9880" y="1822627"/>
            <a:ext cx="224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관리자 계정으로 접속 시 가능</a:t>
            </a:r>
            <a:endParaRPr lang="en-US" altLang="ko-KR" sz="1000" dirty="0" smtClean="0"/>
          </a:p>
          <a:p>
            <a:r>
              <a:rPr lang="en-US" altLang="ko-KR" sz="1000" dirty="0" smtClean="0"/>
              <a:t>* java </a:t>
            </a:r>
            <a:r>
              <a:rPr lang="en-US" altLang="ko-KR" sz="1000" dirty="0"/>
              <a:t>Bean validation </a:t>
            </a:r>
            <a:r>
              <a:rPr lang="ko-KR" altLang="en-US" sz="1000" dirty="0" smtClean="0"/>
              <a:t>사용 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4555269" y="1224936"/>
            <a:ext cx="2227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관리자 계정으로 접속 시 가능 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11798" y="4335029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java </a:t>
            </a:r>
            <a:r>
              <a:rPr lang="en-US" altLang="ko-KR" sz="1000" dirty="0"/>
              <a:t>Bean validation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253307" y="6118850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중복 추천 검사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9479" y="4258696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java </a:t>
            </a:r>
            <a:r>
              <a:rPr lang="en-US" altLang="ko-KR" sz="1000" dirty="0"/>
              <a:t>Bean validation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8274763" y="6059752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중복 추천 검사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47194" y="5662478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본인 계정만 삭제 가능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526988" y="5558427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본인 계정만 삭제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66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160" y="4211690"/>
            <a:ext cx="116419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■ </a:t>
            </a:r>
            <a:r>
              <a:rPr lang="en-US" altLang="ko-KR" sz="1200" dirty="0" smtClean="0"/>
              <a:t>java </a:t>
            </a:r>
            <a:r>
              <a:rPr lang="en-US" altLang="ko-KR" sz="1200" dirty="0"/>
              <a:t>Bean validation</a:t>
            </a:r>
            <a:r>
              <a:rPr lang="ko-KR" altLang="en-US" sz="1200" dirty="0"/>
              <a:t>을 통한 데이터유효성검증을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자바 기반의 데이터 유효성 검증 프레임워크로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어노테이션을</a:t>
            </a:r>
            <a:r>
              <a:rPr lang="ko-KR" altLang="en-US" sz="1200" dirty="0" smtClean="0"/>
              <a:t> 사용하여 데이터의 유효성 검증하는 데 사용하고 </a:t>
            </a:r>
            <a:r>
              <a:rPr lang="ko-KR" altLang="en-US" sz="1200" dirty="0" smtClean="0"/>
              <a:t>코드의 </a:t>
            </a:r>
            <a:r>
              <a:rPr lang="ko-KR" altLang="en-US" sz="1200" dirty="0" err="1" smtClean="0"/>
              <a:t>가독성과</a:t>
            </a:r>
            <a:r>
              <a:rPr lang="ko-KR" altLang="en-US" sz="1200" dirty="0" smtClean="0"/>
              <a:t> 유지보수성을 향상시킬 수 있다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어노테이션을</a:t>
            </a:r>
            <a:r>
              <a:rPr lang="ko-KR" altLang="en-US" sz="1200" dirty="0" smtClean="0"/>
              <a:t> 사용하여 검증 규칙을 명시하고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이용해 런타임 시에 데이터를 검증한다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제목과 본문에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NotBlank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NotEmpty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어노테이션</a:t>
            </a:r>
            <a:r>
              <a:rPr lang="ko-KR" altLang="en-US" sz="1200" dirty="0" smtClean="0"/>
              <a:t> 사용 </a:t>
            </a:r>
            <a:endParaRPr lang="en-US" altLang="ko-KR" sz="1200" dirty="0" smtClean="0"/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@</a:t>
            </a:r>
            <a:r>
              <a:rPr lang="en-US" altLang="ko-KR" sz="1200" dirty="0" err="1" smtClean="0"/>
              <a:t>NotNull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valid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implementaion</a:t>
            </a:r>
            <a:r>
              <a:rPr lang="ko-KR" altLang="en-US" sz="1200" dirty="0" smtClean="0"/>
              <a:t>하면서 추가로 해당 오브젝트의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length</a:t>
            </a:r>
            <a:r>
              <a:rPr lang="ko-KR" altLang="en-US" sz="1200" dirty="0" smtClean="0"/>
              <a:t>를 검사해서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보다 큰지 확인한다</a:t>
            </a:r>
            <a:endParaRPr lang="en-US" altLang="ko-KR" sz="1200" dirty="0" smtClean="0"/>
          </a:p>
          <a:p>
            <a:r>
              <a:rPr lang="ko-KR" altLang="en-US" sz="1200" dirty="0" smtClean="0"/>
              <a:t>본문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제목의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NotBlank</a:t>
            </a:r>
            <a:r>
              <a:rPr lang="ko-KR" altLang="en-US" sz="1200" dirty="0" smtClean="0"/>
              <a:t>의 속성으로 본문은</a:t>
            </a:r>
            <a:r>
              <a:rPr lang="en-US" altLang="ko-KR" sz="1200" dirty="0" smtClean="0"/>
              <a:t> null </a:t>
            </a:r>
            <a:r>
              <a:rPr lang="ko-KR" altLang="en-US" sz="1200" dirty="0" smtClean="0"/>
              <a:t>값만 걸러낼 수 있는 </a:t>
            </a:r>
            <a:r>
              <a:rPr lang="en-US" altLang="ko-KR" sz="1200" dirty="0"/>
              <a:t>@</a:t>
            </a:r>
            <a:r>
              <a:rPr lang="en-US" altLang="ko-KR" sz="1200" dirty="0" err="1" smtClean="0"/>
              <a:t>NotEmpty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사용되었다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579028"/>
            <a:ext cx="9174480" cy="3333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" y="199460"/>
            <a:ext cx="188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작성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376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12" y="935896"/>
            <a:ext cx="5771192" cy="3241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822960"/>
            <a:ext cx="5537201" cy="3466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520" y="248969"/>
            <a:ext cx="690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조회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본인 계정만 수정과 삭제 버튼 보임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503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8325" cy="59029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0451" y="6028174"/>
            <a:ext cx="1055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CRUD / </a:t>
            </a:r>
            <a:r>
              <a:rPr lang="ko-KR" altLang="en-US" dirty="0" err="1" smtClean="0"/>
              <a:t>페이징작업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8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0964" y="314985"/>
            <a:ext cx="11281756" cy="6106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29" y="1156296"/>
            <a:ext cx="581025" cy="590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4965" y="1905755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381754" y="1467353"/>
            <a:ext cx="14941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64781" y="1305018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228515" y="1467353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581096" y="1167457"/>
            <a:ext cx="3265008" cy="148444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0107" y="314985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To Do List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0655" y="130501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수행 결과에 따른 기능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▶ 수행한 작업 체크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▶ 수행하지 않은 작업 삭제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240333" y="3619565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87600" y="3781900"/>
            <a:ext cx="488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387600" y="1467353"/>
            <a:ext cx="0" cy="23145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304067" y="3781900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581096" y="3553778"/>
            <a:ext cx="3265008" cy="148444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50235" y="3695835"/>
            <a:ext cx="371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과거 수행한 리스트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(** </a:t>
            </a:r>
            <a:r>
              <a:rPr lang="ko-KR" altLang="en-US" sz="1200" dirty="0" smtClean="0"/>
              <a:t>작업 예정이므로 작업 마치고 추가 예정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550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69" y="906087"/>
            <a:ext cx="4623676" cy="26018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906087"/>
            <a:ext cx="4304371" cy="3425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510" y="4450764"/>
            <a:ext cx="11579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■</a:t>
            </a:r>
            <a:r>
              <a:rPr lang="ko-KR" altLang="en-US" sz="1200" dirty="0"/>
              <a:t> </a:t>
            </a:r>
            <a:r>
              <a:rPr lang="ko-KR" altLang="en-US" sz="1100" dirty="0" err="1" smtClean="0"/>
              <a:t>복합키를</a:t>
            </a:r>
            <a:r>
              <a:rPr lang="ko-KR" altLang="en-US" sz="1100" dirty="0" smtClean="0"/>
              <a:t> 통한 데이터 무결성 관리 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TODOLIST</a:t>
            </a:r>
            <a:r>
              <a:rPr lang="ko-KR" altLang="en-US" sz="1100" dirty="0" smtClean="0"/>
              <a:t>는 전체 사용자 중 로그인 한 사용자에 대한 </a:t>
            </a:r>
            <a:r>
              <a:rPr lang="ko-KR" altLang="en-US" sz="1100" dirty="0" smtClean="0"/>
              <a:t>본인이 작성한 </a:t>
            </a:r>
            <a:r>
              <a:rPr lang="ko-KR" altLang="en-US" sz="1100" dirty="0" smtClean="0"/>
              <a:t>리스트를 </a:t>
            </a:r>
            <a:r>
              <a:rPr lang="ko-KR" altLang="en-US" sz="1100" dirty="0" smtClean="0"/>
              <a:t>보여준다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TODO </a:t>
            </a:r>
            <a:r>
              <a:rPr lang="ko-KR" altLang="en-US" sz="1100" dirty="0" smtClean="0"/>
              <a:t>테이블에서 </a:t>
            </a:r>
            <a:r>
              <a:rPr lang="en-US" altLang="ko-KR" sz="1100" dirty="0" err="1" smtClean="0"/>
              <a:t>User_id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pk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하나로 고유한 값이 될 수 없으므로 </a:t>
            </a:r>
            <a:endParaRPr lang="en-US" altLang="ko-KR" sz="1100" dirty="0" smtClean="0"/>
          </a:p>
          <a:p>
            <a:r>
              <a:rPr lang="en-US" altLang="ko-KR" sz="1100" dirty="0" err="1" smtClean="0"/>
              <a:t>User_id</a:t>
            </a:r>
            <a:r>
              <a:rPr lang="ko-KR" altLang="en-US" sz="1100" dirty="0" smtClean="0"/>
              <a:t>에 대한 </a:t>
            </a:r>
            <a:r>
              <a:rPr lang="en-US" altLang="ko-KR" sz="1100" dirty="0" err="1" smtClean="0"/>
              <a:t>todo_no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글 번호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en-US" altLang="ko-KR" sz="1100" dirty="0" err="1" smtClean="0"/>
              <a:t>pk</a:t>
            </a:r>
            <a:r>
              <a:rPr lang="ko-KR" altLang="en-US" sz="1100" dirty="0" smtClean="0"/>
              <a:t>를 생성하여 정확한 식별과 고유한 값이 가능하도록 한다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■ 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Jquery</a:t>
            </a:r>
            <a:r>
              <a:rPr lang="en-US" altLang="ko-KR" sz="1100" dirty="0" smtClean="0"/>
              <a:t> </a:t>
            </a:r>
          </a:p>
          <a:p>
            <a:r>
              <a:rPr lang="ko-KR" altLang="en-US" sz="1100" dirty="0" smtClean="0"/>
              <a:t>개발 완료 후 작성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6008" y="140613"/>
            <a:ext cx="618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to do list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localhost </a:t>
            </a:r>
            <a:r>
              <a:rPr lang="ko-KR" altLang="en-US" sz="1200" b="1" dirty="0" smtClean="0"/>
              <a:t>으로 캡쳐 </a:t>
            </a:r>
            <a:r>
              <a:rPr lang="en-US" altLang="ko-KR" sz="1200" b="1" dirty="0" smtClean="0"/>
              <a:t>-&gt; 26</a:t>
            </a:r>
            <a:r>
              <a:rPr lang="ko-KR" altLang="en-US" sz="1200" b="1" dirty="0" smtClean="0"/>
              <a:t>일에 개발 완료하고 </a:t>
            </a:r>
            <a:r>
              <a:rPr lang="en-US" altLang="ko-KR" sz="1200" b="1" dirty="0" smtClean="0"/>
              <a:t>@172.30.1.41</a:t>
            </a:r>
            <a:r>
              <a:rPr lang="ko-KR" altLang="en-US" sz="1200" b="1" dirty="0" smtClean="0"/>
              <a:t>으로 캡쳐 예정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202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292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44</cp:revision>
  <dcterms:created xsi:type="dcterms:W3CDTF">2023-11-21T01:59:27Z</dcterms:created>
  <dcterms:modified xsi:type="dcterms:W3CDTF">2023-11-22T03:22:39Z</dcterms:modified>
</cp:coreProperties>
</file>