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0" autoAdjust="0"/>
    <p:restoredTop sz="76319" autoAdjust="0"/>
  </p:normalViewPr>
  <p:slideViewPr>
    <p:cSldViewPr snapToGrid="0">
      <p:cViewPr varScale="1">
        <p:scale>
          <a:sx n="87" d="100"/>
          <a:sy n="87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722DA-B124-4A75-918F-708C50E741F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C3BDA-3425-4E65-B236-AA88C70C3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9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3BDA-3425-4E65-B236-AA88C70C36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3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클라이언트가 </a:t>
            </a:r>
            <a:r>
              <a:rPr lang="ko-KR" altLang="en-US" dirty="0" err="1" smtClean="0">
                <a:solidFill>
                  <a:schemeClr val="tx1"/>
                </a:solidFill>
              </a:rPr>
              <a:t>접근할때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DispatcherServlet</a:t>
            </a:r>
            <a:r>
              <a:rPr lang="ko-KR" altLang="en-US" dirty="0" smtClean="0">
                <a:solidFill>
                  <a:schemeClr val="tx1"/>
                </a:solidFill>
              </a:rPr>
              <a:t>을 통해 들어오는데</a:t>
            </a:r>
            <a:r>
              <a:rPr lang="ko-KR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InterCeptor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preHandler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ko-KR" altLang="en-US" dirty="0" err="1" smtClean="0">
                <a:solidFill>
                  <a:schemeClr val="tx1"/>
                </a:solidFill>
              </a:rPr>
              <a:t>유저정보</a:t>
            </a:r>
            <a:r>
              <a:rPr lang="ko-KR" altLang="en-US" dirty="0" smtClean="0">
                <a:solidFill>
                  <a:schemeClr val="tx1"/>
                </a:solidFill>
              </a:rPr>
              <a:t> 세션이 있으면 </a:t>
            </a:r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r>
              <a:rPr lang="ko-KR" altLang="en-US" dirty="0" smtClean="0">
                <a:solidFill>
                  <a:schemeClr val="tx1"/>
                </a:solidFill>
              </a:rPr>
              <a:t>를 수행함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유저정보가</a:t>
            </a:r>
            <a:r>
              <a:rPr lang="ko-KR" altLang="en-US" dirty="0" smtClean="0">
                <a:solidFill>
                  <a:schemeClr val="tx1"/>
                </a:solidFill>
              </a:rPr>
              <a:t> 세션에 없다면 </a:t>
            </a:r>
            <a:r>
              <a:rPr lang="en-US" altLang="ko-KR" dirty="0" err="1" smtClean="0">
                <a:solidFill>
                  <a:schemeClr val="tx1"/>
                </a:solidFill>
              </a:rPr>
              <a:t>InterCeptor</a:t>
            </a:r>
            <a:r>
              <a:rPr lang="ko-KR" altLang="en-US" dirty="0" smtClean="0">
                <a:solidFill>
                  <a:schemeClr val="tx1"/>
                </a:solidFill>
              </a:rPr>
              <a:t>로 인해 로그인 페이지로 이동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3BDA-3425-4E65-B236-AA88C70C36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0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3BDA-3425-4E65-B236-AA88C70C36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1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B9A8-947B-40DC-8D56-3F81AAFC54E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BA06-38DC-4802-B849-04BEE2F0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7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B9A8-947B-40DC-8D56-3F81AAFC54E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BA06-38DC-4802-B849-04BEE2F0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B9A8-947B-40DC-8D56-3F81AAFC54E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BA06-38DC-4802-B849-04BEE2F0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6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B9A8-947B-40DC-8D56-3F81AAFC54E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BA06-38DC-4802-B849-04BEE2F0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7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B9A8-947B-40DC-8D56-3F81AAFC54E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BA06-38DC-4802-B849-04BEE2F0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B9A8-947B-40DC-8D56-3F81AAFC54E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BA06-38DC-4802-B849-04BEE2F0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7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B9A8-947B-40DC-8D56-3F81AAFC54E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BA06-38DC-4802-B849-04BEE2F0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1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B9A8-947B-40DC-8D56-3F81AAFC54E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BA06-38DC-4802-B849-04BEE2F0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3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B9A8-947B-40DC-8D56-3F81AAFC54E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BA06-38DC-4802-B849-04BEE2F0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7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B9A8-947B-40DC-8D56-3F81AAFC54E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BA06-38DC-4802-B849-04BEE2F0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B9A8-947B-40DC-8D56-3F81AAFC54E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BA06-38DC-4802-B849-04BEE2F0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8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B9A8-947B-40DC-8D56-3F81AAFC54E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BBA06-38DC-4802-B849-04BEE2F0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6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1487" y="2356432"/>
            <a:ext cx="1885950" cy="2332351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35" y="2746764"/>
            <a:ext cx="1219017" cy="1047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047" y="20024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03041" y="18177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1296" y="3878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회원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429123" y="1954797"/>
            <a:ext cx="9364121" cy="3679433"/>
            <a:chOff x="2443163" y="1744740"/>
            <a:chExt cx="9364121" cy="367943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201556" y="2167992"/>
              <a:ext cx="4077385" cy="224313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32115" y="2640163"/>
              <a:ext cx="14381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1. </a:t>
              </a:r>
              <a:r>
                <a:rPr lang="ko-KR" altLang="en-US" sz="1400" dirty="0" smtClean="0"/>
                <a:t>로그인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</a:t>
              </a:r>
              <a:r>
                <a:rPr lang="en-US" altLang="ko-KR" sz="1400" dirty="0" smtClean="0"/>
                <a:t>request)</a:t>
              </a: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2646943" y="3201455"/>
              <a:ext cx="1314450" cy="285749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7316" y="2535504"/>
              <a:ext cx="1405862" cy="1469764"/>
            </a:xfrm>
            <a:prstGeom prst="rect">
              <a:avLst/>
            </a:prstGeom>
          </p:spPr>
        </p:pic>
        <p:sp>
          <p:nvSpPr>
            <p:cNvPr id="27" name="오른쪽 화살표 26"/>
            <p:cNvSpPr/>
            <p:nvPr/>
          </p:nvSpPr>
          <p:spPr>
            <a:xfrm rot="20965131">
              <a:off x="8576864" y="2378877"/>
              <a:ext cx="1314450" cy="285749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rot="21006181">
              <a:off x="8334781" y="2009134"/>
              <a:ext cx="16802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2. </a:t>
              </a:r>
              <a:r>
                <a:rPr lang="ko-KR" altLang="en-US" dirty="0" smtClean="0"/>
                <a:t>사용자 확인</a:t>
              </a:r>
              <a:endParaRPr lang="ko-KR" altLang="en-US" dirty="0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81898" y="1744740"/>
              <a:ext cx="1625386" cy="1657572"/>
            </a:xfrm>
            <a:prstGeom prst="rect">
              <a:avLst/>
            </a:prstGeom>
          </p:spPr>
        </p:pic>
        <p:sp>
          <p:nvSpPr>
            <p:cNvPr id="32" name="오른쪽 화살표 31"/>
            <p:cNvSpPr/>
            <p:nvPr/>
          </p:nvSpPr>
          <p:spPr>
            <a:xfrm rot="10241772">
              <a:off x="8591318" y="2851138"/>
              <a:ext cx="1314450" cy="28574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47279" y="3874156"/>
              <a:ext cx="1416813" cy="1550017"/>
            </a:xfrm>
            <a:prstGeom prst="rect">
              <a:avLst/>
            </a:prstGeom>
          </p:spPr>
        </p:pic>
        <p:sp>
          <p:nvSpPr>
            <p:cNvPr id="34" name="오른쪽 화살표 33"/>
            <p:cNvSpPr/>
            <p:nvPr/>
          </p:nvSpPr>
          <p:spPr>
            <a:xfrm rot="707256">
              <a:off x="8655885" y="3915947"/>
              <a:ext cx="1314450" cy="285749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오른쪽 화살표 34"/>
            <p:cNvSpPr/>
            <p:nvPr/>
          </p:nvSpPr>
          <p:spPr>
            <a:xfrm rot="11464814">
              <a:off x="8655763" y="4279389"/>
              <a:ext cx="1314450" cy="28574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65193">
              <a:off x="8329037" y="3600033"/>
              <a:ext cx="24545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3. </a:t>
              </a:r>
              <a:r>
                <a:rPr lang="ko-KR" altLang="en-US" dirty="0" smtClean="0"/>
                <a:t>회원정보 세션 생성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 rot="565193">
              <a:off x="8467014" y="4638175"/>
              <a:ext cx="17588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세션 </a:t>
              </a:r>
              <a:r>
                <a:rPr lang="en-US" altLang="ko-KR" dirty="0" smtClean="0"/>
                <a:t>ID </a:t>
              </a:r>
              <a:r>
                <a:rPr lang="ko-KR" altLang="en-US" dirty="0" smtClean="0"/>
                <a:t>발급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43163" y="3801820"/>
              <a:ext cx="18352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5</a:t>
              </a:r>
              <a:r>
                <a:rPr lang="en-US" altLang="ko-KR" sz="1400" dirty="0" smtClean="0"/>
                <a:t>. </a:t>
              </a:r>
              <a:r>
                <a:rPr lang="ko-KR" altLang="en-US" sz="1400" dirty="0" smtClean="0"/>
                <a:t>응답 </a:t>
              </a:r>
              <a:r>
                <a:rPr lang="en-US" altLang="ko-KR" sz="1400" dirty="0" smtClean="0"/>
                <a:t>(+ </a:t>
              </a:r>
              <a:r>
                <a:rPr lang="ko-KR" altLang="en-US" sz="1400" dirty="0" smtClean="0"/>
                <a:t>세션 </a:t>
              </a:r>
              <a:r>
                <a:rPr lang="en-US" altLang="ko-KR" sz="1400" dirty="0" smtClean="0"/>
                <a:t>ID)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</a:t>
              </a:r>
              <a:r>
                <a:rPr lang="en-US" altLang="ko-KR" sz="1400" dirty="0" smtClean="0"/>
                <a:t>response)</a:t>
              </a:r>
            </a:p>
          </p:txBody>
        </p:sp>
        <p:sp>
          <p:nvSpPr>
            <p:cNvPr id="43" name="오른쪽 화살표 42"/>
            <p:cNvSpPr/>
            <p:nvPr/>
          </p:nvSpPr>
          <p:spPr>
            <a:xfrm rot="10800000">
              <a:off x="2631292" y="3503689"/>
              <a:ext cx="1314450" cy="28574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584997" y="799002"/>
            <a:ext cx="5424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Session</a:t>
            </a:r>
            <a:r>
              <a:rPr lang="ko-KR" altLang="en-US" sz="2800" b="1" dirty="0" smtClean="0"/>
              <a:t>을 사용하여 로그인 구현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79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12357" y="2187104"/>
            <a:ext cx="1843087" cy="3086101"/>
            <a:chOff x="400050" y="2143125"/>
            <a:chExt cx="1843087" cy="308610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00050" y="2512457"/>
              <a:ext cx="1843087" cy="2716769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084" y="3172629"/>
              <a:ext cx="1219017" cy="10477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0608" y="214312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클라이언트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076037" y="3527519"/>
            <a:ext cx="1438154" cy="655081"/>
            <a:chOff x="2555171" y="3441800"/>
            <a:chExt cx="1438154" cy="655081"/>
          </a:xfrm>
        </p:grpSpPr>
        <p:sp>
          <p:nvSpPr>
            <p:cNvPr id="8" name="TextBox 7"/>
            <p:cNvSpPr txBox="1"/>
            <p:nvPr/>
          </p:nvSpPr>
          <p:spPr>
            <a:xfrm>
              <a:off x="2555171" y="3441800"/>
              <a:ext cx="143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페이지 접근</a:t>
              </a:r>
              <a:endParaRPr lang="en-US" altLang="ko-KR" dirty="0" smtClean="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558793" y="3811132"/>
              <a:ext cx="1314450" cy="285749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076037" y="252046"/>
            <a:ext cx="6954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 smtClean="0"/>
              <a:t>InterCeptor</a:t>
            </a:r>
            <a:r>
              <a:rPr lang="ko-KR" altLang="en-US" sz="2800" b="1" dirty="0" smtClean="0"/>
              <a:t>를 사용하여 페이지 접근 제한</a:t>
            </a:r>
            <a:endParaRPr lang="ko-KR" altLang="en-US" sz="2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94109" y="1355542"/>
            <a:ext cx="8050179" cy="5329237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89684" y="2598554"/>
            <a:ext cx="1434531" cy="28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Dispatcher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80366" y="8807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274199" y="2330655"/>
            <a:ext cx="1973841" cy="316832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preHandler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 rot="19904793">
            <a:off x="5337087" y="2899512"/>
            <a:ext cx="2537739" cy="397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961788" y="1443166"/>
            <a:ext cx="2332684" cy="2674652"/>
            <a:chOff x="7830918" y="1443165"/>
            <a:chExt cx="2332684" cy="2674652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830918" y="1443165"/>
              <a:ext cx="2332684" cy="26746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InterCeptor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4664" y="1884362"/>
              <a:ext cx="1795282" cy="2012489"/>
            </a:xfrm>
            <a:prstGeom prst="rect">
              <a:avLst/>
            </a:prstGeom>
          </p:spPr>
        </p:pic>
      </p:grpSp>
      <p:sp>
        <p:nvSpPr>
          <p:cNvPr id="27" name="모서리가 둥근 직사각형 26"/>
          <p:cNvSpPr/>
          <p:nvPr/>
        </p:nvSpPr>
        <p:spPr>
          <a:xfrm>
            <a:off x="7940959" y="4203402"/>
            <a:ext cx="2353513" cy="2356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 rot="1659895">
            <a:off x="5318354" y="4848983"/>
            <a:ext cx="2531358" cy="32518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712023" y="5687975"/>
            <a:ext cx="4043363" cy="8715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081240" y="543696"/>
            <a:ext cx="4224875" cy="3404010"/>
            <a:chOff x="207847" y="903350"/>
            <a:chExt cx="4224875" cy="340401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436" y="1272682"/>
              <a:ext cx="3627390" cy="3034678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07847" y="903350"/>
              <a:ext cx="42248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Bean Validation</a:t>
              </a:r>
              <a:r>
                <a:rPr lang="ko-KR" altLang="en-US" dirty="0"/>
                <a:t>을 </a:t>
              </a:r>
              <a:r>
                <a:rPr lang="ko-KR" altLang="en-US" dirty="0" smtClean="0"/>
                <a:t>사용한 유효성 검사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897247" y="543696"/>
            <a:ext cx="3867150" cy="5777186"/>
            <a:chOff x="4126501" y="634318"/>
            <a:chExt cx="3867150" cy="577718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6501" y="634318"/>
              <a:ext cx="3867150" cy="577718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0291" y="5018788"/>
              <a:ext cx="3619570" cy="139271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8168829" y="4928166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를 활용한 이메일 </a:t>
            </a:r>
            <a:r>
              <a:rPr lang="ko-KR" altLang="en-US" dirty="0" err="1" smtClean="0"/>
              <a:t>인증처리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26196" y="2430367"/>
            <a:ext cx="3254208" cy="3644665"/>
            <a:chOff x="406192" y="2116468"/>
            <a:chExt cx="3254208" cy="3644665"/>
          </a:xfrm>
        </p:grpSpPr>
        <p:sp>
          <p:nvSpPr>
            <p:cNvPr id="14" name="TextBox 13"/>
            <p:cNvSpPr txBox="1"/>
            <p:nvPr/>
          </p:nvSpPr>
          <p:spPr>
            <a:xfrm>
              <a:off x="491046" y="5114802"/>
              <a:ext cx="26228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카카오 </a:t>
              </a:r>
              <a:r>
                <a:rPr lang="en-US" altLang="ko-KR" dirty="0" smtClean="0"/>
                <a:t>API</a:t>
              </a:r>
              <a:r>
                <a:rPr lang="ko-KR" altLang="en-US" dirty="0" smtClean="0"/>
                <a:t>를 사용하여 </a:t>
              </a:r>
              <a:endParaRPr lang="en-US" altLang="ko-KR" dirty="0" smtClean="0"/>
            </a:p>
            <a:p>
              <a:r>
                <a:rPr lang="ko-KR" altLang="en-US" dirty="0" smtClean="0"/>
                <a:t>간편하게 주소 입력</a:t>
              </a:r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6192" y="2116468"/>
              <a:ext cx="3254208" cy="2998334"/>
            </a:xfrm>
            <a:prstGeom prst="rect">
              <a:avLst/>
            </a:prstGeom>
          </p:spPr>
        </p:pic>
      </p:grpSp>
      <p:cxnSp>
        <p:nvCxnSpPr>
          <p:cNvPr id="20" name="직선 연결선 19"/>
          <p:cNvCxnSpPr/>
          <p:nvPr/>
        </p:nvCxnSpPr>
        <p:spPr>
          <a:xfrm flipH="1">
            <a:off x="2893937" y="4929332"/>
            <a:ext cx="254574" cy="56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7" idx="1"/>
          </p:cNvCxnSpPr>
          <p:nvPr/>
        </p:nvCxnSpPr>
        <p:spPr>
          <a:xfrm flipV="1">
            <a:off x="7640607" y="2430367"/>
            <a:ext cx="528222" cy="191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2" idx="1"/>
          </p:cNvCxnSpPr>
          <p:nvPr/>
        </p:nvCxnSpPr>
        <p:spPr>
          <a:xfrm>
            <a:off x="6918593" y="5112832"/>
            <a:ext cx="12502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3452" y="389808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/>
              <a:t>회원가입 폼</a:t>
            </a:r>
            <a:endParaRPr lang="ko-KR" altLang="en-US" sz="2800" b="1" dirty="0"/>
          </a:p>
        </p:txBody>
      </p:sp>
      <p:sp>
        <p:nvSpPr>
          <p:cNvPr id="29" name="직사각형 28"/>
          <p:cNvSpPr/>
          <p:nvPr/>
        </p:nvSpPr>
        <p:spPr>
          <a:xfrm>
            <a:off x="4829097" y="2369406"/>
            <a:ext cx="2811510" cy="50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847423" y="4925825"/>
            <a:ext cx="2071170" cy="747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9857" y="2369405"/>
            <a:ext cx="3398136" cy="2556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6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3521" y="313933"/>
            <a:ext cx="8044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/>
              <a:t>내가 쓴 </a:t>
            </a:r>
            <a:r>
              <a:rPr lang="ko-KR" altLang="en-US" sz="2800" b="1" dirty="0" err="1" smtClean="0"/>
              <a:t>게시글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&amp; </a:t>
            </a:r>
            <a:r>
              <a:rPr lang="ko-KR" altLang="en-US" sz="2800" b="1" dirty="0" smtClean="0"/>
              <a:t>추천한 </a:t>
            </a:r>
            <a:r>
              <a:rPr lang="ko-KR" altLang="en-US" sz="2800" b="1" dirty="0" err="1" smtClean="0"/>
              <a:t>게시글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&amp; </a:t>
            </a:r>
            <a:r>
              <a:rPr lang="ko-KR" altLang="en-US" sz="2800" b="1" dirty="0" smtClean="0"/>
              <a:t>내가 쓴 댓글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1" y="4000264"/>
            <a:ext cx="5290086" cy="2433598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553521" y="837153"/>
            <a:ext cx="11579106" cy="2946346"/>
            <a:chOff x="578329" y="1294815"/>
            <a:chExt cx="11579106" cy="294634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452" y="1294815"/>
              <a:ext cx="4835218" cy="2946346"/>
            </a:xfrm>
            <a:prstGeom prst="rect">
              <a:avLst/>
            </a:prstGeom>
          </p:spPr>
        </p:pic>
        <p:cxnSp>
          <p:nvCxnSpPr>
            <p:cNvPr id="10" name="직선 연결선 9"/>
            <p:cNvCxnSpPr>
              <a:endCxn id="11" idx="1"/>
            </p:cNvCxnSpPr>
            <p:nvPr/>
          </p:nvCxnSpPr>
          <p:spPr>
            <a:xfrm flipV="1">
              <a:off x="5442333" y="3288102"/>
              <a:ext cx="919926" cy="38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62259" y="3103436"/>
              <a:ext cx="5795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테이블 </a:t>
              </a:r>
              <a:r>
                <a:rPr lang="en-US" altLang="ko-KR" dirty="0" smtClean="0"/>
                <a:t>4</a:t>
              </a:r>
              <a:r>
                <a:rPr lang="ko-KR" altLang="en-US" dirty="0" smtClean="0"/>
                <a:t>개를 </a:t>
              </a:r>
              <a:r>
                <a:rPr lang="en-US" altLang="ko-KR" dirty="0" smtClean="0"/>
                <a:t>Join</a:t>
              </a:r>
              <a:r>
                <a:rPr lang="ko-KR" altLang="en-US" dirty="0" smtClean="0"/>
                <a:t>하여 게시판마다 내가 쓴 글 </a:t>
              </a:r>
              <a:r>
                <a:rPr lang="en-US" altLang="ko-KR" dirty="0" smtClean="0"/>
                <a:t>List</a:t>
              </a:r>
              <a:r>
                <a:rPr lang="ko-KR" altLang="en-US" dirty="0" smtClean="0"/>
                <a:t>출력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8329" y="2489811"/>
              <a:ext cx="4864004" cy="1751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10464" y="1607890"/>
              <a:ext cx="2418206" cy="738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5528670" y="1815545"/>
              <a:ext cx="919926" cy="38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448596" y="1669871"/>
              <a:ext cx="5455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모든 게시판에 내가 쓴 글 검색기능과 총 검색 건수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988022" y="4539927"/>
            <a:ext cx="3820522" cy="1893935"/>
            <a:chOff x="512288" y="4514694"/>
            <a:chExt cx="3820522" cy="189393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288" y="4525561"/>
              <a:ext cx="3820522" cy="1883068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553521" y="4514694"/>
              <a:ext cx="1548391" cy="5988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 flipH="1">
            <a:off x="6516391" y="4290091"/>
            <a:ext cx="1973837" cy="255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90228" y="3917920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추천한 </a:t>
            </a:r>
            <a:r>
              <a:rPr lang="ko-KR" altLang="en-US" dirty="0" err="1" smtClean="0"/>
              <a:t>게시글과</a:t>
            </a:r>
            <a:r>
              <a:rPr lang="ko-KR" altLang="en-US" dirty="0" smtClean="0"/>
              <a:t> 댓글은 </a:t>
            </a:r>
            <a:endParaRPr lang="en-US" altLang="ko-KR" dirty="0" smtClean="0"/>
          </a:p>
          <a:p>
            <a:r>
              <a:rPr lang="ko-KR" altLang="en-US" dirty="0" smtClean="0"/>
              <a:t>테이블을 따로 생성하여 관리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029254" y="5217063"/>
            <a:ext cx="1548391" cy="1095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endCxn id="45" idx="0"/>
          </p:cNvCxnSpPr>
          <p:nvPr/>
        </p:nvCxnSpPr>
        <p:spPr>
          <a:xfrm flipH="1">
            <a:off x="6803450" y="4290091"/>
            <a:ext cx="1602420" cy="926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7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4370" y="317624"/>
            <a:ext cx="2233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/>
              <a:t>내가 쓴 댓글</a:t>
            </a:r>
            <a:endParaRPr lang="ko-KR" altLang="en-US" sz="28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4370" y="425773"/>
            <a:ext cx="11015937" cy="2051341"/>
            <a:chOff x="454370" y="817740"/>
            <a:chExt cx="11015937" cy="205134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370" y="1344868"/>
              <a:ext cx="2772162" cy="152421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99515" y="1751682"/>
              <a:ext cx="1162336" cy="198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1861851" y="1002406"/>
              <a:ext cx="2522862" cy="7492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384713" y="817740"/>
              <a:ext cx="7085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댓글 마다 번호를 붙여서 내가 쓴 댓글 클릭 시 해당 위치로 이동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33126" y="1652530"/>
            <a:ext cx="11215745" cy="4483854"/>
            <a:chOff x="555160" y="2255709"/>
            <a:chExt cx="11215745" cy="448385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160" y="3112391"/>
              <a:ext cx="5136244" cy="345379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8845" y="2255709"/>
              <a:ext cx="4982060" cy="4483854"/>
            </a:xfrm>
            <a:prstGeom prst="rect">
              <a:avLst/>
            </a:prstGeom>
          </p:spPr>
        </p:pic>
        <p:cxnSp>
          <p:nvCxnSpPr>
            <p:cNvPr id="15" name="직선 화살표 연결선 14"/>
            <p:cNvCxnSpPr/>
            <p:nvPr/>
          </p:nvCxnSpPr>
          <p:spPr>
            <a:xfrm>
              <a:off x="5658037" y="6081311"/>
              <a:ext cx="1097441" cy="11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6855579" y="5958288"/>
              <a:ext cx="1946897" cy="4425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3126" y="6151947"/>
            <a:ext cx="835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스크립트의 </a:t>
            </a:r>
            <a:r>
              <a:rPr lang="en-US" altLang="ko-KR" dirty="0" smtClean="0"/>
              <a:t>offset()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선택한 태그의 위치를 반환 해주고 </a:t>
            </a:r>
          </a:p>
          <a:p>
            <a:r>
              <a:rPr lang="en-US" altLang="ko-KR" dirty="0" smtClean="0"/>
              <a:t>animate()</a:t>
            </a:r>
            <a:r>
              <a:rPr lang="ko-KR" altLang="en-US" dirty="0" smtClean="0"/>
              <a:t>를 이용해서 선택한 태그의 스크롤 위치를 지정해서 해당 위치로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68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170</Words>
  <Application>Microsoft Office PowerPoint</Application>
  <PresentationFormat>와이드스크린</PresentationFormat>
  <Paragraphs>41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22</cp:revision>
  <dcterms:created xsi:type="dcterms:W3CDTF">2023-11-22T02:00:40Z</dcterms:created>
  <dcterms:modified xsi:type="dcterms:W3CDTF">2023-11-22T08:09:34Z</dcterms:modified>
</cp:coreProperties>
</file>