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62" r:id="rId4"/>
    <p:sldId id="261" r:id="rId5"/>
    <p:sldId id="260" r:id="rId6"/>
    <p:sldId id="259" r:id="rId7"/>
    <p:sldId id="265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858" autoAdjust="0"/>
  </p:normalViewPr>
  <p:slideViewPr>
    <p:cSldViewPr snapToGrid="0">
      <p:cViewPr varScale="1">
        <p:scale>
          <a:sx n="98" d="100"/>
          <a:sy n="9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C7857-4149-4767-8CFF-93A8CC40EA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4D099-2C7C-473C-AA2C-6D951CA57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0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강의실 별 학생들을 모두 조회하고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팀장여부를</a:t>
            </a:r>
            <a:r>
              <a:rPr lang="ko-KR" altLang="en-US" dirty="0" smtClean="0"/>
              <a:t> 확인하며 버튼 클릭을 통해 </a:t>
            </a:r>
            <a:r>
              <a:rPr lang="ko-KR" altLang="en-US" dirty="0" err="1" smtClean="0"/>
              <a:t>팀장여부를</a:t>
            </a:r>
            <a:r>
              <a:rPr lang="ko-KR" altLang="en-US" dirty="0" smtClean="0"/>
              <a:t> 선택하여 팀장 권한을 부여할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권한 승인여부를</a:t>
            </a:r>
            <a:endParaRPr lang="en-US" altLang="ko-KR" dirty="0" smtClean="0"/>
          </a:p>
          <a:p>
            <a:r>
              <a:rPr lang="en-US" altLang="ko-KR" dirty="0" err="1" smtClean="0"/>
              <a:t>AList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Blist</a:t>
            </a:r>
            <a:r>
              <a:rPr lang="ko-KR" altLang="en-US" dirty="0" smtClean="0"/>
              <a:t>로 나눠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BList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“manager”</a:t>
            </a:r>
            <a:r>
              <a:rPr lang="ko-KR" altLang="en-US" dirty="0" smtClean="0"/>
              <a:t>인 </a:t>
            </a:r>
            <a:endParaRPr lang="en-US" altLang="ko-KR" dirty="0" smtClean="0"/>
          </a:p>
          <a:p>
            <a:r>
              <a:rPr lang="en-US" altLang="ko-KR" dirty="0" err="1" smtClean="0"/>
              <a:t>AList</a:t>
            </a:r>
            <a:r>
              <a:rPr lang="ko-KR" altLang="en-US" dirty="0" smtClean="0"/>
              <a:t>의 값과 아닌 값을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user_manager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user_student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리스트로 나눠 저장한 후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Update</a:t>
            </a:r>
            <a:r>
              <a:rPr lang="ko-KR" altLang="en-US" dirty="0" smtClean="0"/>
              <a:t>쿼리를 통해 해당 사용자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기준으로 </a:t>
            </a:r>
            <a:r>
              <a:rPr lang="ko-KR" altLang="en-US" dirty="0" err="1" smtClean="0"/>
              <a:t>팀장권한을</a:t>
            </a:r>
            <a:r>
              <a:rPr lang="ko-KR" altLang="en-US" dirty="0" smtClean="0"/>
              <a:t> 수정한다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7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강의 실 별 모든 프로젝트를 조회하여 </a:t>
            </a:r>
            <a:r>
              <a:rPr lang="ko-KR" altLang="en-US" dirty="0" err="1" smtClean="0"/>
              <a:t>셀렉트</a:t>
            </a:r>
            <a:r>
              <a:rPr lang="ko-KR" altLang="en-US" dirty="0" smtClean="0"/>
              <a:t> 박스에 넣고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선택된 프로젝트를 기준으로</a:t>
            </a:r>
            <a:endParaRPr lang="en-US" altLang="ko-KR" dirty="0" smtClean="0"/>
          </a:p>
          <a:p>
            <a:r>
              <a:rPr lang="ko-KR" altLang="en-US" dirty="0" smtClean="0"/>
              <a:t>공지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자료를 보여준다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삭제 버튼이 선택된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값과 프로젝트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받아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글의 댓글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좋아요 테이블의 </a:t>
            </a:r>
            <a:endParaRPr lang="en-US" altLang="ko-KR" dirty="0" smtClean="0"/>
          </a:p>
          <a:p>
            <a:r>
              <a:rPr lang="ko-KR" altLang="en-US" dirty="0" smtClean="0"/>
              <a:t>값도 함께 삭제한다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해당 페이지에서 발생하는 모든 이벤트는 비동기처리를 </a:t>
            </a:r>
            <a:r>
              <a:rPr lang="ko-KR" altLang="en-US" dirty="0" err="1" smtClean="0"/>
              <a:t>하게된다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2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삭제 버튼이 선택된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기준으로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8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3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5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6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6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9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7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9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5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6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5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1. STOMP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3134" y="2523067"/>
            <a:ext cx="23537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destination: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/queue/chat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3134" y="5132398"/>
            <a:ext cx="23537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destination: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/queue/chat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0933" y="3557993"/>
            <a:ext cx="23537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destination: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/queue/chat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0933" y="1761067"/>
            <a:ext cx="23537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destination: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/queue/chat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4064000" y="2523067"/>
            <a:ext cx="1303867" cy="923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82533" y="2800066"/>
            <a:ext cx="138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</a:p>
        </p:txBody>
      </p:sp>
      <p:sp>
        <p:nvSpPr>
          <p:cNvPr id="12" name="순서도: 자기 디스크 11"/>
          <p:cNvSpPr/>
          <p:nvPr/>
        </p:nvSpPr>
        <p:spPr>
          <a:xfrm>
            <a:off x="7145866" y="5130801"/>
            <a:ext cx="1303867" cy="923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72866" y="5407800"/>
            <a:ext cx="138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</a:p>
        </p:txBody>
      </p:sp>
      <p:sp>
        <p:nvSpPr>
          <p:cNvPr id="14" name="순서도: 직접 액세스 저장소 13"/>
          <p:cNvSpPr/>
          <p:nvPr/>
        </p:nvSpPr>
        <p:spPr>
          <a:xfrm>
            <a:off x="9702799" y="1775406"/>
            <a:ext cx="1591734" cy="90833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914464" y="1937073"/>
            <a:ext cx="103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화살표 연결선 17"/>
          <p:cNvCxnSpPr>
            <a:stCxn id="6" idx="3"/>
            <a:endCxn id="10" idx="2"/>
          </p:cNvCxnSpPr>
          <p:nvPr/>
        </p:nvCxnSpPr>
        <p:spPr>
          <a:xfrm>
            <a:off x="3716868" y="2984732"/>
            <a:ext cx="3471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9" idx="1"/>
          </p:cNvCxnSpPr>
          <p:nvPr/>
        </p:nvCxnSpPr>
        <p:spPr>
          <a:xfrm flipV="1">
            <a:off x="5367867" y="2222732"/>
            <a:ext cx="1253066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1"/>
          </p:cNvCxnSpPr>
          <p:nvPr/>
        </p:nvCxnSpPr>
        <p:spPr>
          <a:xfrm>
            <a:off x="5367867" y="3034037"/>
            <a:ext cx="1253066" cy="985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3"/>
            <a:endCxn id="14" idx="1"/>
          </p:cNvCxnSpPr>
          <p:nvPr/>
        </p:nvCxnSpPr>
        <p:spPr>
          <a:xfrm>
            <a:off x="8974667" y="2222732"/>
            <a:ext cx="728132" cy="6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2"/>
            <a:endCxn id="8" idx="3"/>
          </p:cNvCxnSpPr>
          <p:nvPr/>
        </p:nvCxnSpPr>
        <p:spPr>
          <a:xfrm flipH="1">
            <a:off x="8974667" y="2683740"/>
            <a:ext cx="1523999" cy="1335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2"/>
            <a:endCxn id="12" idx="1"/>
          </p:cNvCxnSpPr>
          <p:nvPr/>
        </p:nvCxnSpPr>
        <p:spPr>
          <a:xfrm>
            <a:off x="7797800" y="4481323"/>
            <a:ext cx="0" cy="649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2" idx="2"/>
            <a:endCxn id="7" idx="3"/>
          </p:cNvCxnSpPr>
          <p:nvPr/>
        </p:nvCxnSpPr>
        <p:spPr>
          <a:xfrm flipH="1">
            <a:off x="3716868" y="5592466"/>
            <a:ext cx="3428998" cy="1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600512" y="5104660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534748" y="2583404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Box 49"/>
          <p:cNvSpPr txBox="1"/>
          <p:nvPr/>
        </p:nvSpPr>
        <p:spPr>
          <a:xfrm>
            <a:off x="313267" y="3557993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발신자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13267" y="5986790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수신자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65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게시판 관리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5598" y="2386167"/>
            <a:ext cx="3166536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</a:t>
            </a:r>
            <a:endParaRPr lang="en-US" altLang="ko-KR" dirty="0" smtClean="0"/>
          </a:p>
          <a:p>
            <a:r>
              <a:rPr lang="ko-KR" altLang="en-US" dirty="0" smtClean="0"/>
              <a:t>중 한 개를 선택하여</a:t>
            </a:r>
            <a:endParaRPr lang="en-US" altLang="ko-KR" dirty="0" smtClean="0"/>
          </a:p>
          <a:p>
            <a:r>
              <a:rPr lang="ko-KR" altLang="en-US" dirty="0" smtClean="0"/>
              <a:t>작성자 이름을 기준으로 </a:t>
            </a:r>
            <a:endParaRPr lang="en-US" altLang="ko-KR" dirty="0" smtClean="0"/>
          </a:p>
          <a:p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503328" y="2347667"/>
            <a:ext cx="299720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 이름이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비어있을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카테고리의 모든 글을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82666" y="2450816"/>
            <a:ext cx="154093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859864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8635993" y="2679295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82133" y="1540933"/>
            <a:ext cx="397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자료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13" y="3815849"/>
            <a:ext cx="10100456" cy="2401415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9" idx="2"/>
          </p:cNvCxnSpPr>
          <p:nvPr/>
        </p:nvCxnSpPr>
        <p:spPr>
          <a:xfrm flipH="1">
            <a:off x="1895477" y="3586496"/>
            <a:ext cx="1313389" cy="15474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971800" y="3547996"/>
            <a:ext cx="2531528" cy="15859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96501" y="3107852"/>
            <a:ext cx="485774" cy="27023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972675" y="3107852"/>
            <a:ext cx="123826" cy="27023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반 생성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08428" y="2342659"/>
            <a:ext cx="2997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강의실이 생성되면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회원가입 시 과정을 선택할 수 있고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마이페이지에서</a:t>
            </a:r>
            <a:r>
              <a:rPr lang="ko-KR" altLang="en-US" dirty="0" smtClean="0"/>
              <a:t> 변경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91700" y="2347667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716180" y="2638933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81200" y="1998133"/>
            <a:ext cx="4734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 번호는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최소 </a:t>
            </a:r>
            <a:r>
              <a:rPr lang="en-US" altLang="ko-KR" dirty="0" smtClean="0"/>
              <a:t>100,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9999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숫자가 아닌 다른 타입을 입력하면 숫자를 입력하라는 에러메시지가 출력된다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강의 이름은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26" y="3875909"/>
            <a:ext cx="5277507" cy="276148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629150" y="2552700"/>
            <a:ext cx="323850" cy="1753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733800" y="4200525"/>
            <a:ext cx="1219200" cy="885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반 목록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3328" y="2347667"/>
            <a:ext cx="2997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강의실을 </a:t>
            </a:r>
            <a:r>
              <a:rPr lang="ko-KR" altLang="en-US" dirty="0" err="1" smtClean="0"/>
              <a:t>삭제하게되면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강의실 학생들의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 </a:t>
            </a:r>
            <a:r>
              <a:rPr lang="ko-KR" altLang="en-US" dirty="0" err="1" smtClean="0"/>
              <a:t>상태값이</a:t>
            </a:r>
            <a:r>
              <a:rPr lang="ko-KR" altLang="en-US" dirty="0" smtClean="0"/>
              <a:t> 변경된다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859864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8799" y="2347663"/>
            <a:ext cx="276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생성된 모든 강의실의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53" y="3480371"/>
            <a:ext cx="10528675" cy="14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1317114" y="2088516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22392" y="200815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317114" y="2670408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7761" y="2216595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98924" y="3829852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Subscribe:</a:t>
            </a:r>
          </a:p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chatreceive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7501942" y="4531885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98927" y="3000117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Subscribe:</a:t>
            </a:r>
          </a:p>
          <a:p>
            <a:r>
              <a:rPr lang="en-US" altLang="ko-KR" dirty="0" smtClean="0"/>
              <a:t>/app/great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7501945" y="3702150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3283391" y="1673099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3283391" y="1481377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3283392" y="1430578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3283391" y="1278181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568952" y="1452963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26717" y="3000117"/>
            <a:ext cx="1473200" cy="923330"/>
          </a:xfrm>
          <a:prstGeom prst="rect">
            <a:avLst/>
          </a:prstGeom>
          <a:solidFill>
            <a:schemeClr val="accent2"/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채팅방</a:t>
            </a:r>
            <a:endParaRPr lang="en-US" altLang="ko-KR" dirty="0" smtClean="0"/>
          </a:p>
          <a:p>
            <a:r>
              <a:rPr lang="ko-KR" altLang="en-US" dirty="0" smtClean="0"/>
              <a:t>메시지 조회</a:t>
            </a:r>
            <a:endParaRPr lang="en-US" altLang="ko-KR" dirty="0" smtClean="0"/>
          </a:p>
          <a:p>
            <a:r>
              <a:rPr lang="ko-KR" altLang="en-US" dirty="0" smtClean="0"/>
              <a:t>및 </a:t>
            </a:r>
            <a:r>
              <a:rPr lang="ko-KR" altLang="en-US" dirty="0" err="1" smtClean="0"/>
              <a:t>읽음처리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9817773" y="3323282"/>
            <a:ext cx="5089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1054572" y="1167568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43" y="2640016"/>
            <a:ext cx="3246389" cy="30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2318018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3296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8018" y="2689012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8665" y="2235199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입장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5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5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296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5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56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2055476" y="1186172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7471311" y="4571992"/>
            <a:ext cx="2605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4923296" y="3064939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47189" y="2635228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7501945" y="2838550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693586" y="2136517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endParaRPr lang="ko-KR" altLang="en-US" dirty="0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4923299" y="4792138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47192" y="4362427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308303" y="3148111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chatreceive</a:t>
            </a:r>
            <a:endParaRPr lang="ko-KR" altLang="en-US" dirty="0"/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4918448" y="3608640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608920" y="3882199"/>
            <a:ext cx="2352371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/queue/chat/receive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916553" y="3315625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조회</a:t>
            </a:r>
            <a:endParaRPr lang="ko-KR" altLang="en-US" dirty="0"/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7526698" y="3776154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93544" y="5078514"/>
            <a:ext cx="134836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/app/great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4918448" y="5539044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7509762" y="5842023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35237" y="5150712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수신 및 </a:t>
            </a:r>
            <a:r>
              <a:rPr lang="ko-KR" altLang="en-US" dirty="0" err="1" smtClean="0"/>
              <a:t>읽음처리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4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2318018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3296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8018" y="2689012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71311" y="3031064"/>
            <a:ext cx="2605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923296" y="3234270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8665" y="2235199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42373" y="2299755"/>
            <a:ext cx="207539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SEND:</a:t>
            </a:r>
          </a:p>
          <a:p>
            <a:r>
              <a:rPr lang="en-US" altLang="ko-KR" dirty="0" smtClean="0"/>
              <a:t>/queue/chat/send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38767" y="2804559"/>
            <a:ext cx="133400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메시지저장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08303" y="3317455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chatreceive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918448" y="3777984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99617" y="3535766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조회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509762" y="3996295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전송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5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5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296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5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56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2055476" y="1186172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569" y="3948680"/>
            <a:ext cx="2554562" cy="24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2318018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3296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8018" y="2689012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71311" y="4605860"/>
            <a:ext cx="2605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923296" y="3149606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8665" y="2235199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47189" y="2719895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93544" y="4993846"/>
            <a:ext cx="134836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/app/great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918448" y="5454376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7501945" y="2923217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7509762" y="5571091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수신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5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5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296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5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56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26717" y="2221184"/>
            <a:ext cx="1473200" cy="923330"/>
          </a:xfrm>
          <a:prstGeom prst="rect">
            <a:avLst/>
          </a:prstGeom>
          <a:solidFill>
            <a:schemeClr val="accent2"/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수신자가 본인 자신일 경우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77" idx="3"/>
          </p:cNvCxnSpPr>
          <p:nvPr/>
        </p:nvCxnSpPr>
        <p:spPr>
          <a:xfrm flipH="1">
            <a:off x="9612431" y="2544349"/>
            <a:ext cx="7142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93586" y="2221184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endParaRPr lang="ko-KR" altLang="en-US" dirty="0"/>
          </a:p>
        </p:txBody>
      </p: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2055476" y="1186172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9961291" y="2544349"/>
            <a:ext cx="373496" cy="83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923299" y="4876805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47192" y="4447094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08303" y="3232778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chatreceive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918448" y="3693307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08920" y="3916067"/>
            <a:ext cx="2352371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/queue/chat/receive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16553" y="3349493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조회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7526698" y="3810022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35237" y="4879780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수신 및 </a:t>
            </a:r>
            <a:r>
              <a:rPr lang="ko-KR" altLang="en-US" dirty="0" err="1" smtClean="0"/>
              <a:t>읽음처리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1436873" y="1292473"/>
            <a:ext cx="1762298" cy="81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클라이언트</a:t>
            </a:r>
            <a:endParaRPr lang="ko-KR" altLang="en-US" b="0" dirty="0" smtClean="0">
              <a:effectLst/>
            </a:endParaRPr>
          </a:p>
        </p:txBody>
      </p:sp>
      <p:cxnSp>
        <p:nvCxnSpPr>
          <p:cNvPr id="30" name="직선 화살표 연결선 29"/>
          <p:cNvCxnSpPr>
            <a:stCxn id="27" idx="2"/>
          </p:cNvCxnSpPr>
          <p:nvPr/>
        </p:nvCxnSpPr>
        <p:spPr>
          <a:xfrm>
            <a:off x="2318022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23300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488248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191444" y="1292471"/>
            <a:ext cx="1762298" cy="81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클라이언트</a:t>
            </a:r>
            <a:endParaRPr lang="ko-KR" altLang="en-US" b="0" dirty="0" smtClean="0">
              <a:effectLst/>
            </a:endParaRPr>
          </a:p>
        </p:txBody>
      </p:sp>
      <p:cxnSp>
        <p:nvCxnSpPr>
          <p:cNvPr id="34" name="직선 화살표 연결선 33"/>
          <p:cNvCxnSpPr>
            <a:stCxn id="33" idx="2"/>
          </p:cNvCxnSpPr>
          <p:nvPr/>
        </p:nvCxnSpPr>
        <p:spPr>
          <a:xfrm>
            <a:off x="10072593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318022" y="2756744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923300" y="4030133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78669" y="2302931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77958" y="3605675"/>
            <a:ext cx="177954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접근자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08307" y="4113318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cnttomsg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918452" y="4573847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98928" y="3050919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SEND:</a:t>
            </a:r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7501946" y="3752952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98931" y="2221184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Subscribe:</a:t>
            </a:r>
          </a:p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cnttomsg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7501949" y="2923217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43065" y="3975007"/>
            <a:ext cx="1918845" cy="1477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채팅방정보</a:t>
            </a:r>
            <a:r>
              <a:rPr lang="ko-KR" altLang="en-US" dirty="0" smtClean="0"/>
              <a:t> 수신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최근 메시지</a:t>
            </a:r>
            <a:r>
              <a:rPr lang="en-US" altLang="ko-KR" dirty="0" smtClean="0"/>
              <a:t>,        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endParaRPr lang="en-US" altLang="ko-KR" dirty="0" smtClean="0"/>
          </a:p>
          <a:p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495523" y="5657457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메인 헤더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9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9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300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9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60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순서도: 직접 액세스 저장소 61"/>
          <p:cNvSpPr/>
          <p:nvPr/>
        </p:nvSpPr>
        <p:spPr>
          <a:xfrm>
            <a:off x="6656669" y="1301872"/>
            <a:ext cx="1542792" cy="78537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987955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42" y="3811495"/>
            <a:ext cx="2099187" cy="246474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800" y="3822162"/>
            <a:ext cx="2093649" cy="24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319562" y="325677"/>
            <a:ext cx="4615263" cy="63005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09672" y="325677"/>
            <a:ext cx="3991310" cy="63005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530939" y="2833523"/>
            <a:ext cx="4130715" cy="36625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15" y="325680"/>
            <a:ext cx="2819378" cy="6300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" y="786008"/>
            <a:ext cx="581025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60" y="3831790"/>
            <a:ext cx="581025" cy="590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473" y="736295"/>
            <a:ext cx="581025" cy="590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743" y="5534129"/>
            <a:ext cx="581025" cy="590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148" y="5534129"/>
            <a:ext cx="581025" cy="590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553" y="5534129"/>
            <a:ext cx="581025" cy="590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958" y="5534129"/>
            <a:ext cx="581025" cy="5905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56128" y="1339834"/>
            <a:ext cx="1187216" cy="4839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회원가입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31569" y="3145176"/>
            <a:ext cx="1187216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ID/PW</a:t>
            </a:r>
            <a:r>
              <a:rPr lang="ko-KR" altLang="en-US" sz="1400" smtClean="0">
                <a:solidFill>
                  <a:schemeClr val="tx1"/>
                </a:solidFill>
              </a:rPr>
              <a:t>찾기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929" y="1451289"/>
            <a:ext cx="803487" cy="23281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86951" y="3865581"/>
            <a:ext cx="1820101" cy="10572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전체게시판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공용게시판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050" dirty="0" smtClean="0">
                <a:solidFill>
                  <a:schemeClr val="tx1"/>
                </a:solidFill>
              </a:rPr>
              <a:t>게시판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82744" y="5645061"/>
            <a:ext cx="1187216" cy="6268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개인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To-Do List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86951" y="5057249"/>
            <a:ext cx="1820101" cy="5347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완료 프로젝트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2744" y="5037288"/>
            <a:ext cx="1187216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쪽지함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27792" y="1361160"/>
            <a:ext cx="776654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팀</a:t>
            </a:r>
            <a:r>
              <a:rPr lang="ko-KR" altLang="en-US" sz="140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72877" y="4472573"/>
            <a:ext cx="776654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회원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86952" y="5692160"/>
            <a:ext cx="1820101" cy="60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알림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206" y="179070"/>
            <a:ext cx="1187216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MAIN</a:t>
            </a:r>
            <a:r>
              <a:rPr lang="ko-KR" altLang="en-US" sz="1400" smtClean="0">
                <a:solidFill>
                  <a:schemeClr val="bg1"/>
                </a:solidFill>
              </a:rPr>
              <a:t>화면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33224" y="179070"/>
            <a:ext cx="2328393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프로젝트 화면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61632" y="5575579"/>
            <a:ext cx="650141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팀원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19" idx="3"/>
            <a:endCxn id="16" idx="1"/>
          </p:cNvCxnSpPr>
          <p:nvPr/>
        </p:nvCxnSpPr>
        <p:spPr>
          <a:xfrm>
            <a:off x="1231416" y="1567694"/>
            <a:ext cx="324712" cy="87211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rot="16200000" flipH="1">
            <a:off x="1958469" y="2034060"/>
            <a:ext cx="382532" cy="1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7" idx="3"/>
            <a:endCxn id="61" idx="1"/>
          </p:cNvCxnSpPr>
          <p:nvPr/>
        </p:nvCxnSpPr>
        <p:spPr>
          <a:xfrm flipV="1">
            <a:off x="2720831" y="1516825"/>
            <a:ext cx="893563" cy="956739"/>
          </a:xfrm>
          <a:prstGeom prst="bentConnector3">
            <a:avLst>
              <a:gd name="adj1" fmla="val 4814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7" idx="1"/>
            <a:endCxn id="68" idx="1"/>
          </p:cNvCxnSpPr>
          <p:nvPr/>
        </p:nvCxnSpPr>
        <p:spPr>
          <a:xfrm rot="10800000" flipV="1">
            <a:off x="1531569" y="2473563"/>
            <a:ext cx="2046" cy="1850627"/>
          </a:xfrm>
          <a:prstGeom prst="bentConnector3">
            <a:avLst>
              <a:gd name="adj1" fmla="val 11273021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531569" y="4063036"/>
            <a:ext cx="1187216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로그아웃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94" name="꺾인 연결선 93"/>
          <p:cNvCxnSpPr/>
          <p:nvPr/>
        </p:nvCxnSpPr>
        <p:spPr>
          <a:xfrm rot="10800000" flipV="1">
            <a:off x="6484963" y="1662697"/>
            <a:ext cx="2652661" cy="3641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9121496" y="1214563"/>
            <a:ext cx="1933125" cy="546447"/>
            <a:chOff x="9121496" y="1214563"/>
            <a:chExt cx="1933125" cy="546447"/>
          </a:xfrm>
        </p:grpSpPr>
        <p:sp>
          <p:nvSpPr>
            <p:cNvPr id="38" name="직사각형 37"/>
            <p:cNvSpPr/>
            <p:nvPr/>
          </p:nvSpPr>
          <p:spPr>
            <a:xfrm>
              <a:off x="9121496" y="1214563"/>
              <a:ext cx="1933125" cy="5464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프로젝트</a:t>
              </a:r>
              <a:r>
                <a:rPr lang="en-US" altLang="ko-KR" sz="1400">
                  <a:solidFill>
                    <a:schemeClr val="tx1"/>
                  </a:solidFill>
                </a:rPr>
                <a:t>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생성 신청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121496" y="1451907"/>
              <a:ext cx="150183" cy="153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9097908" y="3075336"/>
            <a:ext cx="1980303" cy="8458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상세 화면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</a:rPr>
              <a:t>작업문서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</a:rPr>
              <a:t>타임라인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084828" y="4025350"/>
            <a:ext cx="1980303" cy="5441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프로젝트용</a:t>
            </a:r>
            <a:r>
              <a:rPr lang="ko-KR" altLang="en-US" sz="1400" dirty="0" smtClean="0">
                <a:solidFill>
                  <a:schemeClr val="tx1"/>
                </a:solidFill>
              </a:rPr>
              <a:t> 캘린더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090537" y="4716110"/>
            <a:ext cx="1980303" cy="68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게시판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공지자료</a:t>
            </a:r>
            <a:r>
              <a:rPr lang="ko-KR" altLang="en-US" sz="1050" dirty="0" smtClean="0">
                <a:solidFill>
                  <a:schemeClr val="tx1"/>
                </a:solidFill>
              </a:rPr>
              <a:t> 업무 보고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회의록 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124741" y="3192800"/>
            <a:ext cx="582757" cy="5441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팀원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지정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113" name="꺾인 연결선 112"/>
          <p:cNvCxnSpPr/>
          <p:nvPr/>
        </p:nvCxnSpPr>
        <p:spPr>
          <a:xfrm rot="16200000" flipH="1">
            <a:off x="7499305" y="4648190"/>
            <a:ext cx="1822647" cy="169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64" idx="3"/>
            <a:endCxn id="27" idx="1"/>
          </p:cNvCxnSpPr>
          <p:nvPr/>
        </p:nvCxnSpPr>
        <p:spPr>
          <a:xfrm>
            <a:off x="6615307" y="1111750"/>
            <a:ext cx="1412485" cy="3741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991019" y="129184"/>
            <a:ext cx="1187216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회원관리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93357" y="577299"/>
            <a:ext cx="3444569" cy="28421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614394" y="1392086"/>
            <a:ext cx="776654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관리자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618" y="802970"/>
            <a:ext cx="528205" cy="536864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983096" y="850595"/>
            <a:ext cx="1632211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팀</a:t>
            </a:r>
            <a:r>
              <a:rPr lang="ko-KR" altLang="en-US" sz="1400" smtClean="0">
                <a:solidFill>
                  <a:schemeClr val="tx1"/>
                </a:solidFill>
              </a:rPr>
              <a:t>장권한부여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64570" y="1757558"/>
            <a:ext cx="1632211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생성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승인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47051" y="2558570"/>
            <a:ext cx="1649730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꺾인 연결선 68"/>
          <p:cNvCxnSpPr>
            <a:stCxn id="61" idx="3"/>
            <a:endCxn id="64" idx="1"/>
          </p:cNvCxnSpPr>
          <p:nvPr/>
        </p:nvCxnSpPr>
        <p:spPr>
          <a:xfrm flipV="1">
            <a:off x="4391048" y="1111750"/>
            <a:ext cx="592048" cy="405075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5" idx="2"/>
            <a:endCxn id="67" idx="0"/>
          </p:cNvCxnSpPr>
          <p:nvPr/>
        </p:nvCxnSpPr>
        <p:spPr>
          <a:xfrm rot="5400000">
            <a:off x="5636945" y="2414838"/>
            <a:ext cx="278703" cy="8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오른쪽 화살표 71"/>
          <p:cNvSpPr/>
          <p:nvPr/>
        </p:nvSpPr>
        <p:spPr>
          <a:xfrm>
            <a:off x="6596781" y="2618852"/>
            <a:ext cx="1010832" cy="41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27" idx="2"/>
            <a:endCxn id="108" idx="0"/>
          </p:cNvCxnSpPr>
          <p:nvPr/>
        </p:nvCxnSpPr>
        <p:spPr>
          <a:xfrm>
            <a:off x="8416119" y="1610638"/>
            <a:ext cx="1" cy="15821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122928" y="1907618"/>
            <a:ext cx="1945122" cy="55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단계별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프로파일 생성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478967" y="607951"/>
            <a:ext cx="4189157" cy="207809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27" idx="3"/>
            <a:endCxn id="38" idx="1"/>
          </p:cNvCxnSpPr>
          <p:nvPr/>
        </p:nvCxnSpPr>
        <p:spPr>
          <a:xfrm>
            <a:off x="8804446" y="1485899"/>
            <a:ext cx="317050" cy="18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7" idx="2"/>
            <a:endCxn id="18" idx="0"/>
          </p:cNvCxnSpPr>
          <p:nvPr/>
        </p:nvCxnSpPr>
        <p:spPr>
          <a:xfrm flipH="1">
            <a:off x="2125177" y="2721802"/>
            <a:ext cx="2046" cy="42337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1" idx="3"/>
            <a:endCxn id="29" idx="1"/>
          </p:cNvCxnSpPr>
          <p:nvPr/>
        </p:nvCxnSpPr>
        <p:spPr>
          <a:xfrm>
            <a:off x="2710062" y="2543209"/>
            <a:ext cx="862815" cy="2054103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533615" y="2225326"/>
            <a:ext cx="1187216" cy="496476"/>
            <a:chOff x="1533615" y="2225326"/>
            <a:chExt cx="1187216" cy="496476"/>
          </a:xfrm>
        </p:grpSpPr>
        <p:sp>
          <p:nvSpPr>
            <p:cNvPr id="17" name="직사각형 16"/>
            <p:cNvSpPr/>
            <p:nvPr/>
          </p:nvSpPr>
          <p:spPr>
            <a:xfrm>
              <a:off x="1533615" y="2225326"/>
              <a:ext cx="1187216" cy="4964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로그인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559879" y="2466314"/>
              <a:ext cx="150183" cy="153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7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/>
              <a:t>팀장 권한 </a:t>
            </a:r>
            <a:r>
              <a:rPr lang="ko-KR" altLang="en-US" smtClean="0"/>
              <a:t>설정 페이지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7867" y="2386167"/>
            <a:ext cx="18118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학원 내 모든 강의실 조회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09534" y="2312361"/>
            <a:ext cx="189653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실 내 모든 학생 및 권한 </a:t>
            </a:r>
            <a:endParaRPr lang="en-US" altLang="ko-KR" dirty="0" smtClean="0"/>
          </a:p>
          <a:p>
            <a:r>
              <a:rPr lang="ko-KR" altLang="en-US" dirty="0" smtClean="0"/>
              <a:t>상태 조회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45868" y="2524665"/>
            <a:ext cx="1270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권한 수정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539066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388100" y="2692442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2400" y="4572000"/>
            <a:ext cx="2404533" cy="171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6574"/>
            <a:ext cx="12098438" cy="359142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838200" y="3032498"/>
            <a:ext cx="1625600" cy="13109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2"/>
          </p:cNvCxnSpPr>
          <p:nvPr/>
        </p:nvCxnSpPr>
        <p:spPr>
          <a:xfrm>
            <a:off x="5257801" y="3235691"/>
            <a:ext cx="6010274" cy="15744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3" idx="2"/>
          </p:cNvCxnSpPr>
          <p:nvPr/>
        </p:nvCxnSpPr>
        <p:spPr>
          <a:xfrm flipH="1">
            <a:off x="1828800" y="2893997"/>
            <a:ext cx="5952068" cy="14494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게시판 관리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3349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09227" y="2386167"/>
            <a:ext cx="181186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학원 내 모든 강의실 조회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5493" y="2386166"/>
            <a:ext cx="189653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실 내 모든 프로젝트 조회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6656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77093" y="2432331"/>
            <a:ext cx="30480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프로젝트에 작성된</a:t>
            </a:r>
            <a:endParaRPr lang="en-US" altLang="ko-KR" dirty="0" smtClean="0"/>
          </a:p>
          <a:p>
            <a:r>
              <a:rPr lang="ko-KR" altLang="en-US" dirty="0" smtClean="0"/>
              <a:t>모든 공지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자료 조회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490426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225160" y="2676043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2400" y="4572000"/>
            <a:ext cx="2404533" cy="171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2133" y="1540933"/>
            <a:ext cx="39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자료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0030398" y="2702298"/>
            <a:ext cx="534458" cy="29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70160" y="2386166"/>
            <a:ext cx="14732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38" y="3439027"/>
            <a:ext cx="10100456" cy="240141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19" idx="2"/>
          </p:cNvCxnSpPr>
          <p:nvPr/>
        </p:nvCxnSpPr>
        <p:spPr>
          <a:xfrm flipH="1">
            <a:off x="1608710" y="3032498"/>
            <a:ext cx="806450" cy="491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828928" y="3032497"/>
            <a:ext cx="1406565" cy="4917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2"/>
          </p:cNvCxnSpPr>
          <p:nvPr/>
        </p:nvCxnSpPr>
        <p:spPr>
          <a:xfrm flipH="1">
            <a:off x="7128935" y="3078662"/>
            <a:ext cx="1272158" cy="7122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10804387" y="3032497"/>
            <a:ext cx="470833" cy="11727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389</Words>
  <Application>Microsoft Office PowerPoint</Application>
  <PresentationFormat>와이드스크린</PresentationFormat>
  <Paragraphs>172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1. STOMP 흐름</vt:lpstr>
      <vt:lpstr>2. 채팅방 웹소켓 흐름</vt:lpstr>
      <vt:lpstr>2. 채팅방 웹소켓 흐름 ( 입장 )</vt:lpstr>
      <vt:lpstr>2. 채팅방 웹소켓 흐름 ( 전송 )</vt:lpstr>
      <vt:lpstr>2. 채팅방 웹소켓 흐름 ( 수신 )</vt:lpstr>
      <vt:lpstr>3. 메인 헤더 웹소켓 흐름</vt:lpstr>
      <vt:lpstr>PowerPoint 프레젠테이션</vt:lpstr>
      <vt:lpstr>팀장 권한 설정 페이지</vt:lpstr>
      <vt:lpstr>게시판 관리 페이지</vt:lpstr>
      <vt:lpstr>게시판 관리 페이지</vt:lpstr>
      <vt:lpstr>반 생성 페이지</vt:lpstr>
      <vt:lpstr>반 목록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</cp:revision>
  <dcterms:created xsi:type="dcterms:W3CDTF">2023-11-22T00:15:00Z</dcterms:created>
  <dcterms:modified xsi:type="dcterms:W3CDTF">2023-11-22T07:02:55Z</dcterms:modified>
</cp:coreProperties>
</file>