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2" r:id="rId4"/>
    <p:sldId id="261" r:id="rId5"/>
    <p:sldId id="260" r:id="rId6"/>
    <p:sldId id="259" r:id="rId7"/>
    <p:sldId id="265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858" autoAdjust="0"/>
  </p:normalViewPr>
  <p:slideViewPr>
    <p:cSldViewPr snapToGrid="0">
      <p:cViewPr varScale="1">
        <p:scale>
          <a:sx n="100" d="100"/>
          <a:sy n="10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-4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C7857-4149-4767-8CFF-93A8CC40EAE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4D099-2C7C-473C-AA2C-6D951CA57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0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STOMP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publish</a:t>
            </a:r>
            <a:r>
              <a:rPr lang="en-US" altLang="ko-KR" baseline="0" dirty="0" smtClean="0"/>
              <a:t> – subscribe </a:t>
            </a:r>
            <a:r>
              <a:rPr lang="ko-KR" altLang="en-US" baseline="0" dirty="0" smtClean="0"/>
              <a:t>구조로 이뤄져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구독한 채널에 데이터가 들어오게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자동으로 데이터를 받을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HTTP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request – response</a:t>
            </a:r>
            <a:r>
              <a:rPr lang="ko-KR" altLang="en-US" baseline="0" dirty="0" smtClean="0"/>
              <a:t>구조로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요청이 없으면 응답도 없지만</a:t>
            </a:r>
            <a:r>
              <a:rPr lang="en-US" altLang="ko-KR" baseline="0" dirty="0" smtClean="0"/>
              <a:t>,</a:t>
            </a:r>
            <a:br>
              <a:rPr lang="en-US" altLang="ko-KR" baseline="0" dirty="0" smtClean="0"/>
            </a:br>
            <a:r>
              <a:rPr lang="en-US" altLang="ko-KR" baseline="0" dirty="0" err="1" smtClean="0"/>
              <a:t>WebSocket</a:t>
            </a:r>
            <a:r>
              <a:rPr lang="ko-KR" altLang="en-US" baseline="0" dirty="0" smtClean="0"/>
              <a:t>을 사용한 </a:t>
            </a:r>
            <a:r>
              <a:rPr lang="en-US" altLang="ko-KR" baseline="0" dirty="0" smtClean="0"/>
              <a:t>STOMP</a:t>
            </a:r>
            <a:r>
              <a:rPr lang="ko-KR" altLang="en-US" baseline="0" dirty="0" smtClean="0"/>
              <a:t>는 서버가 요청을 보낼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-------------</a:t>
            </a:r>
          </a:p>
          <a:p>
            <a:r>
              <a:rPr lang="ko-KR" altLang="en-US" baseline="0" dirty="0" smtClean="0"/>
              <a:t>메시지를 전송할 때</a:t>
            </a:r>
            <a:r>
              <a:rPr lang="en-US" altLang="ko-KR" baseline="0" dirty="0" smtClean="0"/>
              <a:t>, /app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/topic</a:t>
            </a:r>
            <a:r>
              <a:rPr lang="ko-KR" altLang="en-US" baseline="0" dirty="0" smtClean="0"/>
              <a:t>으로 나눠서 전송할 수 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이는</a:t>
            </a:r>
            <a:r>
              <a:rPr lang="en-US" altLang="ko-KR" baseline="0" dirty="0" smtClean="0"/>
              <a:t> app</a:t>
            </a:r>
            <a:r>
              <a:rPr lang="ko-KR" altLang="en-US" baseline="0" dirty="0" smtClean="0"/>
              <a:t>으로 전송하면 브로커를 거쳐 메시지를 가공할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Topic</a:t>
            </a:r>
            <a:r>
              <a:rPr lang="ko-KR" altLang="en-US" baseline="0" dirty="0" smtClean="0"/>
              <a:t>으로 전송하게 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가공하지 않고 바로 전송할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SimpleAnnotationMethod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@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MessageMapping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받아서 처리한다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SimpleBroker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정보를 메모리 상에 들고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메세지를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보낸다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MessageHandler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Message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처리에 대한 계약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42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3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5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채팅방에</a:t>
            </a:r>
            <a:r>
              <a:rPr lang="ko-KR" altLang="en-US" dirty="0" smtClean="0"/>
              <a:t> 접속하면 해당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메시지를 조회하고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읽음상태를</a:t>
            </a:r>
            <a:r>
              <a:rPr lang="ko-KR" altLang="en-US" dirty="0" smtClean="0"/>
              <a:t> 업데이트한다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Great :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읽음처리</a:t>
            </a:r>
            <a:r>
              <a:rPr lang="ko-KR" altLang="en-US" dirty="0" smtClean="0"/>
              <a:t> 및</a:t>
            </a:r>
            <a:r>
              <a:rPr lang="ko-KR" altLang="en-US" baseline="0" dirty="0" smtClean="0"/>
              <a:t> 해당 </a:t>
            </a:r>
            <a:r>
              <a:rPr lang="ko-KR" altLang="en-US" baseline="0" dirty="0" err="1" smtClean="0"/>
              <a:t>채팅방</a:t>
            </a:r>
            <a:r>
              <a:rPr lang="ko-KR" altLang="en-US" baseline="0" dirty="0" smtClean="0"/>
              <a:t> 메시지 수신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Chatreceive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저장된 메시지 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1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Main_header.jsp</a:t>
            </a:r>
            <a:r>
              <a:rPr lang="ko-KR" altLang="en-US" dirty="0" smtClean="0"/>
              <a:t>에서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채팅방의</a:t>
            </a:r>
            <a:r>
              <a:rPr lang="ko-KR" altLang="en-US" dirty="0" smtClean="0"/>
              <a:t> 메시지를 </a:t>
            </a:r>
            <a:r>
              <a:rPr lang="ko-KR" altLang="en-US" dirty="0" err="1" smtClean="0"/>
              <a:t>읽음처리하며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읽지않은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최신 메시지</a:t>
            </a:r>
            <a:r>
              <a:rPr lang="ko-KR" altLang="en-US" baseline="0" dirty="0" smtClean="0"/>
              <a:t> 등을 </a:t>
            </a:r>
            <a:r>
              <a:rPr lang="ko-KR" altLang="en-US" baseline="0" dirty="0" err="1" smtClean="0"/>
              <a:t>최신화한다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/queue/chat/receive: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전송한다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err="1" smtClean="0"/>
              <a:t>전송받은</a:t>
            </a:r>
            <a:r>
              <a:rPr lang="ko-KR" altLang="en-US" baseline="0" dirty="0" smtClean="0"/>
              <a:t> 데이터를 기준으로 상대방과 </a:t>
            </a:r>
            <a:r>
              <a:rPr lang="ko-KR" altLang="en-US" baseline="0" dirty="0" err="1" smtClean="0"/>
              <a:t>채팅방의</a:t>
            </a:r>
            <a:r>
              <a:rPr lang="ko-KR" altLang="en-US" baseline="0" dirty="0" smtClean="0"/>
              <a:t> 메시지를 조회한다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/app/great: </a:t>
            </a:r>
            <a:r>
              <a:rPr lang="ko-KR" altLang="en-US" baseline="0" dirty="0" smtClean="0"/>
              <a:t>가공된 메시지들을 </a:t>
            </a:r>
            <a:r>
              <a:rPr lang="ko-KR" altLang="en-US" baseline="0" dirty="0" err="1" smtClean="0"/>
              <a:t>읽음처리</a:t>
            </a:r>
            <a:r>
              <a:rPr lang="ko-KR" altLang="en-US" baseline="0" dirty="0" smtClean="0"/>
              <a:t> 및 전송한다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/queue/chat/send: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자신의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상대방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메시지 내용을 전송한다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메시지를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저장한 후</a:t>
            </a:r>
            <a:r>
              <a:rPr lang="en-US" altLang="ko-KR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저장된 메시지를 조회한다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8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전 페이지에서 수신한</a:t>
            </a:r>
            <a:r>
              <a:rPr lang="ko-KR" altLang="en-US" baseline="0" dirty="0" smtClean="0"/>
              <a:t> 메시지의 수신자가 본인일 경우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/queue/chat/</a:t>
            </a:r>
            <a:r>
              <a:rPr lang="en-US" altLang="ko-KR" baseline="0" dirty="0" err="1" smtClean="0"/>
              <a:t>cnt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를 통</a:t>
            </a:r>
            <a:r>
              <a:rPr lang="ko-KR" altLang="en-US" baseline="0" dirty="0" smtClean="0"/>
              <a:t>해 </a:t>
            </a:r>
            <a:r>
              <a:rPr lang="en-US" altLang="ko-KR" baseline="0" dirty="0" err="1" smtClean="0"/>
              <a:t>main_header</a:t>
            </a:r>
            <a:r>
              <a:rPr lang="ko-KR" altLang="en-US" baseline="0" dirty="0" smtClean="0"/>
              <a:t>의 최근에 받은 메시지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읽음 상태를 </a:t>
            </a:r>
            <a:r>
              <a:rPr lang="ko-KR" altLang="en-US" baseline="0" dirty="0" err="1" smtClean="0"/>
              <a:t>최신화한다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/app/great: </a:t>
            </a:r>
            <a:r>
              <a:rPr lang="ko-KR" altLang="en-US" baseline="0" dirty="0" err="1" smtClean="0"/>
              <a:t>전송받은</a:t>
            </a:r>
            <a:r>
              <a:rPr lang="ko-KR" altLang="en-US" baseline="0" dirty="0" smtClean="0"/>
              <a:t> 데이터를 기준으로 </a:t>
            </a:r>
            <a:r>
              <a:rPr lang="ko-KR" altLang="en-US" baseline="0" dirty="0" err="1" smtClean="0"/>
              <a:t>채팅방의</a:t>
            </a:r>
            <a:r>
              <a:rPr lang="ko-KR" altLang="en-US" baseline="0" dirty="0" smtClean="0"/>
              <a:t> 상대방과 메시지를 조회한다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9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이동시 요청되는 </a:t>
            </a:r>
            <a:r>
              <a:rPr lang="en-US" altLang="ko-KR" dirty="0" err="1" smtClean="0"/>
              <a:t>main_header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를 통해</a:t>
            </a:r>
            <a:endParaRPr lang="en-US" altLang="ko-KR" dirty="0" smtClean="0"/>
          </a:p>
          <a:p>
            <a:r>
              <a:rPr lang="ko-KR" altLang="en-US" dirty="0" smtClean="0"/>
              <a:t>웹 소켓에 연결될 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본인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와 이름을 전송하고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/app/</a:t>
            </a:r>
            <a:r>
              <a:rPr lang="en-US" altLang="ko-KR" baseline="0" dirty="0" err="1" smtClean="0"/>
              <a:t>cnttomsg</a:t>
            </a:r>
            <a:r>
              <a:rPr lang="ko-KR" altLang="en-US" baseline="0" dirty="0" smtClean="0"/>
              <a:t>를 통해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채팅과 관련된 모든 최신 정보를 받는다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01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강의실 별 학생들을 모두 조회하고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팀장여부를</a:t>
            </a:r>
            <a:r>
              <a:rPr lang="ko-KR" altLang="en-US" dirty="0" smtClean="0"/>
              <a:t> 확인하며 버튼 클릭을 통해 </a:t>
            </a:r>
            <a:r>
              <a:rPr lang="ko-KR" altLang="en-US" dirty="0" err="1" smtClean="0"/>
              <a:t>팀장여부를</a:t>
            </a:r>
            <a:r>
              <a:rPr lang="ko-KR" altLang="en-US" dirty="0" smtClean="0"/>
              <a:t> 선택하여 팀장 권한을 부여할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권한 승인여부를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Blist</a:t>
            </a:r>
            <a:r>
              <a:rPr lang="ko-KR" altLang="en-US" dirty="0" smtClean="0"/>
              <a:t>로 나눠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BList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“manager”</a:t>
            </a:r>
            <a:r>
              <a:rPr lang="ko-KR" altLang="en-US" dirty="0" smtClean="0"/>
              <a:t>인 </a:t>
            </a:r>
            <a:endParaRPr lang="en-US" altLang="ko-KR" dirty="0" smtClean="0"/>
          </a:p>
          <a:p>
            <a:r>
              <a:rPr lang="en-US" altLang="ko-KR" dirty="0" err="1" smtClean="0"/>
              <a:t>AList</a:t>
            </a:r>
            <a:r>
              <a:rPr lang="ko-KR" altLang="en-US" dirty="0" smtClean="0"/>
              <a:t>의 값과 아닌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user_student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리스트로 나눠 저장한 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쿼리를 통해 해당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기준으로 </a:t>
            </a:r>
            <a:r>
              <a:rPr lang="ko-KR" altLang="en-US" dirty="0" err="1" smtClean="0"/>
              <a:t>팀장권한을</a:t>
            </a:r>
            <a:r>
              <a:rPr lang="ko-KR" altLang="en-US" dirty="0" smtClean="0"/>
              <a:t> 수정한다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강의 실 별 모든 프로젝트를 조회하여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박스에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프로젝트를 기준으로</a:t>
            </a:r>
            <a:endParaRPr lang="en-US" altLang="ko-KR" dirty="0" smtClean="0"/>
          </a:p>
          <a:p>
            <a:r>
              <a:rPr lang="ko-KR" altLang="en-US" dirty="0" smtClean="0"/>
              <a:t>공지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자료를 보여준다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값과 프로젝트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받아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글의 댓글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테이블의 </a:t>
            </a:r>
            <a:endParaRPr lang="en-US" altLang="ko-KR" dirty="0" smtClean="0"/>
          </a:p>
          <a:p>
            <a:r>
              <a:rPr lang="ko-KR" altLang="en-US" dirty="0" smtClean="0"/>
              <a:t>값도 함께 삭제한다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페이지에서 발생하는 모든 이벤트는 비동기처리를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22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삭제 버튼이 선택된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기준으로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4D099-2C7C-473C-AA2C-6D951CA577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8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5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6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599E-2452-40A9-8AF3-E2FC15BFA14C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6484-7987-456C-BA54-F4A0C413E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1. STOMP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9229" y="3059416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/topic/chat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3134" y="5132398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/topic/chat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933" y="3557993"/>
            <a:ext cx="235373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SimpleBroker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MessageHandler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085" y="1761818"/>
            <a:ext cx="280957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SimpAnnotationMethod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messageHandler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4064000" y="2523067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2533" y="2800066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2" name="순서도: 자기 디스크 11"/>
          <p:cNvSpPr/>
          <p:nvPr/>
        </p:nvSpPr>
        <p:spPr>
          <a:xfrm>
            <a:off x="7145866" y="5130801"/>
            <a:ext cx="1303867" cy="9233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2866" y="5407800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</a:p>
        </p:txBody>
      </p:sp>
      <p:sp>
        <p:nvSpPr>
          <p:cNvPr id="14" name="순서도: 직접 액세스 저장소 13"/>
          <p:cNvSpPr/>
          <p:nvPr/>
        </p:nvSpPr>
        <p:spPr>
          <a:xfrm>
            <a:off x="9721852" y="1643994"/>
            <a:ext cx="1591734" cy="9083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914464" y="1937073"/>
            <a:ext cx="103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channel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6" idx="3"/>
            <a:endCxn id="10" idx="2"/>
          </p:cNvCxnSpPr>
          <p:nvPr/>
        </p:nvCxnSpPr>
        <p:spPr>
          <a:xfrm flipV="1">
            <a:off x="3622963" y="2984732"/>
            <a:ext cx="441037" cy="536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9" idx="1"/>
          </p:cNvCxnSpPr>
          <p:nvPr/>
        </p:nvCxnSpPr>
        <p:spPr>
          <a:xfrm flipV="1">
            <a:off x="5350933" y="2084984"/>
            <a:ext cx="1195152" cy="923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1"/>
          </p:cNvCxnSpPr>
          <p:nvPr/>
        </p:nvCxnSpPr>
        <p:spPr>
          <a:xfrm>
            <a:off x="5367867" y="3034037"/>
            <a:ext cx="1253066" cy="847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  <a:endCxn id="14" idx="1"/>
          </p:cNvCxnSpPr>
          <p:nvPr/>
        </p:nvCxnSpPr>
        <p:spPr>
          <a:xfrm>
            <a:off x="9355664" y="2084984"/>
            <a:ext cx="366188" cy="1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8" idx="3"/>
          </p:cNvCxnSpPr>
          <p:nvPr/>
        </p:nvCxnSpPr>
        <p:spPr>
          <a:xfrm flipH="1">
            <a:off x="8974667" y="2552328"/>
            <a:ext cx="1543052" cy="132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2"/>
            <a:endCxn id="12" idx="1"/>
          </p:cNvCxnSpPr>
          <p:nvPr/>
        </p:nvCxnSpPr>
        <p:spPr>
          <a:xfrm>
            <a:off x="7797800" y="4204324"/>
            <a:ext cx="0" cy="926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2" idx="2"/>
            <a:endCxn id="7" idx="3"/>
          </p:cNvCxnSpPr>
          <p:nvPr/>
        </p:nvCxnSpPr>
        <p:spPr>
          <a:xfrm flipH="1">
            <a:off x="3716868" y="5592466"/>
            <a:ext cx="3428998" cy="1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600512" y="5104660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534748" y="258340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xtBox 49"/>
          <p:cNvSpPr txBox="1"/>
          <p:nvPr/>
        </p:nvSpPr>
        <p:spPr>
          <a:xfrm>
            <a:off x="313267" y="3557993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발신자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13267" y="5986790"/>
            <a:ext cx="132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수신자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69230" y="1974555"/>
            <a:ext cx="23537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destination: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/app/chat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4" idx="3"/>
            <a:endCxn id="10" idx="2"/>
          </p:cNvCxnSpPr>
          <p:nvPr/>
        </p:nvCxnSpPr>
        <p:spPr>
          <a:xfrm>
            <a:off x="3622964" y="2436220"/>
            <a:ext cx="441036" cy="54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49134" y="2088913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03901" y="2986305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/topic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23866" y="3008516"/>
            <a:ext cx="86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/topic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5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5598" y="2386167"/>
            <a:ext cx="3166536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전체</a:t>
            </a:r>
            <a:endParaRPr lang="en-US" altLang="ko-KR" dirty="0" smtClean="0"/>
          </a:p>
          <a:p>
            <a:r>
              <a:rPr lang="ko-KR" altLang="en-US" dirty="0" smtClean="0"/>
              <a:t>중 한 개를 선택하여</a:t>
            </a:r>
            <a:endParaRPr lang="en-US" altLang="ko-KR" dirty="0" smtClean="0"/>
          </a:p>
          <a:p>
            <a:r>
              <a:rPr lang="ko-KR" altLang="en-US" dirty="0" smtClean="0"/>
              <a:t>작성자 이름을 기준으로 </a:t>
            </a:r>
            <a:endParaRPr lang="en-US" altLang="ko-KR" dirty="0" smtClean="0"/>
          </a:p>
          <a:p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3328" y="2347667"/>
            <a:ext cx="299720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 이름이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비어있을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카테고리의 모든 글을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조회한다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82666" y="2450816"/>
            <a:ext cx="15409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8635993" y="2679295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2133" y="1540933"/>
            <a:ext cx="39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3" y="3815849"/>
            <a:ext cx="10100456" cy="2401415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9" idx="2"/>
          </p:cNvCxnSpPr>
          <p:nvPr/>
        </p:nvCxnSpPr>
        <p:spPr>
          <a:xfrm flipH="1">
            <a:off x="1895477" y="3586496"/>
            <a:ext cx="1313389" cy="1547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971800" y="3547996"/>
            <a:ext cx="2531528" cy="15859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96501" y="3107852"/>
            <a:ext cx="485774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972675" y="3107852"/>
            <a:ext cx="123826" cy="27023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생성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08428" y="2342659"/>
            <a:ext cx="2997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강의실이 생성되면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회원가입 시 과정을 선택할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변경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91700" y="2347667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716180" y="263893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1200" y="1998133"/>
            <a:ext cx="4734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 번호는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최소 </a:t>
            </a:r>
            <a:r>
              <a:rPr lang="en-US" altLang="ko-KR" dirty="0" smtClean="0"/>
              <a:t>100,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숫자가 아닌 다른 타입을 입력하면 숫자를 입력하라는 에러메시지가 출력된다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강의 이름은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26" y="3875909"/>
            <a:ext cx="5277507" cy="2761486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629150" y="2552700"/>
            <a:ext cx="323850" cy="1753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733800" y="4200525"/>
            <a:ext cx="1219200" cy="8858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반 목록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3328" y="2347667"/>
            <a:ext cx="2997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강의실을 </a:t>
            </a:r>
            <a:r>
              <a:rPr lang="ko-KR" altLang="en-US" dirty="0" err="1" smtClean="0"/>
              <a:t>삭제하게되면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강의실 학생들의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 </a:t>
            </a:r>
            <a:r>
              <a:rPr lang="ko-KR" altLang="en-US" dirty="0" err="1" smtClean="0"/>
              <a:t>상태값이</a:t>
            </a:r>
            <a:r>
              <a:rPr lang="ko-KR" altLang="en-US" dirty="0" smtClean="0"/>
              <a:t> 변경된다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859864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28799" y="2347663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모든 강의실의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3" y="3480371"/>
            <a:ext cx="10528675" cy="14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1317114" y="2088516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22392" y="200815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17114" y="2670408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7761" y="2216595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98924" y="382985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2" y="453188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27" y="30001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5" y="37021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3283391" y="1673099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3283391" y="1481377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3283392" y="1430578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3283391" y="1278181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568952" y="1452963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3000117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ko-KR" altLang="en-US" dirty="0" smtClean="0"/>
              <a:t>메시지 조회</a:t>
            </a:r>
            <a:endParaRPr lang="en-US" altLang="ko-KR" dirty="0" smtClean="0"/>
          </a:p>
          <a:p>
            <a:r>
              <a:rPr lang="ko-KR" altLang="en-US" dirty="0" smtClean="0"/>
              <a:t>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9817773" y="3323282"/>
            <a:ext cx="5089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1054572" y="1167568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43" y="2640016"/>
            <a:ext cx="3246389" cy="30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입장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7471311" y="4571992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4923296" y="3064939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47189" y="2635228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7501945" y="283855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3586" y="2136517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923299" y="4792138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47192" y="4362427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608920" y="3882199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93544" y="5078514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918448" y="553904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509762" y="5842023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35237" y="5150712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4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3031064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234270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42373" y="2299755"/>
            <a:ext cx="207539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/queue/chat/send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767" y="2804559"/>
            <a:ext cx="13340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메시지저장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08303" y="3317455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chatreceive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3777984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99617" y="3535766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09762" y="3996295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69" y="3948680"/>
            <a:ext cx="2554562" cy="24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2318018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3296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488244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072589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318018" y="2689012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471311" y="4605860"/>
            <a:ext cx="2605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923296" y="3149606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8665" y="2235199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47189" y="2719895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93544" y="4993846"/>
            <a:ext cx="13483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/app/great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918448" y="5454376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501945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7509762" y="5571091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5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5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296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5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56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순서도: 직접 액세스 저장소 54"/>
          <p:cNvSpPr/>
          <p:nvPr/>
        </p:nvSpPr>
        <p:spPr>
          <a:xfrm>
            <a:off x="6656665" y="1299580"/>
            <a:ext cx="1542792" cy="7876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87951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26717" y="2221184"/>
            <a:ext cx="1473200" cy="923330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수신자가 본인 자신일 경우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77" idx="3"/>
          </p:cNvCxnSpPr>
          <p:nvPr/>
        </p:nvCxnSpPr>
        <p:spPr>
          <a:xfrm flipH="1">
            <a:off x="9612431" y="2544349"/>
            <a:ext cx="7142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93586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sp>
        <p:nvSpPr>
          <p:cNvPr id="79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2055476" y="1186172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9809703" y="1236585"/>
            <a:ext cx="525084" cy="85377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9961291" y="2544349"/>
            <a:ext cx="373496" cy="83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923299" y="4876805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7192" y="4447094"/>
            <a:ext cx="199689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정보 전달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08303" y="323277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/>
              <a:t>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18448" y="369330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08920" y="3916067"/>
            <a:ext cx="2352371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 </a:t>
            </a:r>
          </a:p>
          <a:p>
            <a:r>
              <a:rPr lang="en-US" altLang="ko-KR" dirty="0" smtClean="0"/>
              <a:t>/queue/chat/receive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16553" y="3349493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조회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526698" y="3810022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35237" y="4879780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읽음처리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1436873" y="1292473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0" name="직선 화살표 연결선 29"/>
          <p:cNvCxnSpPr>
            <a:stCxn id="27" idx="2"/>
          </p:cNvCxnSpPr>
          <p:nvPr/>
        </p:nvCxnSpPr>
        <p:spPr>
          <a:xfrm>
            <a:off x="2318022" y="2107120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23300" y="2026762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488248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191444" y="1292471"/>
            <a:ext cx="1762298" cy="814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클라이언트</a:t>
            </a:r>
            <a:endParaRPr lang="ko-KR" altLang="en-US" b="0" dirty="0" smtClean="0">
              <a:effectLst/>
            </a:endParaRPr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10072593" y="2107118"/>
            <a:ext cx="0" cy="43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18022" y="2756744"/>
            <a:ext cx="258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923300" y="4030133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78669" y="2302931"/>
            <a:ext cx="11440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77958" y="3605675"/>
            <a:ext cx="177954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접근자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08307" y="4113318"/>
            <a:ext cx="191884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4918452" y="457384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98928" y="3050919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SEND:</a:t>
            </a:r>
          </a:p>
          <a:p>
            <a:r>
              <a:rPr lang="en-US" altLang="ko-KR" dirty="0" smtClean="0"/>
              <a:t>/queue/chat/</a:t>
            </a:r>
            <a:r>
              <a:rPr lang="en-US" altLang="ko-KR" dirty="0" err="1" smtClean="0"/>
              <a:t>cnt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7501946" y="3752952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8931" y="2221184"/>
            <a:ext cx="1918845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Subscribe:</a:t>
            </a:r>
          </a:p>
          <a:p>
            <a:r>
              <a:rPr lang="en-US" altLang="ko-KR" dirty="0" smtClean="0"/>
              <a:t>/app/</a:t>
            </a:r>
            <a:r>
              <a:rPr lang="en-US" altLang="ko-KR" dirty="0" err="1" smtClean="0"/>
              <a:t>cnttomsg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7501949" y="2923217"/>
            <a:ext cx="254401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43065" y="3975007"/>
            <a:ext cx="1918845" cy="14773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채팅방정보</a:t>
            </a:r>
            <a:r>
              <a:rPr lang="ko-KR" altLang="en-US" dirty="0" smtClean="0"/>
              <a:t> 수신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최근 메시지</a:t>
            </a:r>
            <a:r>
              <a:rPr lang="en-US" altLang="ko-KR" dirty="0" smtClean="0"/>
              <a:t>,        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채팅방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495523" y="5657457"/>
            <a:ext cx="256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333" cy="82268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메인 헤더 </a:t>
            </a:r>
            <a:r>
              <a:rPr lang="ko-KR" altLang="en-US" dirty="0" err="1" smtClean="0"/>
              <a:t>웹소켓</a:t>
            </a:r>
            <a:r>
              <a:rPr lang="ko-KR" altLang="en-US" dirty="0" smtClean="0"/>
              <a:t> 흐름</a:t>
            </a:r>
            <a:endParaRPr lang="ko-KR" altLang="en-US" dirty="0"/>
          </a:p>
        </p:txBody>
      </p:sp>
      <p:sp>
        <p:nvSpPr>
          <p:cNvPr id="57" name="순서도: 자기 디스크 56"/>
          <p:cNvSpPr/>
          <p:nvPr/>
        </p:nvSpPr>
        <p:spPr>
          <a:xfrm>
            <a:off x="4284299" y="1691703"/>
            <a:ext cx="1236133" cy="3337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자기 디스크 57"/>
          <p:cNvSpPr/>
          <p:nvPr/>
        </p:nvSpPr>
        <p:spPr>
          <a:xfrm>
            <a:off x="4284299" y="1499981"/>
            <a:ext cx="1236133" cy="3610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자기 디스크 58"/>
          <p:cNvSpPr/>
          <p:nvPr/>
        </p:nvSpPr>
        <p:spPr>
          <a:xfrm>
            <a:off x="4284300" y="1449182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자기 디스크 59"/>
          <p:cNvSpPr/>
          <p:nvPr/>
        </p:nvSpPr>
        <p:spPr>
          <a:xfrm>
            <a:off x="4284299" y="1296785"/>
            <a:ext cx="1236133" cy="2594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9860" y="1471567"/>
            <a:ext cx="6773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순서도: 직접 액세스 저장소 61"/>
          <p:cNvSpPr/>
          <p:nvPr/>
        </p:nvSpPr>
        <p:spPr>
          <a:xfrm>
            <a:off x="6656669" y="1301872"/>
            <a:ext cx="1542792" cy="78537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987955" y="1537634"/>
            <a:ext cx="10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브로커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42" y="3811495"/>
            <a:ext cx="2099187" cy="24647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00" y="3822162"/>
            <a:ext cx="2093649" cy="24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319562" y="325677"/>
            <a:ext cx="4615263" cy="63005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9672" y="325677"/>
            <a:ext cx="3991310" cy="63005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530939" y="2833523"/>
            <a:ext cx="4130715" cy="36625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15" y="325680"/>
            <a:ext cx="2819378" cy="6300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3" y="786008"/>
            <a:ext cx="581025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0" y="3831790"/>
            <a:ext cx="581025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73" y="736295"/>
            <a:ext cx="5810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43" y="5534129"/>
            <a:ext cx="58102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148" y="5534129"/>
            <a:ext cx="581025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553" y="5534129"/>
            <a:ext cx="581025" cy="590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958" y="5534129"/>
            <a:ext cx="581025" cy="5905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556128" y="1339834"/>
            <a:ext cx="1187216" cy="4839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회원가입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1569" y="314517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ID/PW</a:t>
            </a:r>
            <a:r>
              <a:rPr lang="ko-KR" altLang="en-US" sz="1400" smtClean="0">
                <a:solidFill>
                  <a:schemeClr val="tx1"/>
                </a:solidFill>
              </a:rPr>
              <a:t>찾기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929" y="1451289"/>
            <a:ext cx="803487" cy="23281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86951" y="3865581"/>
            <a:ext cx="1820101" cy="10572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전체게시판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공용게시판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050" dirty="0" smtClean="0">
                <a:solidFill>
                  <a:schemeClr val="tx1"/>
                </a:solidFill>
              </a:rPr>
              <a:t>게시판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82744" y="5645061"/>
            <a:ext cx="1187216" cy="6268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개인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To-Do List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86951" y="5057249"/>
            <a:ext cx="1820101" cy="534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완료 프로젝트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2744" y="5037288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쪽지함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27792" y="1361160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</a:t>
            </a:r>
            <a:r>
              <a:rPr lang="ko-KR" altLang="en-US" sz="14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72877" y="4472573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회원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86952" y="5692160"/>
            <a:ext cx="1820101" cy="60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알림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206" y="179070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MAIN</a:t>
            </a:r>
            <a:r>
              <a:rPr lang="ko-KR" altLang="en-US" sz="1400" smtClean="0">
                <a:solidFill>
                  <a:schemeClr val="bg1"/>
                </a:solidFill>
              </a:rPr>
              <a:t>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33224" y="179070"/>
            <a:ext cx="2328393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프로젝트 화면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61632" y="5575579"/>
            <a:ext cx="650141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19" idx="3"/>
            <a:endCxn id="16" idx="1"/>
          </p:cNvCxnSpPr>
          <p:nvPr/>
        </p:nvCxnSpPr>
        <p:spPr>
          <a:xfrm>
            <a:off x="1231416" y="1567694"/>
            <a:ext cx="324712" cy="8721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6200000" flipH="1">
            <a:off x="1958469" y="2034060"/>
            <a:ext cx="382532" cy="1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7" idx="3"/>
            <a:endCxn id="61" idx="1"/>
          </p:cNvCxnSpPr>
          <p:nvPr/>
        </p:nvCxnSpPr>
        <p:spPr>
          <a:xfrm flipV="1">
            <a:off x="2720831" y="1516825"/>
            <a:ext cx="893563" cy="956739"/>
          </a:xfrm>
          <a:prstGeom prst="bentConnector3">
            <a:avLst>
              <a:gd name="adj1" fmla="val 4814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1"/>
            <a:endCxn id="68" idx="1"/>
          </p:cNvCxnSpPr>
          <p:nvPr/>
        </p:nvCxnSpPr>
        <p:spPr>
          <a:xfrm rot="10800000" flipV="1">
            <a:off x="1531569" y="2473563"/>
            <a:ext cx="2046" cy="1850627"/>
          </a:xfrm>
          <a:prstGeom prst="bentConnector3">
            <a:avLst>
              <a:gd name="adj1" fmla="val 11273021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31569" y="4063036"/>
            <a:ext cx="1187216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로그아웃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/>
          <p:nvPr/>
        </p:nvCxnSpPr>
        <p:spPr>
          <a:xfrm rot="10800000" flipV="1">
            <a:off x="6484963" y="1662697"/>
            <a:ext cx="2652661" cy="36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9121496" y="1214563"/>
            <a:ext cx="1933125" cy="546447"/>
            <a:chOff x="9121496" y="1214563"/>
            <a:chExt cx="1933125" cy="546447"/>
          </a:xfrm>
        </p:grpSpPr>
        <p:sp>
          <p:nvSpPr>
            <p:cNvPr id="38" name="직사각형 37"/>
            <p:cNvSpPr/>
            <p:nvPr/>
          </p:nvSpPr>
          <p:spPr>
            <a:xfrm>
              <a:off x="9121496" y="1214563"/>
              <a:ext cx="1933125" cy="5464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프로젝트</a:t>
              </a:r>
              <a:r>
                <a:rPr lang="en-US" altLang="ko-KR" sz="1400">
                  <a:solidFill>
                    <a:schemeClr val="tx1"/>
                  </a:solidFill>
                </a:rPr>
                <a:t>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생성 신청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21496" y="1451907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9097908" y="3075336"/>
            <a:ext cx="1980303" cy="8458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상세 화면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작업문서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-</a:t>
            </a:r>
            <a:r>
              <a:rPr lang="ko-KR" altLang="en-US" sz="1400" smtClean="0">
                <a:solidFill>
                  <a:schemeClr val="tx1"/>
                </a:solidFill>
              </a:rPr>
              <a:t>타임라인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084828" y="4025350"/>
            <a:ext cx="1980303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프로젝트용</a:t>
            </a:r>
            <a:r>
              <a:rPr lang="ko-KR" altLang="en-US" sz="1400" dirty="0" smtClean="0">
                <a:solidFill>
                  <a:schemeClr val="tx1"/>
                </a:solidFill>
              </a:rPr>
              <a:t> 캘린더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090537" y="4716110"/>
            <a:ext cx="1980303" cy="68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게시판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공지자료</a:t>
            </a:r>
            <a:r>
              <a:rPr lang="ko-KR" altLang="en-US" sz="1050" dirty="0" smtClean="0">
                <a:solidFill>
                  <a:schemeClr val="tx1"/>
                </a:solidFill>
              </a:rPr>
              <a:t> 업무 보고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회의록 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24741" y="3192800"/>
            <a:ext cx="582757" cy="5441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팀원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지정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7499305" y="4648190"/>
            <a:ext cx="1822647" cy="16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64" idx="3"/>
            <a:endCxn id="27" idx="1"/>
          </p:cNvCxnSpPr>
          <p:nvPr/>
        </p:nvCxnSpPr>
        <p:spPr>
          <a:xfrm>
            <a:off x="6615307" y="1111750"/>
            <a:ext cx="1412485" cy="374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991019" y="129184"/>
            <a:ext cx="1187216" cy="3716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회원관리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93357" y="577299"/>
            <a:ext cx="3444569" cy="28421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614394" y="1392086"/>
            <a:ext cx="776654" cy="24947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관리자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18" y="802970"/>
            <a:ext cx="528205" cy="53686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983096" y="850595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팀</a:t>
            </a:r>
            <a:r>
              <a:rPr lang="ko-KR" altLang="en-US" sz="1400" smtClean="0">
                <a:solidFill>
                  <a:schemeClr val="tx1"/>
                </a:solidFill>
              </a:rPr>
              <a:t>장권한부여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64570" y="1757558"/>
            <a:ext cx="1632211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생성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47051" y="2558570"/>
            <a:ext cx="1649730" cy="52230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꺾인 연결선 68"/>
          <p:cNvCxnSpPr>
            <a:stCxn id="61" idx="3"/>
            <a:endCxn id="64" idx="1"/>
          </p:cNvCxnSpPr>
          <p:nvPr/>
        </p:nvCxnSpPr>
        <p:spPr>
          <a:xfrm flipV="1">
            <a:off x="4391048" y="1111750"/>
            <a:ext cx="592048" cy="405075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5" idx="2"/>
            <a:endCxn id="67" idx="0"/>
          </p:cNvCxnSpPr>
          <p:nvPr/>
        </p:nvCxnSpPr>
        <p:spPr>
          <a:xfrm rot="5400000">
            <a:off x="5636945" y="2414838"/>
            <a:ext cx="278703" cy="8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 71"/>
          <p:cNvSpPr/>
          <p:nvPr/>
        </p:nvSpPr>
        <p:spPr>
          <a:xfrm>
            <a:off x="6596781" y="2618852"/>
            <a:ext cx="1010832" cy="413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27" idx="2"/>
            <a:endCxn id="108" idx="0"/>
          </p:cNvCxnSpPr>
          <p:nvPr/>
        </p:nvCxnSpPr>
        <p:spPr>
          <a:xfrm>
            <a:off x="8416119" y="1610638"/>
            <a:ext cx="1" cy="15821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122928" y="1907618"/>
            <a:ext cx="1945122" cy="5586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프로젝트 단계별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프로파일 생성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7478967" y="607951"/>
            <a:ext cx="4189157" cy="207809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27" idx="3"/>
            <a:endCxn id="38" idx="1"/>
          </p:cNvCxnSpPr>
          <p:nvPr/>
        </p:nvCxnSpPr>
        <p:spPr>
          <a:xfrm>
            <a:off x="8804446" y="1485899"/>
            <a:ext cx="317050" cy="18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7" idx="2"/>
            <a:endCxn id="18" idx="0"/>
          </p:cNvCxnSpPr>
          <p:nvPr/>
        </p:nvCxnSpPr>
        <p:spPr>
          <a:xfrm flipH="1">
            <a:off x="2125177" y="2721802"/>
            <a:ext cx="2046" cy="423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1" idx="3"/>
            <a:endCxn id="29" idx="1"/>
          </p:cNvCxnSpPr>
          <p:nvPr/>
        </p:nvCxnSpPr>
        <p:spPr>
          <a:xfrm>
            <a:off x="2710062" y="2543209"/>
            <a:ext cx="862815" cy="2054103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533615" y="2225326"/>
            <a:ext cx="1187216" cy="496476"/>
            <a:chOff x="1533615" y="2225326"/>
            <a:chExt cx="1187216" cy="496476"/>
          </a:xfrm>
        </p:grpSpPr>
        <p:sp>
          <p:nvSpPr>
            <p:cNvPr id="17" name="직사각형 16"/>
            <p:cNvSpPr/>
            <p:nvPr/>
          </p:nvSpPr>
          <p:spPr>
            <a:xfrm>
              <a:off x="1533615" y="2225326"/>
              <a:ext cx="1187216" cy="4964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로그인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59879" y="2466314"/>
              <a:ext cx="150183" cy="153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7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/>
              <a:t>팀장 권한 </a:t>
            </a:r>
            <a:r>
              <a:rPr lang="ko-KR" altLang="en-US" smtClean="0"/>
              <a:t>설정 페이지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8213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7867" y="2386167"/>
            <a:ext cx="18118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09534" y="2312361"/>
            <a:ext cx="18965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학생 및 권한 </a:t>
            </a:r>
            <a:endParaRPr lang="en-US" altLang="ko-KR" dirty="0" smtClean="0"/>
          </a:p>
          <a:p>
            <a:r>
              <a:rPr lang="ko-KR" altLang="en-US" dirty="0" smtClean="0"/>
              <a:t>상태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45868" y="2524665"/>
            <a:ext cx="1270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 수정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3906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388100" y="2692442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574"/>
            <a:ext cx="12098438" cy="359142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838200" y="3032498"/>
            <a:ext cx="1625600" cy="1310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2"/>
          </p:cNvCxnSpPr>
          <p:nvPr/>
        </p:nvCxnSpPr>
        <p:spPr>
          <a:xfrm>
            <a:off x="5257801" y="3235691"/>
            <a:ext cx="6010274" cy="15744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3" idx="2"/>
          </p:cNvCxnSpPr>
          <p:nvPr/>
        </p:nvCxnSpPr>
        <p:spPr>
          <a:xfrm flipH="1">
            <a:off x="1828800" y="2893997"/>
            <a:ext cx="5952068" cy="14494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42"/>
          </a:xfrm>
        </p:spPr>
        <p:txBody>
          <a:bodyPr/>
          <a:lstStyle/>
          <a:p>
            <a:r>
              <a:rPr lang="ko-KR" altLang="en-US" dirty="0" smtClean="0"/>
              <a:t>게시판 관리 페이지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33493" y="267465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9227" y="2386167"/>
            <a:ext cx="18118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학원 내 모든 강의실 조회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35493" y="2386166"/>
            <a:ext cx="189653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실 내 모든 프로젝트 조회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66560" y="2386165"/>
            <a:ext cx="189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77093" y="2432331"/>
            <a:ext cx="3048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프로젝트에 작성된</a:t>
            </a:r>
            <a:endParaRPr lang="en-US" altLang="ko-KR" dirty="0" smtClean="0"/>
          </a:p>
          <a:p>
            <a:r>
              <a:rPr lang="ko-KR" altLang="en-US" dirty="0" smtClean="0"/>
              <a:t>모든 공지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자료 조회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90426" y="2670829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25160" y="2676043"/>
            <a:ext cx="575734" cy="16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62400" y="4572000"/>
            <a:ext cx="2404533" cy="171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133" y="15409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자료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0030398" y="2702298"/>
            <a:ext cx="534458" cy="29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70160" y="2386166"/>
            <a:ext cx="14732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38" y="3439027"/>
            <a:ext cx="10100456" cy="240141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19" idx="2"/>
          </p:cNvCxnSpPr>
          <p:nvPr/>
        </p:nvCxnSpPr>
        <p:spPr>
          <a:xfrm flipH="1">
            <a:off x="1608710" y="3032498"/>
            <a:ext cx="806450" cy="491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28928" y="3032497"/>
            <a:ext cx="1406565" cy="491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2"/>
          </p:cNvCxnSpPr>
          <p:nvPr/>
        </p:nvCxnSpPr>
        <p:spPr>
          <a:xfrm flipH="1">
            <a:off x="7128935" y="3078662"/>
            <a:ext cx="1272158" cy="712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10804387" y="3032497"/>
            <a:ext cx="470833" cy="11727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617</Words>
  <Application>Microsoft Office PowerPoint</Application>
  <PresentationFormat>와이드스크린</PresentationFormat>
  <Paragraphs>215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1. STOMP 흐름</vt:lpstr>
      <vt:lpstr>2. 채팅방 웹소켓 흐름</vt:lpstr>
      <vt:lpstr>2. 채팅방 웹소켓 흐름 ( 입장 )</vt:lpstr>
      <vt:lpstr>2. 채팅방 웹소켓 흐름 ( 전송 )</vt:lpstr>
      <vt:lpstr>2. 채팅방 웹소켓 흐름 ( 수신 )</vt:lpstr>
      <vt:lpstr>3. 메인 헤더 웹소켓 흐름</vt:lpstr>
      <vt:lpstr>PowerPoint 프레젠테이션</vt:lpstr>
      <vt:lpstr>팀장 권한 설정 페이지</vt:lpstr>
      <vt:lpstr>게시판 관리 페이지</vt:lpstr>
      <vt:lpstr>게시판 관리 페이지</vt:lpstr>
      <vt:lpstr>반 생성 페이지</vt:lpstr>
      <vt:lpstr>반 목록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</cp:revision>
  <dcterms:created xsi:type="dcterms:W3CDTF">2023-11-22T00:15:00Z</dcterms:created>
  <dcterms:modified xsi:type="dcterms:W3CDTF">2023-11-22T08:11:43Z</dcterms:modified>
</cp:coreProperties>
</file>