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4" autoAdjust="0"/>
    <p:restoredTop sz="94660"/>
  </p:normalViewPr>
  <p:slideViewPr>
    <p:cSldViewPr snapToGrid="0">
      <p:cViewPr varScale="1">
        <p:scale>
          <a:sx n="54" d="100"/>
          <a:sy n="54" d="100"/>
        </p:scale>
        <p:origin x="1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9CAD-5291-4254-957B-C2A4AF1FD693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E114-9CE6-441A-9D2B-6F5B2FB12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84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9CAD-5291-4254-957B-C2A4AF1FD693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E114-9CE6-441A-9D2B-6F5B2FB12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9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9CAD-5291-4254-957B-C2A4AF1FD693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E114-9CE6-441A-9D2B-6F5B2FB12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9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9CAD-5291-4254-957B-C2A4AF1FD693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E114-9CE6-441A-9D2B-6F5B2FB12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72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9CAD-5291-4254-957B-C2A4AF1FD693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E114-9CE6-441A-9D2B-6F5B2FB12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59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9CAD-5291-4254-957B-C2A4AF1FD693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E114-9CE6-441A-9D2B-6F5B2FB12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30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9CAD-5291-4254-957B-C2A4AF1FD693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E114-9CE6-441A-9D2B-6F5B2FB12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08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9CAD-5291-4254-957B-C2A4AF1FD693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E114-9CE6-441A-9D2B-6F5B2FB12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8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9CAD-5291-4254-957B-C2A4AF1FD693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E114-9CE6-441A-9D2B-6F5B2FB12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50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9CAD-5291-4254-957B-C2A4AF1FD693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E114-9CE6-441A-9D2B-6F5B2FB12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82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9CAD-5291-4254-957B-C2A4AF1FD693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E114-9CE6-441A-9D2B-6F5B2FB12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47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9CAD-5291-4254-957B-C2A4AF1FD693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6E114-9CE6-441A-9D2B-6F5B2FB12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15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333" y="711199"/>
            <a:ext cx="7128934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169332" y="4358351"/>
            <a:ext cx="7128935" cy="230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1066798" y="211217"/>
            <a:ext cx="257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컬렉션 프레임워크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9332" y="211217"/>
            <a:ext cx="1157444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오라클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192" y="1989324"/>
            <a:ext cx="59340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333" y="711199"/>
            <a:ext cx="7128934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169332" y="4358351"/>
            <a:ext cx="7128935" cy="230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1066798" y="211217"/>
            <a:ext cx="149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Thread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9332" y="211217"/>
            <a:ext cx="728136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ch12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71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332" y="711199"/>
            <a:ext cx="7479975" cy="50013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179388"/>
            <a:r>
              <a:rPr lang="en-US" altLang="ko-KR" sz="1100" dirty="0"/>
              <a:t>package ch12;</a:t>
            </a:r>
          </a:p>
          <a:p>
            <a:pPr defTabSz="179388"/>
            <a:endParaRPr lang="en-US" altLang="ko-KR" sz="1100" dirty="0"/>
          </a:p>
          <a:p>
            <a:pPr defTabSz="179388"/>
            <a:r>
              <a:rPr lang="en-US" altLang="ko-KR" sz="1100" dirty="0"/>
              <a:t>public class Account2 {</a:t>
            </a:r>
          </a:p>
          <a:p>
            <a:pPr defTabSz="179388"/>
            <a:r>
              <a:rPr lang="en-US" altLang="ko-KR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total;	//</a:t>
            </a:r>
            <a:r>
              <a:rPr lang="ko-KR" altLang="en-US" sz="1100" dirty="0"/>
              <a:t>잔액</a:t>
            </a:r>
          </a:p>
          <a:p>
            <a:pPr defTabSz="179388"/>
            <a:r>
              <a:rPr lang="ko-KR" altLang="en-US" sz="1100" dirty="0"/>
              <a:t>	</a:t>
            </a:r>
          </a:p>
          <a:p>
            <a:pPr defTabSz="179388"/>
            <a:r>
              <a:rPr lang="ko-KR" altLang="en-US" sz="1100" dirty="0"/>
              <a:t>	</a:t>
            </a:r>
            <a:r>
              <a:rPr lang="en-US" altLang="ko-KR" sz="1100" dirty="0"/>
              <a:t>Account2(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total) {</a:t>
            </a:r>
          </a:p>
          <a:p>
            <a:pPr defTabSz="179388"/>
            <a:r>
              <a:rPr lang="en-US" altLang="ko-KR" sz="1100" dirty="0"/>
              <a:t>		</a:t>
            </a:r>
            <a:r>
              <a:rPr lang="en-US" altLang="ko-KR" sz="1100" dirty="0" err="1"/>
              <a:t>this.total</a:t>
            </a:r>
            <a:r>
              <a:rPr lang="en-US" altLang="ko-KR" sz="1100" dirty="0"/>
              <a:t> = total;</a:t>
            </a:r>
          </a:p>
          <a:p>
            <a:pPr defTabSz="179388"/>
            <a:r>
              <a:rPr lang="en-US" altLang="ko-KR" sz="1100" dirty="0"/>
              <a:t>	}</a:t>
            </a:r>
          </a:p>
          <a:p>
            <a:pPr defTabSz="179388"/>
            <a:r>
              <a:rPr lang="en-US" altLang="ko-KR" sz="1100" dirty="0"/>
              <a:t>	</a:t>
            </a:r>
          </a:p>
          <a:p>
            <a:pPr defTabSz="179388"/>
            <a:r>
              <a:rPr lang="en-US" altLang="ko-KR" sz="1100" dirty="0"/>
              <a:t>	void deposit(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amt</a:t>
            </a:r>
            <a:r>
              <a:rPr lang="en-US" altLang="ko-KR" sz="1100" dirty="0"/>
              <a:t>, String name) {</a:t>
            </a:r>
          </a:p>
          <a:p>
            <a:pPr defTabSz="179388"/>
            <a:r>
              <a:rPr lang="en-US" altLang="ko-KR" sz="1100" dirty="0"/>
              <a:t>		total += </a:t>
            </a:r>
            <a:r>
              <a:rPr lang="en-US" altLang="ko-KR" sz="1100" dirty="0" err="1"/>
              <a:t>amt</a:t>
            </a:r>
            <a:r>
              <a:rPr lang="en-US" altLang="ko-KR" sz="1100" dirty="0"/>
              <a:t>;</a:t>
            </a:r>
          </a:p>
          <a:p>
            <a:pPr defTabSz="179388"/>
            <a:r>
              <a:rPr lang="en-US" altLang="ko-KR" sz="1100" dirty="0"/>
              <a:t>		</a:t>
            </a:r>
            <a:r>
              <a:rPr lang="en-US" altLang="ko-KR" sz="1100" dirty="0" err="1"/>
              <a:t>System.out.println</a:t>
            </a:r>
            <a:r>
              <a:rPr lang="en-US" altLang="ko-KR" sz="1100" dirty="0"/>
              <a:t>(name + " </a:t>
            </a:r>
            <a:r>
              <a:rPr lang="ko-KR" altLang="en-US" sz="1100" dirty="0"/>
              <a:t>예금 </a:t>
            </a:r>
            <a:r>
              <a:rPr lang="en-US" altLang="ko-KR" sz="1100" dirty="0"/>
              <a:t>: "+</a:t>
            </a:r>
            <a:r>
              <a:rPr lang="en-US" altLang="ko-KR" sz="1100" dirty="0" err="1"/>
              <a:t>amt</a:t>
            </a:r>
            <a:r>
              <a:rPr lang="en-US" altLang="ko-KR" sz="1100" dirty="0"/>
              <a:t>);</a:t>
            </a:r>
          </a:p>
          <a:p>
            <a:pPr defTabSz="179388"/>
            <a:r>
              <a:rPr lang="en-US" altLang="ko-KR" sz="1100" dirty="0"/>
              <a:t>	}</a:t>
            </a:r>
          </a:p>
          <a:p>
            <a:pPr defTabSz="179388"/>
            <a:r>
              <a:rPr lang="en-US" altLang="ko-KR" sz="1100" dirty="0"/>
              <a:t>	</a:t>
            </a:r>
          </a:p>
          <a:p>
            <a:pPr defTabSz="179388"/>
            <a:r>
              <a:rPr lang="en-US" altLang="ko-KR" sz="1100" dirty="0"/>
              <a:t>	void withdraw(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amt</a:t>
            </a:r>
            <a:r>
              <a:rPr lang="en-US" altLang="ko-KR" sz="1100" dirty="0"/>
              <a:t>, String name) {</a:t>
            </a:r>
          </a:p>
          <a:p>
            <a:pPr defTabSz="179388"/>
            <a:r>
              <a:rPr lang="en-US" altLang="ko-KR" sz="1100" dirty="0"/>
              <a:t>		if(</a:t>
            </a:r>
            <a:r>
              <a:rPr lang="en-US" altLang="ko-KR" sz="1100" dirty="0" err="1"/>
              <a:t>amt</a:t>
            </a:r>
            <a:r>
              <a:rPr lang="en-US" altLang="ko-KR" sz="1100" dirty="0"/>
              <a:t> &lt;= total) {</a:t>
            </a:r>
          </a:p>
          <a:p>
            <a:pPr defTabSz="179388"/>
            <a:r>
              <a:rPr lang="en-US" altLang="ko-KR" sz="1100" dirty="0"/>
              <a:t>			total -= </a:t>
            </a:r>
            <a:r>
              <a:rPr lang="en-US" altLang="ko-KR" sz="1100" dirty="0" err="1"/>
              <a:t>amt</a:t>
            </a:r>
            <a:r>
              <a:rPr lang="en-US" altLang="ko-KR" sz="1100" dirty="0"/>
              <a:t>;</a:t>
            </a:r>
          </a:p>
          <a:p>
            <a:pPr defTabSz="179388"/>
            <a:r>
              <a:rPr lang="en-US" altLang="ko-KR" sz="1100" dirty="0"/>
              <a:t>			</a:t>
            </a:r>
            <a:r>
              <a:rPr lang="en-US" altLang="ko-KR" sz="1100" dirty="0" err="1"/>
              <a:t>System.out.println</a:t>
            </a:r>
            <a:r>
              <a:rPr lang="en-US" altLang="ko-KR" sz="1100" dirty="0"/>
              <a:t>(name + " </a:t>
            </a:r>
            <a:r>
              <a:rPr lang="ko-KR" altLang="en-US" sz="1100" dirty="0"/>
              <a:t>출금 </a:t>
            </a:r>
            <a:r>
              <a:rPr lang="en-US" altLang="ko-KR" sz="1100" dirty="0"/>
              <a:t>: "+</a:t>
            </a:r>
            <a:r>
              <a:rPr lang="en-US" altLang="ko-KR" sz="1100" dirty="0" err="1"/>
              <a:t>amt</a:t>
            </a:r>
            <a:r>
              <a:rPr lang="en-US" altLang="ko-KR" sz="1100" dirty="0"/>
              <a:t>);</a:t>
            </a:r>
          </a:p>
          <a:p>
            <a:pPr defTabSz="179388"/>
            <a:r>
              <a:rPr lang="en-US" altLang="ko-KR" sz="1100" dirty="0"/>
              <a:t>			</a:t>
            </a:r>
            <a:r>
              <a:rPr lang="en-US" altLang="ko-KR" sz="1100" dirty="0" err="1"/>
              <a:t>getTotal</a:t>
            </a:r>
            <a:r>
              <a:rPr lang="en-US" altLang="ko-KR" sz="1100" dirty="0"/>
              <a:t>();</a:t>
            </a:r>
          </a:p>
          <a:p>
            <a:pPr defTabSz="179388"/>
            <a:r>
              <a:rPr lang="en-US" altLang="ko-KR" sz="1100" dirty="0"/>
              <a:t>		}else {</a:t>
            </a:r>
          </a:p>
          <a:p>
            <a:pPr defTabSz="179388"/>
            <a:r>
              <a:rPr lang="en-US" altLang="ko-KR" sz="1100" dirty="0"/>
              <a:t>			</a:t>
            </a:r>
            <a:r>
              <a:rPr lang="en-US" altLang="ko-KR" sz="1100" dirty="0" err="1"/>
              <a:t>System.out.println</a:t>
            </a:r>
            <a:r>
              <a:rPr lang="en-US" altLang="ko-KR" sz="1100" dirty="0"/>
              <a:t>(name+"</a:t>
            </a:r>
            <a:r>
              <a:rPr lang="ko-KR" altLang="en-US" sz="1100" dirty="0"/>
              <a:t>의 출금 요청 </a:t>
            </a:r>
            <a:r>
              <a:rPr lang="en-US" altLang="ko-KR" sz="1100" dirty="0"/>
              <a:t>"+</a:t>
            </a:r>
            <a:r>
              <a:rPr lang="en-US" altLang="ko-KR" sz="1100" dirty="0" err="1"/>
              <a:t>amt</a:t>
            </a:r>
            <a:r>
              <a:rPr lang="en-US" altLang="ko-KR" sz="1100" dirty="0"/>
              <a:t> </a:t>
            </a:r>
          </a:p>
          <a:p>
            <a:pPr defTabSz="179388"/>
            <a:r>
              <a:rPr lang="en-US" altLang="ko-KR" sz="1100" dirty="0"/>
              <a:t>					+" </a:t>
            </a:r>
            <a:r>
              <a:rPr lang="ko-KR" altLang="en-US" sz="1100" dirty="0"/>
              <a:t>잔액부족 </a:t>
            </a:r>
            <a:r>
              <a:rPr lang="en-US" altLang="ko-KR" sz="1100" dirty="0"/>
              <a:t>--&gt; </a:t>
            </a:r>
            <a:r>
              <a:rPr lang="ko-KR" altLang="en-US" sz="1100" dirty="0"/>
              <a:t>현재 잔액</a:t>
            </a:r>
            <a:r>
              <a:rPr lang="en-US" altLang="ko-KR" sz="1100" dirty="0"/>
              <a:t>:"+total);</a:t>
            </a:r>
          </a:p>
          <a:p>
            <a:pPr defTabSz="179388"/>
            <a:r>
              <a:rPr lang="en-US" altLang="ko-KR" sz="1100" dirty="0"/>
              <a:t>		}</a:t>
            </a:r>
          </a:p>
          <a:p>
            <a:pPr defTabSz="179388"/>
            <a:r>
              <a:rPr lang="en-US" altLang="ko-KR" sz="1100" dirty="0"/>
              <a:t>	}</a:t>
            </a:r>
          </a:p>
          <a:p>
            <a:pPr defTabSz="179388"/>
            <a:r>
              <a:rPr lang="en-US" altLang="ko-KR" sz="1100" dirty="0"/>
              <a:t>	</a:t>
            </a:r>
          </a:p>
          <a:p>
            <a:pPr defTabSz="179388"/>
            <a:r>
              <a:rPr lang="en-US" altLang="ko-KR" sz="1100" dirty="0"/>
              <a:t>	void </a:t>
            </a:r>
            <a:r>
              <a:rPr lang="en-US" altLang="ko-KR" sz="1100" dirty="0" err="1"/>
              <a:t>getTotal</a:t>
            </a:r>
            <a:r>
              <a:rPr lang="en-US" altLang="ko-KR" sz="1100" dirty="0"/>
              <a:t>() {</a:t>
            </a:r>
          </a:p>
          <a:p>
            <a:pPr defTabSz="179388"/>
            <a:r>
              <a:rPr lang="en-US" altLang="ko-KR" sz="1100" dirty="0"/>
              <a:t>		</a:t>
            </a:r>
            <a:r>
              <a:rPr lang="en-US" altLang="ko-KR" sz="1100" dirty="0" err="1"/>
              <a:t>System.out.println</a:t>
            </a:r>
            <a:r>
              <a:rPr lang="en-US" altLang="ko-KR" sz="1100" dirty="0"/>
              <a:t>("</a:t>
            </a:r>
            <a:r>
              <a:rPr lang="ko-KR" altLang="en-US" sz="1100" dirty="0"/>
              <a:t>잔액 </a:t>
            </a:r>
            <a:r>
              <a:rPr lang="en-US" altLang="ko-KR" sz="1100" dirty="0"/>
              <a:t>: "+total);</a:t>
            </a:r>
          </a:p>
          <a:p>
            <a:pPr defTabSz="179388"/>
            <a:r>
              <a:rPr lang="en-US" altLang="ko-KR" sz="1100" dirty="0"/>
              <a:t>	}</a:t>
            </a:r>
          </a:p>
          <a:p>
            <a:pPr defTabSz="179388"/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066798" y="211217"/>
            <a:ext cx="221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Account2.java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9332" y="211217"/>
            <a:ext cx="728136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ch12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09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087" y="2519362"/>
            <a:ext cx="46958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99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012" y="2247900"/>
            <a:ext cx="51339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3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9" y="358308"/>
            <a:ext cx="8914840" cy="666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30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957262"/>
            <a:ext cx="44958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00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14</Words>
  <Application>Microsoft Office PowerPoint</Application>
  <PresentationFormat>와이드스크린</PresentationFormat>
  <Paragraphs>35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27</cp:revision>
  <dcterms:created xsi:type="dcterms:W3CDTF">2023-07-12T08:22:30Z</dcterms:created>
  <dcterms:modified xsi:type="dcterms:W3CDTF">2023-08-01T07:37:25Z</dcterms:modified>
</cp:coreProperties>
</file>