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6"/>
  </p:notesMasterIdLst>
  <p:sldIdLst>
    <p:sldId id="256" r:id="rId2"/>
    <p:sldId id="323" r:id="rId3"/>
    <p:sldId id="324" r:id="rId4"/>
    <p:sldId id="325" r:id="rId5"/>
    <p:sldId id="326" r:id="rId6"/>
    <p:sldId id="259" r:id="rId7"/>
    <p:sldId id="327" r:id="rId8"/>
    <p:sldId id="260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319" r:id="rId17"/>
    <p:sldId id="328" r:id="rId18"/>
    <p:sldId id="261" r:id="rId19"/>
    <p:sldId id="273" r:id="rId20"/>
    <p:sldId id="285" r:id="rId21"/>
    <p:sldId id="283" r:id="rId22"/>
    <p:sldId id="284" r:id="rId23"/>
    <p:sldId id="320" r:id="rId24"/>
    <p:sldId id="329" r:id="rId25"/>
    <p:sldId id="262" r:id="rId26"/>
    <p:sldId id="286" r:id="rId27"/>
    <p:sldId id="304" r:id="rId28"/>
    <p:sldId id="303" r:id="rId29"/>
    <p:sldId id="305" r:id="rId30"/>
    <p:sldId id="302" r:id="rId31"/>
    <p:sldId id="290" r:id="rId32"/>
    <p:sldId id="298" r:id="rId33"/>
    <p:sldId id="291" r:id="rId34"/>
    <p:sldId id="299" r:id="rId35"/>
    <p:sldId id="287" r:id="rId36"/>
    <p:sldId id="300" r:id="rId37"/>
    <p:sldId id="306" r:id="rId38"/>
    <p:sldId id="292" r:id="rId39"/>
    <p:sldId id="301" r:id="rId40"/>
    <p:sldId id="288" r:id="rId41"/>
    <p:sldId id="321" r:id="rId42"/>
    <p:sldId id="330" r:id="rId43"/>
    <p:sldId id="314" r:id="rId44"/>
    <p:sldId id="313" r:id="rId45"/>
    <p:sldId id="308" r:id="rId46"/>
    <p:sldId id="312" r:id="rId47"/>
    <p:sldId id="311" r:id="rId48"/>
    <p:sldId id="310" r:id="rId49"/>
    <p:sldId id="322" r:id="rId50"/>
    <p:sldId id="331" r:id="rId51"/>
    <p:sldId id="318" r:id="rId52"/>
    <p:sldId id="264" r:id="rId53"/>
    <p:sldId id="317" r:id="rId54"/>
    <p:sldId id="258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4546360-3859-49C6-8046-993DA78298ED}">
          <p14:sldIdLst>
            <p14:sldId id="256"/>
            <p14:sldId id="323"/>
            <p14:sldId id="324"/>
            <p14:sldId id="325"/>
            <p14:sldId id="326"/>
            <p14:sldId id="259"/>
            <p14:sldId id="327"/>
            <p14:sldId id="260"/>
            <p14:sldId id="265"/>
            <p14:sldId id="266"/>
            <p14:sldId id="267"/>
            <p14:sldId id="268"/>
            <p14:sldId id="269"/>
            <p14:sldId id="270"/>
            <p14:sldId id="271"/>
            <p14:sldId id="319"/>
            <p14:sldId id="328"/>
            <p14:sldId id="261"/>
            <p14:sldId id="273"/>
            <p14:sldId id="285"/>
            <p14:sldId id="283"/>
            <p14:sldId id="284"/>
            <p14:sldId id="320"/>
            <p14:sldId id="329"/>
          </p14:sldIdLst>
        </p14:section>
        <p14:section name="제목 없는 구역" id="{7BA58FB3-CC2E-4A8B-A94F-073585E666C8}">
          <p14:sldIdLst>
            <p14:sldId id="262"/>
            <p14:sldId id="286"/>
            <p14:sldId id="304"/>
            <p14:sldId id="303"/>
            <p14:sldId id="305"/>
            <p14:sldId id="302"/>
            <p14:sldId id="290"/>
            <p14:sldId id="298"/>
            <p14:sldId id="291"/>
            <p14:sldId id="299"/>
            <p14:sldId id="287"/>
            <p14:sldId id="300"/>
            <p14:sldId id="306"/>
            <p14:sldId id="292"/>
            <p14:sldId id="301"/>
            <p14:sldId id="288"/>
            <p14:sldId id="321"/>
            <p14:sldId id="330"/>
            <p14:sldId id="314"/>
            <p14:sldId id="313"/>
            <p14:sldId id="308"/>
            <p14:sldId id="312"/>
            <p14:sldId id="311"/>
            <p14:sldId id="310"/>
            <p14:sldId id="322"/>
            <p14:sldId id="331"/>
            <p14:sldId id="318"/>
            <p14:sldId id="264"/>
            <p14:sldId id="31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EF9"/>
    <a:srgbClr val="007EC5"/>
    <a:srgbClr val="04619A"/>
    <a:srgbClr val="CFDFF2"/>
    <a:srgbClr val="64A0D6"/>
    <a:srgbClr val="94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89176" autoAdjust="0"/>
  </p:normalViewPr>
  <p:slideViewPr>
    <p:cSldViewPr snapToGrid="0" snapToObjects="1">
      <p:cViewPr varScale="1">
        <p:scale>
          <a:sx n="146" d="100"/>
          <a:sy n="146" d="100"/>
        </p:scale>
        <p:origin x="84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함 진아" userId="853515ff651aadf9" providerId="LiveId" clId="{7F98F92B-5791-1B48-BA8E-D938AE7CFDE0}"/>
    <pc:docChg chg="undo custSel modSld sldOrd modMainMaster">
      <pc:chgData name="함 진아" userId="853515ff651aadf9" providerId="LiveId" clId="{7F98F92B-5791-1B48-BA8E-D938AE7CFDE0}" dt="2020-08-03T11:22:56.062" v="441" actId="1035"/>
      <pc:docMkLst>
        <pc:docMk/>
      </pc:docMkLst>
      <pc:sldChg chg="addSp delSp modSp">
        <pc:chgData name="함 진아" userId="853515ff651aadf9" providerId="LiveId" clId="{7F98F92B-5791-1B48-BA8E-D938AE7CFDE0}" dt="2020-08-03T10:52:16.467" v="8"/>
        <pc:sldMkLst>
          <pc:docMk/>
          <pc:sldMk cId="1778578512" sldId="257"/>
        </pc:sldMkLst>
        <pc:grpChg chg="del">
          <ac:chgData name="함 진아" userId="853515ff651aadf9" providerId="LiveId" clId="{7F98F92B-5791-1B48-BA8E-D938AE7CFDE0}" dt="2020-08-03T10:52:16.162" v="7" actId="478"/>
          <ac:grpSpMkLst>
            <pc:docMk/>
            <pc:sldMk cId="1778578512" sldId="257"/>
            <ac:grpSpMk id="17" creationId="{1FD8B320-BD08-4146-B559-81CA4DEA1517}"/>
          </ac:grpSpMkLst>
        </pc:grpChg>
        <pc:picChg chg="add del mod">
          <ac:chgData name="함 진아" userId="853515ff651aadf9" providerId="LiveId" clId="{7F98F92B-5791-1B48-BA8E-D938AE7CFDE0}" dt="2020-08-03T10:52:13.786" v="6"/>
          <ac:picMkLst>
            <pc:docMk/>
            <pc:sldMk cId="1778578512" sldId="257"/>
            <ac:picMk id="4" creationId="{B05B1282-4DB6-1948-AE61-F3F74DC75045}"/>
          </ac:picMkLst>
        </pc:picChg>
        <pc:picChg chg="add">
          <ac:chgData name="함 진아" userId="853515ff651aadf9" providerId="LiveId" clId="{7F98F92B-5791-1B48-BA8E-D938AE7CFDE0}" dt="2020-08-03T10:52:16.467" v="8"/>
          <ac:picMkLst>
            <pc:docMk/>
            <pc:sldMk cId="1778578512" sldId="257"/>
            <ac:picMk id="9" creationId="{749A04B5-DE21-EC41-A723-F5FE74D6EDB5}"/>
          </ac:picMkLst>
        </pc:picChg>
        <pc:picChg chg="del">
          <ac:chgData name="함 진아" userId="853515ff651aadf9" providerId="LiveId" clId="{7F98F92B-5791-1B48-BA8E-D938AE7CFDE0}" dt="2020-08-03T10:52:16.162" v="7" actId="478"/>
          <ac:picMkLst>
            <pc:docMk/>
            <pc:sldMk cId="1778578512" sldId="257"/>
            <ac:picMk id="13" creationId="{3A29FFFC-6035-B74A-9BEC-0FC845F130A9}"/>
          </ac:picMkLst>
        </pc:picChg>
      </pc:sldChg>
      <pc:sldChg chg="addSp delSp modSp">
        <pc:chgData name="함 진아" userId="853515ff651aadf9" providerId="LiveId" clId="{7F98F92B-5791-1B48-BA8E-D938AE7CFDE0}" dt="2020-08-03T10:53:01.454" v="16"/>
        <pc:sldMkLst>
          <pc:docMk/>
          <pc:sldMk cId="2695887142" sldId="261"/>
        </pc:sldMkLst>
        <pc:picChg chg="del">
          <ac:chgData name="함 진아" userId="853515ff651aadf9" providerId="LiveId" clId="{7F98F92B-5791-1B48-BA8E-D938AE7CFDE0}" dt="2020-08-03T10:53:01.148" v="15" actId="478"/>
          <ac:picMkLst>
            <pc:docMk/>
            <pc:sldMk cId="2695887142" sldId="261"/>
            <ac:picMk id="4" creationId="{1F75B4CF-CE6F-3041-9291-E8093DD3FA69}"/>
          </ac:picMkLst>
        </pc:picChg>
        <pc:picChg chg="add del mod">
          <ac:chgData name="함 진아" userId="853515ff651aadf9" providerId="LiveId" clId="{7F98F92B-5791-1B48-BA8E-D938AE7CFDE0}" dt="2020-08-03T10:53:00.092" v="14"/>
          <ac:picMkLst>
            <pc:docMk/>
            <pc:sldMk cId="2695887142" sldId="261"/>
            <ac:picMk id="8" creationId="{54BC22E9-03F0-A547-8A5B-B63DCDCCED27}"/>
          </ac:picMkLst>
        </pc:picChg>
        <pc:picChg chg="add">
          <ac:chgData name="함 진아" userId="853515ff651aadf9" providerId="LiveId" clId="{7F98F92B-5791-1B48-BA8E-D938AE7CFDE0}" dt="2020-08-03T10:53:01.454" v="16"/>
          <ac:picMkLst>
            <pc:docMk/>
            <pc:sldMk cId="2695887142" sldId="261"/>
            <ac:picMk id="10" creationId="{09158AEE-403F-B442-973B-3345419D8D32}"/>
          </ac:picMkLst>
        </pc:picChg>
      </pc:sldChg>
      <pc:sldChg chg="addSp delSp modSp">
        <pc:chgData name="함 진아" userId="853515ff651aadf9" providerId="LiveId" clId="{7F98F92B-5791-1B48-BA8E-D938AE7CFDE0}" dt="2020-08-03T10:53:33.226" v="22"/>
        <pc:sldMkLst>
          <pc:docMk/>
          <pc:sldMk cId="1942808625" sldId="262"/>
        </pc:sldMkLst>
        <pc:picChg chg="add del mod">
          <ac:chgData name="함 진아" userId="853515ff651aadf9" providerId="LiveId" clId="{7F98F92B-5791-1B48-BA8E-D938AE7CFDE0}" dt="2020-08-03T10:53:31.892" v="20"/>
          <ac:picMkLst>
            <pc:docMk/>
            <pc:sldMk cId="1942808625" sldId="262"/>
            <ac:picMk id="4" creationId="{D780CA78-B356-E84A-B0AB-0D760ED99763}"/>
          </ac:picMkLst>
        </pc:picChg>
        <pc:picChg chg="add">
          <ac:chgData name="함 진아" userId="853515ff651aadf9" providerId="LiveId" clId="{7F98F92B-5791-1B48-BA8E-D938AE7CFDE0}" dt="2020-08-03T10:53:33.226" v="22"/>
          <ac:picMkLst>
            <pc:docMk/>
            <pc:sldMk cId="1942808625" sldId="262"/>
            <ac:picMk id="6" creationId="{32612480-53DF-8641-9EC7-252B99D5AD36}"/>
          </ac:picMkLst>
        </pc:picChg>
        <pc:picChg chg="del">
          <ac:chgData name="함 진아" userId="853515ff651aadf9" providerId="LiveId" clId="{7F98F92B-5791-1B48-BA8E-D938AE7CFDE0}" dt="2020-08-03T10:53:32.949" v="21" actId="478"/>
          <ac:picMkLst>
            <pc:docMk/>
            <pc:sldMk cId="1942808625" sldId="262"/>
            <ac:picMk id="8" creationId="{FA0E634E-C10E-304F-9555-1B00965BDD63}"/>
          </ac:picMkLst>
        </pc:picChg>
      </pc:sldChg>
      <pc:sldChg chg="addSp delSp modSp">
        <pc:chgData name="함 진아" userId="853515ff651aadf9" providerId="LiveId" clId="{7F98F92B-5791-1B48-BA8E-D938AE7CFDE0}" dt="2020-08-03T10:54:47.804" v="33"/>
        <pc:sldMkLst>
          <pc:docMk/>
          <pc:sldMk cId="2476863609" sldId="265"/>
        </pc:sldMkLst>
        <pc:grpChg chg="del">
          <ac:chgData name="함 진아" userId="853515ff651aadf9" providerId="LiveId" clId="{7F98F92B-5791-1B48-BA8E-D938AE7CFDE0}" dt="2020-08-03T10:54:16.689" v="26" actId="478"/>
          <ac:grpSpMkLst>
            <pc:docMk/>
            <pc:sldMk cId="2476863609" sldId="265"/>
            <ac:grpSpMk id="8" creationId="{E7247311-F04C-6D47-926F-70C462995C13}"/>
          </ac:grpSpMkLst>
        </pc:grpChg>
        <pc:picChg chg="del">
          <ac:chgData name="함 진아" userId="853515ff651aadf9" providerId="LiveId" clId="{7F98F92B-5791-1B48-BA8E-D938AE7CFDE0}" dt="2020-08-03T10:54:16.689" v="26" actId="478"/>
          <ac:picMkLst>
            <pc:docMk/>
            <pc:sldMk cId="2476863609" sldId="265"/>
            <ac:picMk id="5" creationId="{96387652-001A-0544-BBF1-26AF186160BF}"/>
          </ac:picMkLst>
        </pc:picChg>
        <pc:picChg chg="del">
          <ac:chgData name="함 진아" userId="853515ff651aadf9" providerId="LiveId" clId="{7F98F92B-5791-1B48-BA8E-D938AE7CFDE0}" dt="2020-08-03T10:54:47.575" v="32" actId="478"/>
          <ac:picMkLst>
            <pc:docMk/>
            <pc:sldMk cId="2476863609" sldId="265"/>
            <ac:picMk id="7" creationId="{A4D25CEC-00BD-1C48-AB03-1BB3490BD7FB}"/>
          </ac:picMkLst>
        </pc:picChg>
        <pc:picChg chg="add mod">
          <ac:chgData name="함 진아" userId="853515ff651aadf9" providerId="LiveId" clId="{7F98F92B-5791-1B48-BA8E-D938AE7CFDE0}" dt="2020-08-03T10:54:19.599" v="27" actId="1076"/>
          <ac:picMkLst>
            <pc:docMk/>
            <pc:sldMk cId="2476863609" sldId="265"/>
            <ac:picMk id="9" creationId="{76851F76-81AB-6A47-9933-749B6070A6BF}"/>
          </ac:picMkLst>
        </pc:picChg>
        <pc:picChg chg="add del mod">
          <ac:chgData name="함 진아" userId="853515ff651aadf9" providerId="LiveId" clId="{7F98F92B-5791-1B48-BA8E-D938AE7CFDE0}" dt="2020-08-03T10:54:46.639" v="31"/>
          <ac:picMkLst>
            <pc:docMk/>
            <pc:sldMk cId="2476863609" sldId="265"/>
            <ac:picMk id="10" creationId="{0B9841F1-0D9E-554B-8DAD-ADBFD597BA22}"/>
          </ac:picMkLst>
        </pc:picChg>
        <pc:picChg chg="add">
          <ac:chgData name="함 진아" userId="853515ff651aadf9" providerId="LiveId" clId="{7F98F92B-5791-1B48-BA8E-D938AE7CFDE0}" dt="2020-08-03T10:54:47.804" v="33"/>
          <ac:picMkLst>
            <pc:docMk/>
            <pc:sldMk cId="2476863609" sldId="265"/>
            <ac:picMk id="14" creationId="{9D72AF22-BCE7-5C43-93D9-D9BC94FB8D87}"/>
          </ac:picMkLst>
        </pc:picChg>
      </pc:sldChg>
      <pc:sldChg chg="addSp delSp modSp">
        <pc:chgData name="함 진아" userId="853515ff651aadf9" providerId="LiveId" clId="{7F98F92B-5791-1B48-BA8E-D938AE7CFDE0}" dt="2020-08-03T10:57:35.877" v="63" actId="1076"/>
        <pc:sldMkLst>
          <pc:docMk/>
          <pc:sldMk cId="463013251" sldId="266"/>
        </pc:sldMkLst>
        <pc:spChg chg="mod">
          <ac:chgData name="함 진아" userId="853515ff651aadf9" providerId="LiveId" clId="{7F98F92B-5791-1B48-BA8E-D938AE7CFDE0}" dt="2020-08-03T10:56:06.027" v="46" actId="1076"/>
          <ac:spMkLst>
            <pc:docMk/>
            <pc:sldMk cId="463013251" sldId="266"/>
            <ac:spMk id="30" creationId="{C32BDA21-3521-814D-8248-0CF6F5D13184}"/>
          </ac:spMkLst>
        </pc:spChg>
        <pc:spChg chg="mod">
          <ac:chgData name="함 진아" userId="853515ff651aadf9" providerId="LiveId" clId="{7F98F92B-5791-1B48-BA8E-D938AE7CFDE0}" dt="2020-08-03T10:57:20.622" v="60" actId="1076"/>
          <ac:spMkLst>
            <pc:docMk/>
            <pc:sldMk cId="463013251" sldId="266"/>
            <ac:spMk id="31" creationId="{82EADFC7-BAD8-0D4C-9463-9AC76A90BED8}"/>
          </ac:spMkLst>
        </pc:spChg>
        <pc:spChg chg="mod">
          <ac:chgData name="함 진아" userId="853515ff651aadf9" providerId="LiveId" clId="{7F98F92B-5791-1B48-BA8E-D938AE7CFDE0}" dt="2020-08-03T10:56:08.884" v="47" actId="1076"/>
          <ac:spMkLst>
            <pc:docMk/>
            <pc:sldMk cId="463013251" sldId="266"/>
            <ac:spMk id="32" creationId="{7ED0467C-C27B-E24A-BAA0-0816469582B4}"/>
          </ac:spMkLst>
        </pc:spChg>
        <pc:spChg chg="mod">
          <ac:chgData name="함 진아" userId="853515ff651aadf9" providerId="LiveId" clId="{7F98F92B-5791-1B48-BA8E-D938AE7CFDE0}" dt="2020-08-03T10:57:20.622" v="60" actId="1076"/>
          <ac:spMkLst>
            <pc:docMk/>
            <pc:sldMk cId="463013251" sldId="266"/>
            <ac:spMk id="33" creationId="{C6CAAED3-D556-D34D-A640-D48DD5BDE2D7}"/>
          </ac:spMkLst>
        </pc:spChg>
        <pc:grpChg chg="del">
          <ac:chgData name="함 진아" userId="853515ff651aadf9" providerId="LiveId" clId="{7F98F92B-5791-1B48-BA8E-D938AE7CFDE0}" dt="2020-08-03T10:55:26.785" v="40" actId="478"/>
          <ac:grpSpMkLst>
            <pc:docMk/>
            <pc:sldMk cId="463013251" sldId="266"/>
            <ac:grpSpMk id="22" creationId="{BC653FE9-2DCA-B64F-B8A6-E58887CAE0C1}"/>
          </ac:grpSpMkLst>
        </pc:grpChg>
        <pc:grpChg chg="del">
          <ac:chgData name="함 진아" userId="853515ff651aadf9" providerId="LiveId" clId="{7F98F92B-5791-1B48-BA8E-D938AE7CFDE0}" dt="2020-08-03T10:56:51.162" v="54" actId="478"/>
          <ac:grpSpMkLst>
            <pc:docMk/>
            <pc:sldMk cId="463013251" sldId="266"/>
            <ac:grpSpMk id="26" creationId="{AF67F64B-EE7B-C847-839F-4E02C11DE6DD}"/>
          </ac:grpSpMkLst>
        </pc:grpChg>
        <pc:grpChg chg="del">
          <ac:chgData name="함 진아" userId="853515ff651aadf9" providerId="LiveId" clId="{7F98F92B-5791-1B48-BA8E-D938AE7CFDE0}" dt="2020-08-03T10:56:51.162" v="54" actId="478"/>
          <ac:grpSpMkLst>
            <pc:docMk/>
            <pc:sldMk cId="463013251" sldId="266"/>
            <ac:grpSpMk id="29" creationId="{15E4612B-6EC6-114C-AC69-4503C1B044F5}"/>
          </ac:grpSpMkLst>
        </pc:grpChg>
        <pc:picChg chg="add mod">
          <ac:chgData name="함 진아" userId="853515ff651aadf9" providerId="LiveId" clId="{7F98F92B-5791-1B48-BA8E-D938AE7CFDE0}" dt="2020-08-03T10:55:24.910" v="39" actId="1076"/>
          <ac:picMkLst>
            <pc:docMk/>
            <pc:sldMk cId="463013251" sldId="266"/>
            <ac:picMk id="4" creationId="{115369A9-EBA2-4749-9649-2A6B1F95CCBF}"/>
          </ac:picMkLst>
        </pc:picChg>
        <pc:picChg chg="add mod">
          <ac:chgData name="함 진아" userId="853515ff651aadf9" providerId="LiveId" clId="{7F98F92B-5791-1B48-BA8E-D938AE7CFDE0}" dt="2020-08-03T10:55:43.540" v="43" actId="14100"/>
          <ac:picMkLst>
            <pc:docMk/>
            <pc:sldMk cId="463013251" sldId="266"/>
            <ac:picMk id="5" creationId="{C11E188B-D864-5C40-8762-7173FC4CD045}"/>
          </ac:picMkLst>
        </pc:picChg>
        <pc:picChg chg="add mod">
          <ac:chgData name="함 진아" userId="853515ff651aadf9" providerId="LiveId" clId="{7F98F92B-5791-1B48-BA8E-D938AE7CFDE0}" dt="2020-08-03T10:57:35.877" v="63" actId="1076"/>
          <ac:picMkLst>
            <pc:docMk/>
            <pc:sldMk cId="463013251" sldId="266"/>
            <ac:picMk id="6" creationId="{579C3A72-FC98-6B4E-AA75-8A8A12A44386}"/>
          </ac:picMkLst>
        </pc:picChg>
        <pc:picChg chg="add mod">
          <ac:chgData name="함 진아" userId="853515ff651aadf9" providerId="LiveId" clId="{7F98F92B-5791-1B48-BA8E-D938AE7CFDE0}" dt="2020-08-03T10:57:12.004" v="58" actId="1076"/>
          <ac:picMkLst>
            <pc:docMk/>
            <pc:sldMk cId="463013251" sldId="266"/>
            <ac:picMk id="7" creationId="{21FE8341-478F-2848-8AEA-3FBC22536418}"/>
          </ac:picMkLst>
        </pc:picChg>
        <pc:picChg chg="del">
          <ac:chgData name="함 진아" userId="853515ff651aadf9" providerId="LiveId" clId="{7F98F92B-5791-1B48-BA8E-D938AE7CFDE0}" dt="2020-08-03T10:56:51.162" v="54" actId="478"/>
          <ac:picMkLst>
            <pc:docMk/>
            <pc:sldMk cId="463013251" sldId="266"/>
            <ac:picMk id="16" creationId="{8758C38E-A7A6-2044-8E0F-CEA2DCF39004}"/>
          </ac:picMkLst>
        </pc:picChg>
        <pc:picChg chg="del">
          <ac:chgData name="함 진아" userId="853515ff651aadf9" providerId="LiveId" clId="{7F98F92B-5791-1B48-BA8E-D938AE7CFDE0}" dt="2020-08-03T10:55:55.661" v="44" actId="478"/>
          <ac:picMkLst>
            <pc:docMk/>
            <pc:sldMk cId="463013251" sldId="266"/>
            <ac:picMk id="21" creationId="{429734DD-A603-0441-8972-5E4AFB6E5763}"/>
          </ac:picMkLst>
        </pc:picChg>
        <pc:picChg chg="del topLvl">
          <ac:chgData name="함 진아" userId="853515ff651aadf9" providerId="LiveId" clId="{7F98F92B-5791-1B48-BA8E-D938AE7CFDE0}" dt="2020-08-03T10:56:51.162" v="54" actId="478"/>
          <ac:picMkLst>
            <pc:docMk/>
            <pc:sldMk cId="463013251" sldId="266"/>
            <ac:picMk id="25" creationId="{68412396-6637-0F47-B6A5-F73FF73D0D70}"/>
          </ac:picMkLst>
        </pc:picChg>
        <pc:picChg chg="del topLvl">
          <ac:chgData name="함 진아" userId="853515ff651aadf9" providerId="LiveId" clId="{7F98F92B-5791-1B48-BA8E-D938AE7CFDE0}" dt="2020-08-03T10:57:21.972" v="61" actId="478"/>
          <ac:picMkLst>
            <pc:docMk/>
            <pc:sldMk cId="463013251" sldId="266"/>
            <ac:picMk id="27" creationId="{9D6003B9-FFEF-6E48-95DC-712157BB32C0}"/>
          </ac:picMkLst>
        </pc:picChg>
      </pc:sldChg>
      <pc:sldChg chg="addSp delSp modSp">
        <pc:chgData name="함 진아" userId="853515ff651aadf9" providerId="LiveId" clId="{7F98F92B-5791-1B48-BA8E-D938AE7CFDE0}" dt="2020-08-03T10:58:20.796" v="73" actId="1076"/>
        <pc:sldMkLst>
          <pc:docMk/>
          <pc:sldMk cId="1672915030" sldId="267"/>
        </pc:sldMkLst>
        <pc:spChg chg="mod">
          <ac:chgData name="함 진아" userId="853515ff651aadf9" providerId="LiveId" clId="{7F98F92B-5791-1B48-BA8E-D938AE7CFDE0}" dt="2020-08-03T10:58:20.796" v="73" actId="1076"/>
          <ac:spMkLst>
            <pc:docMk/>
            <pc:sldMk cId="1672915030" sldId="267"/>
            <ac:spMk id="34" creationId="{176B2F51-DBE6-A646-A305-F7219B592FDA}"/>
          </ac:spMkLst>
        </pc:spChg>
        <pc:spChg chg="mod">
          <ac:chgData name="함 진아" userId="853515ff651aadf9" providerId="LiveId" clId="{7F98F92B-5791-1B48-BA8E-D938AE7CFDE0}" dt="2020-08-03T10:58:20.796" v="73" actId="1076"/>
          <ac:spMkLst>
            <pc:docMk/>
            <pc:sldMk cId="1672915030" sldId="267"/>
            <ac:spMk id="35" creationId="{205DD087-D12D-5348-830B-3AFD20116FE1}"/>
          </ac:spMkLst>
        </pc:spChg>
        <pc:picChg chg="add del mod">
          <ac:chgData name="함 진아" userId="853515ff651aadf9" providerId="LiveId" clId="{7F98F92B-5791-1B48-BA8E-D938AE7CFDE0}" dt="2020-08-03T10:58:09.412" v="68"/>
          <ac:picMkLst>
            <pc:docMk/>
            <pc:sldMk cId="1672915030" sldId="267"/>
            <ac:picMk id="4" creationId="{D838B002-5E0D-0047-B8AE-D18924F191A7}"/>
          </ac:picMkLst>
        </pc:picChg>
        <pc:picChg chg="del">
          <ac:chgData name="함 진아" userId="853515ff651aadf9" providerId="LiveId" clId="{7F98F92B-5791-1B48-BA8E-D938AE7CFDE0}" dt="2020-08-03T10:58:11.008" v="69" actId="478"/>
          <ac:picMkLst>
            <pc:docMk/>
            <pc:sldMk cId="1672915030" sldId="267"/>
            <ac:picMk id="6" creationId="{4067D15A-D74F-BB4A-9227-B0649DB43B03}"/>
          </ac:picMkLst>
        </pc:picChg>
        <pc:picChg chg="del">
          <ac:chgData name="함 진아" userId="853515ff651aadf9" providerId="LiveId" clId="{7F98F92B-5791-1B48-BA8E-D938AE7CFDE0}" dt="2020-08-03T10:58:11.399" v="70" actId="478"/>
          <ac:picMkLst>
            <pc:docMk/>
            <pc:sldMk cId="1672915030" sldId="267"/>
            <ac:picMk id="7" creationId="{86E1B303-48D1-7247-A48A-00885DBC9A2C}"/>
          </ac:picMkLst>
        </pc:picChg>
        <pc:picChg chg="add">
          <ac:chgData name="함 진아" userId="853515ff651aadf9" providerId="LiveId" clId="{7F98F92B-5791-1B48-BA8E-D938AE7CFDE0}" dt="2020-08-03T10:58:12.199" v="71"/>
          <ac:picMkLst>
            <pc:docMk/>
            <pc:sldMk cId="1672915030" sldId="267"/>
            <ac:picMk id="9" creationId="{747DF046-5FE7-5D4D-BED1-8B95D7FB4E36}"/>
          </ac:picMkLst>
        </pc:picChg>
      </pc:sldChg>
      <pc:sldChg chg="addSp delSp modSp">
        <pc:chgData name="함 진아" userId="853515ff651aadf9" providerId="LiveId" clId="{7F98F92B-5791-1B48-BA8E-D938AE7CFDE0}" dt="2020-08-03T10:59:29.164" v="87"/>
        <pc:sldMkLst>
          <pc:docMk/>
          <pc:sldMk cId="2275644347" sldId="268"/>
        </pc:sldMkLst>
        <pc:picChg chg="add del mod">
          <ac:chgData name="함 진아" userId="853515ff651aadf9" providerId="LiveId" clId="{7F98F92B-5791-1B48-BA8E-D938AE7CFDE0}" dt="2020-08-03T10:58:58.839" v="78"/>
          <ac:picMkLst>
            <pc:docMk/>
            <pc:sldMk cId="2275644347" sldId="268"/>
            <ac:picMk id="4" creationId="{EF8F551D-C6AA-3E4E-BA94-EC372A63CA8F}"/>
          </ac:picMkLst>
        </pc:picChg>
        <pc:picChg chg="add del mod">
          <ac:chgData name="함 진아" userId="853515ff651aadf9" providerId="LiveId" clId="{7F98F92B-5791-1B48-BA8E-D938AE7CFDE0}" dt="2020-08-03T10:59:27.894" v="85"/>
          <ac:picMkLst>
            <pc:docMk/>
            <pc:sldMk cId="2275644347" sldId="268"/>
            <ac:picMk id="5" creationId="{D5A16049-2D05-C74F-B81E-F9E66028A823}"/>
          </ac:picMkLst>
        </pc:picChg>
        <pc:picChg chg="add">
          <ac:chgData name="함 진아" userId="853515ff651aadf9" providerId="LiveId" clId="{7F98F92B-5791-1B48-BA8E-D938AE7CFDE0}" dt="2020-08-03T10:59:00.051" v="80"/>
          <ac:picMkLst>
            <pc:docMk/>
            <pc:sldMk cId="2275644347" sldId="268"/>
            <ac:picMk id="9" creationId="{ECB14DB2-8958-3D48-ACD2-44A91B38B1AA}"/>
          </ac:picMkLst>
        </pc:picChg>
        <pc:picChg chg="del">
          <ac:chgData name="함 진아" userId="853515ff651aadf9" providerId="LiveId" clId="{7F98F92B-5791-1B48-BA8E-D938AE7CFDE0}" dt="2020-08-03T10:58:59.804" v="79" actId="478"/>
          <ac:picMkLst>
            <pc:docMk/>
            <pc:sldMk cId="2275644347" sldId="268"/>
            <ac:picMk id="10" creationId="{479FD6A8-098C-3F48-B69F-DB5D77C32196}"/>
          </ac:picMkLst>
        </pc:picChg>
        <pc:picChg chg="add">
          <ac:chgData name="함 진아" userId="853515ff651aadf9" providerId="LiveId" clId="{7F98F92B-5791-1B48-BA8E-D938AE7CFDE0}" dt="2020-08-03T10:59:29.164" v="87"/>
          <ac:picMkLst>
            <pc:docMk/>
            <pc:sldMk cId="2275644347" sldId="268"/>
            <ac:picMk id="12" creationId="{80AE5C6A-0854-5949-9A0A-5A30E16111C9}"/>
          </ac:picMkLst>
        </pc:picChg>
        <pc:picChg chg="del">
          <ac:chgData name="함 진아" userId="853515ff651aadf9" providerId="LiveId" clId="{7F98F92B-5791-1B48-BA8E-D938AE7CFDE0}" dt="2020-08-03T10:59:28.875" v="86" actId="478"/>
          <ac:picMkLst>
            <pc:docMk/>
            <pc:sldMk cId="2275644347" sldId="268"/>
            <ac:picMk id="13" creationId="{261A9407-CA4D-BC4C-BACA-CE4300943F59}"/>
          </ac:picMkLst>
        </pc:picChg>
      </pc:sldChg>
      <pc:sldChg chg="addSp delSp modSp">
        <pc:chgData name="함 진아" userId="853515ff651aadf9" providerId="LiveId" clId="{7F98F92B-5791-1B48-BA8E-D938AE7CFDE0}" dt="2020-08-03T11:03:06.082" v="129"/>
        <pc:sldMkLst>
          <pc:docMk/>
          <pc:sldMk cId="3590075877" sldId="269"/>
        </pc:sldMkLst>
        <pc:picChg chg="add del mod">
          <ac:chgData name="함 진아" userId="853515ff651aadf9" providerId="LiveId" clId="{7F98F92B-5791-1B48-BA8E-D938AE7CFDE0}" dt="2020-08-03T11:00:10.659" v="92"/>
          <ac:picMkLst>
            <pc:docMk/>
            <pc:sldMk cId="3590075877" sldId="269"/>
            <ac:picMk id="4" creationId="{62E7F3A9-0D9C-FD47-8A34-29D6C0D3BE0C}"/>
          </ac:picMkLst>
        </pc:picChg>
        <pc:picChg chg="add del mod">
          <ac:chgData name="함 진아" userId="853515ff651aadf9" providerId="LiveId" clId="{7F98F92B-5791-1B48-BA8E-D938AE7CFDE0}" dt="2020-08-03T11:00:54.191" v="100"/>
          <ac:picMkLst>
            <pc:docMk/>
            <pc:sldMk cId="3590075877" sldId="269"/>
            <ac:picMk id="5" creationId="{45407618-D808-8847-8F2A-1FEDF0964B59}"/>
          </ac:picMkLst>
        </pc:picChg>
        <pc:picChg chg="add del mod">
          <ac:chgData name="함 진아" userId="853515ff651aadf9" providerId="LiveId" clId="{7F98F92B-5791-1B48-BA8E-D938AE7CFDE0}" dt="2020-08-03T11:01:28.015" v="105"/>
          <ac:picMkLst>
            <pc:docMk/>
            <pc:sldMk cId="3590075877" sldId="269"/>
            <ac:picMk id="6" creationId="{7806C2EE-973F-5542-822D-1D8F894AC337}"/>
          </ac:picMkLst>
        </pc:picChg>
        <pc:picChg chg="add del mod">
          <ac:chgData name="함 진아" userId="853515ff651aadf9" providerId="LiveId" clId="{7F98F92B-5791-1B48-BA8E-D938AE7CFDE0}" dt="2020-08-03T11:02:11.171" v="118"/>
          <ac:picMkLst>
            <pc:docMk/>
            <pc:sldMk cId="3590075877" sldId="269"/>
            <ac:picMk id="7" creationId="{6DB89057-F673-FB4D-A9B6-4ED41055B00A}"/>
          </ac:picMkLst>
        </pc:picChg>
        <pc:picChg chg="add del mod">
          <ac:chgData name="함 진아" userId="853515ff651aadf9" providerId="LiveId" clId="{7F98F92B-5791-1B48-BA8E-D938AE7CFDE0}" dt="2020-08-03T11:03:04.738" v="127"/>
          <ac:picMkLst>
            <pc:docMk/>
            <pc:sldMk cId="3590075877" sldId="269"/>
            <ac:picMk id="8" creationId="{AEB9ACAE-196D-D242-9653-F0B8FA53C818}"/>
          </ac:picMkLst>
        </pc:picChg>
        <pc:picChg chg="add">
          <ac:chgData name="함 진아" userId="853515ff651aadf9" providerId="LiveId" clId="{7F98F92B-5791-1B48-BA8E-D938AE7CFDE0}" dt="2020-08-03T11:00:11.961" v="94"/>
          <ac:picMkLst>
            <pc:docMk/>
            <pc:sldMk cId="3590075877" sldId="269"/>
            <ac:picMk id="10" creationId="{37CA4389-75CF-FD46-BF8E-0BDDDE50B757}"/>
          </ac:picMkLst>
        </pc:picChg>
        <pc:picChg chg="add">
          <ac:chgData name="함 진아" userId="853515ff651aadf9" providerId="LiveId" clId="{7F98F92B-5791-1B48-BA8E-D938AE7CFDE0}" dt="2020-08-03T11:00:56.512" v="102"/>
          <ac:picMkLst>
            <pc:docMk/>
            <pc:sldMk cId="3590075877" sldId="269"/>
            <ac:picMk id="12" creationId="{70A513BE-7EA4-5749-89FD-085B3BF5019F}"/>
          </ac:picMkLst>
        </pc:picChg>
        <pc:picChg chg="del">
          <ac:chgData name="함 진아" userId="853515ff651aadf9" providerId="LiveId" clId="{7F98F92B-5791-1B48-BA8E-D938AE7CFDE0}" dt="2020-08-03T11:00:11.670" v="93" actId="478"/>
          <ac:picMkLst>
            <pc:docMk/>
            <pc:sldMk cId="3590075877" sldId="269"/>
            <ac:picMk id="15" creationId="{C1F2DEAE-25F7-1749-8909-C5F0C6549BAD}"/>
          </ac:picMkLst>
        </pc:picChg>
        <pc:picChg chg="del">
          <ac:chgData name="함 진아" userId="853515ff651aadf9" providerId="LiveId" clId="{7F98F92B-5791-1B48-BA8E-D938AE7CFDE0}" dt="2020-08-03T11:00:55.936" v="101" actId="478"/>
          <ac:picMkLst>
            <pc:docMk/>
            <pc:sldMk cId="3590075877" sldId="269"/>
            <ac:picMk id="16" creationId="{89291F30-8633-6442-9A0F-916C21834455}"/>
          </ac:picMkLst>
        </pc:picChg>
        <pc:picChg chg="add">
          <ac:chgData name="함 진아" userId="853515ff651aadf9" providerId="LiveId" clId="{7F98F92B-5791-1B48-BA8E-D938AE7CFDE0}" dt="2020-08-03T11:02:12.607" v="120"/>
          <ac:picMkLst>
            <pc:docMk/>
            <pc:sldMk cId="3590075877" sldId="269"/>
            <ac:picMk id="17" creationId="{3051CCDE-57DD-1B4E-B87E-788333910DA6}"/>
          </ac:picMkLst>
        </pc:picChg>
        <pc:picChg chg="add">
          <ac:chgData name="함 진아" userId="853515ff651aadf9" providerId="LiveId" clId="{7F98F92B-5791-1B48-BA8E-D938AE7CFDE0}" dt="2020-08-03T11:03:06.082" v="129"/>
          <ac:picMkLst>
            <pc:docMk/>
            <pc:sldMk cId="3590075877" sldId="269"/>
            <ac:picMk id="18" creationId="{77313C73-381D-AD4B-9015-ABDFA2F54EC9}"/>
          </ac:picMkLst>
        </pc:picChg>
        <pc:picChg chg="del">
          <ac:chgData name="함 진아" userId="853515ff651aadf9" providerId="LiveId" clId="{7F98F92B-5791-1B48-BA8E-D938AE7CFDE0}" dt="2020-08-03T11:02:12.212" v="119" actId="478"/>
          <ac:picMkLst>
            <pc:docMk/>
            <pc:sldMk cId="3590075877" sldId="269"/>
            <ac:picMk id="21" creationId="{147B6798-B3D3-6A42-9F05-EFE889AC8BAD}"/>
          </ac:picMkLst>
        </pc:picChg>
        <pc:picChg chg="del">
          <ac:chgData name="함 진아" userId="853515ff651aadf9" providerId="LiveId" clId="{7F98F92B-5791-1B48-BA8E-D938AE7CFDE0}" dt="2020-08-03T11:03:05.718" v="128" actId="478"/>
          <ac:picMkLst>
            <pc:docMk/>
            <pc:sldMk cId="3590075877" sldId="269"/>
            <ac:picMk id="22" creationId="{3AE3A124-6708-E647-8E13-031ED5A9C7FB}"/>
          </ac:picMkLst>
        </pc:picChg>
      </pc:sldChg>
      <pc:sldChg chg="addSp delSp modSp">
        <pc:chgData name="함 진아" userId="853515ff651aadf9" providerId="LiveId" clId="{7F98F92B-5791-1B48-BA8E-D938AE7CFDE0}" dt="2020-08-03T11:03:43.510" v="136"/>
        <pc:sldMkLst>
          <pc:docMk/>
          <pc:sldMk cId="590343436" sldId="270"/>
        </pc:sldMkLst>
        <pc:picChg chg="add del mod">
          <ac:chgData name="함 진아" userId="853515ff651aadf9" providerId="LiveId" clId="{7F98F92B-5791-1B48-BA8E-D938AE7CFDE0}" dt="2020-08-03T11:03:42.298" v="134"/>
          <ac:picMkLst>
            <pc:docMk/>
            <pc:sldMk cId="590343436" sldId="270"/>
            <ac:picMk id="4" creationId="{AE5B1E1A-AF99-B748-B012-158FE8344D13}"/>
          </ac:picMkLst>
        </pc:picChg>
        <pc:picChg chg="add del mod">
          <ac:chgData name="함 진아" userId="853515ff651aadf9" providerId="LiveId" clId="{7F98F92B-5791-1B48-BA8E-D938AE7CFDE0}" dt="2020-08-03T11:01:36.597" v="111"/>
          <ac:picMkLst>
            <pc:docMk/>
            <pc:sldMk cId="590343436" sldId="270"/>
            <ac:picMk id="10" creationId="{047D7DAD-EC85-084B-8C63-005398BB6177}"/>
          </ac:picMkLst>
        </pc:picChg>
        <pc:picChg chg="add">
          <ac:chgData name="함 진아" userId="853515ff651aadf9" providerId="LiveId" clId="{7F98F92B-5791-1B48-BA8E-D938AE7CFDE0}" dt="2020-08-03T11:01:37.837" v="113"/>
          <ac:picMkLst>
            <pc:docMk/>
            <pc:sldMk cId="590343436" sldId="270"/>
            <ac:picMk id="11" creationId="{B0D756CE-A865-6B46-A6B2-EDE1E84CAE4A}"/>
          </ac:picMkLst>
        </pc:picChg>
        <pc:picChg chg="add">
          <ac:chgData name="함 진아" userId="853515ff651aadf9" providerId="LiveId" clId="{7F98F92B-5791-1B48-BA8E-D938AE7CFDE0}" dt="2020-08-03T11:03:43.510" v="136"/>
          <ac:picMkLst>
            <pc:docMk/>
            <pc:sldMk cId="590343436" sldId="270"/>
            <ac:picMk id="12" creationId="{F4199C47-EA53-1246-85E0-519164E3FD36}"/>
          </ac:picMkLst>
        </pc:picChg>
        <pc:picChg chg="del">
          <ac:chgData name="함 진아" userId="853515ff651aadf9" providerId="LiveId" clId="{7F98F92B-5791-1B48-BA8E-D938AE7CFDE0}" dt="2020-08-03T11:01:37.547" v="112" actId="478"/>
          <ac:picMkLst>
            <pc:docMk/>
            <pc:sldMk cId="590343436" sldId="270"/>
            <ac:picMk id="14" creationId="{78696A73-1289-164F-AAFF-D9DE95B184B8}"/>
          </ac:picMkLst>
        </pc:picChg>
        <pc:picChg chg="del">
          <ac:chgData name="함 진아" userId="853515ff651aadf9" providerId="LiveId" clId="{7F98F92B-5791-1B48-BA8E-D938AE7CFDE0}" dt="2020-08-03T11:03:43.234" v="135" actId="478"/>
          <ac:picMkLst>
            <pc:docMk/>
            <pc:sldMk cId="590343436" sldId="270"/>
            <ac:picMk id="16" creationId="{2DB3FCEA-9FBA-8C41-BD43-7C03E190E013}"/>
          </ac:picMkLst>
        </pc:picChg>
      </pc:sldChg>
      <pc:sldChg chg="addSp delSp modSp">
        <pc:chgData name="함 진아" userId="853515ff651aadf9" providerId="LiveId" clId="{7F98F92B-5791-1B48-BA8E-D938AE7CFDE0}" dt="2020-08-03T11:05:04.130" v="157" actId="1076"/>
        <pc:sldMkLst>
          <pc:docMk/>
          <pc:sldMk cId="1738699009" sldId="271"/>
        </pc:sldMkLst>
        <pc:spChg chg="mod">
          <ac:chgData name="함 진아" userId="853515ff651aadf9" providerId="LiveId" clId="{7F98F92B-5791-1B48-BA8E-D938AE7CFDE0}" dt="2020-08-03T11:04:56.166" v="156" actId="1038"/>
          <ac:spMkLst>
            <pc:docMk/>
            <pc:sldMk cId="1738699009" sldId="271"/>
            <ac:spMk id="11" creationId="{D91F4BF9-E083-D942-9666-5B2063C15C07}"/>
          </ac:spMkLst>
        </pc:spChg>
        <pc:spChg chg="mod">
          <ac:chgData name="함 진아" userId="853515ff651aadf9" providerId="LiveId" clId="{7F98F92B-5791-1B48-BA8E-D938AE7CFDE0}" dt="2020-08-03T11:04:56.166" v="156" actId="1038"/>
          <ac:spMkLst>
            <pc:docMk/>
            <pc:sldMk cId="1738699009" sldId="271"/>
            <ac:spMk id="23" creationId="{1591665B-2E2B-7248-AAF5-BC49EB8A6B74}"/>
          </ac:spMkLst>
        </pc:spChg>
        <pc:grpChg chg="del">
          <ac:chgData name="함 진아" userId="853515ff651aadf9" providerId="LiveId" clId="{7F98F92B-5791-1B48-BA8E-D938AE7CFDE0}" dt="2020-08-03T11:04:11.944" v="142" actId="478"/>
          <ac:grpSpMkLst>
            <pc:docMk/>
            <pc:sldMk cId="1738699009" sldId="271"/>
            <ac:grpSpMk id="28" creationId="{F37982D1-446E-C84D-8C83-54C32CE50935}"/>
          </ac:grpSpMkLst>
        </pc:grpChg>
        <pc:picChg chg="add del mod">
          <ac:chgData name="함 진아" userId="853515ff651aadf9" providerId="LiveId" clId="{7F98F92B-5791-1B48-BA8E-D938AE7CFDE0}" dt="2020-08-03T11:04:11.023" v="141"/>
          <ac:picMkLst>
            <pc:docMk/>
            <pc:sldMk cId="1738699009" sldId="271"/>
            <ac:picMk id="4" creationId="{8DF821C0-E217-EA4E-A6E8-FF83BD1B454B}"/>
          </ac:picMkLst>
        </pc:picChg>
        <pc:picChg chg="add del mod">
          <ac:chgData name="함 진아" userId="853515ff651aadf9" providerId="LiveId" clId="{7F98F92B-5791-1B48-BA8E-D938AE7CFDE0}" dt="2020-08-03T11:04:35.207" v="147"/>
          <ac:picMkLst>
            <pc:docMk/>
            <pc:sldMk cId="1738699009" sldId="271"/>
            <ac:picMk id="5" creationId="{16C131D2-D237-3542-9058-4E6F66CAAD2E}"/>
          </ac:picMkLst>
        </pc:picChg>
        <pc:picChg chg="del">
          <ac:chgData name="함 진아" userId="853515ff651aadf9" providerId="LiveId" clId="{7F98F92B-5791-1B48-BA8E-D938AE7CFDE0}" dt="2020-08-03T11:04:36.665" v="148" actId="478"/>
          <ac:picMkLst>
            <pc:docMk/>
            <pc:sldMk cId="1738699009" sldId="271"/>
            <ac:picMk id="10" creationId="{67BE73F0-9D38-A94B-89FE-C18D564F99EC}"/>
          </ac:picMkLst>
        </pc:picChg>
        <pc:picChg chg="add mod">
          <ac:chgData name="함 진아" userId="853515ff651aadf9" providerId="LiveId" clId="{7F98F92B-5791-1B48-BA8E-D938AE7CFDE0}" dt="2020-08-03T11:05:04.130" v="157" actId="1076"/>
          <ac:picMkLst>
            <pc:docMk/>
            <pc:sldMk cId="1738699009" sldId="271"/>
            <ac:picMk id="12" creationId="{31D0D75B-5B1F-5947-904F-06A3DEC07691}"/>
          </ac:picMkLst>
        </pc:picChg>
        <pc:picChg chg="add mod">
          <ac:chgData name="함 진아" userId="853515ff651aadf9" providerId="LiveId" clId="{7F98F92B-5791-1B48-BA8E-D938AE7CFDE0}" dt="2020-08-03T11:04:45.812" v="153" actId="171"/>
          <ac:picMkLst>
            <pc:docMk/>
            <pc:sldMk cId="1738699009" sldId="271"/>
            <ac:picMk id="14" creationId="{CE1AAF1B-AC1C-1249-9F0F-A120F19730AB}"/>
          </ac:picMkLst>
        </pc:picChg>
        <pc:cxnChg chg="mod">
          <ac:chgData name="함 진아" userId="853515ff651aadf9" providerId="LiveId" clId="{7F98F92B-5791-1B48-BA8E-D938AE7CFDE0}" dt="2020-08-03T11:04:56.166" v="156" actId="1038"/>
          <ac:cxnSpMkLst>
            <pc:docMk/>
            <pc:sldMk cId="1738699009" sldId="271"/>
            <ac:cxnSpMk id="24" creationId="{7DE5AA58-D47A-9A4B-A955-E073AF00AA9F}"/>
          </ac:cxnSpMkLst>
        </pc:cxnChg>
      </pc:sldChg>
      <pc:sldChg chg="addSp delSp modSp">
        <pc:chgData name="함 진아" userId="853515ff651aadf9" providerId="LiveId" clId="{7F98F92B-5791-1B48-BA8E-D938AE7CFDE0}" dt="2020-08-03T11:05:32.455" v="166"/>
        <pc:sldMkLst>
          <pc:docMk/>
          <pc:sldMk cId="111050169" sldId="272"/>
        </pc:sldMkLst>
        <pc:grpChg chg="del">
          <ac:chgData name="함 진아" userId="853515ff651aadf9" providerId="LiveId" clId="{7F98F92B-5791-1B48-BA8E-D938AE7CFDE0}" dt="2020-08-03T11:05:07.010" v="158" actId="478"/>
          <ac:grpSpMkLst>
            <pc:docMk/>
            <pc:sldMk cId="111050169" sldId="272"/>
            <ac:grpSpMk id="20" creationId="{8E891701-678C-1146-8FD4-A2CD10E66E5B}"/>
          </ac:grpSpMkLst>
        </pc:grpChg>
        <pc:picChg chg="add del mod">
          <ac:chgData name="함 진아" userId="853515ff651aadf9" providerId="LiveId" clId="{7F98F92B-5791-1B48-BA8E-D938AE7CFDE0}" dt="2020-08-03T11:05:31.363" v="164"/>
          <ac:picMkLst>
            <pc:docMk/>
            <pc:sldMk cId="111050169" sldId="272"/>
            <ac:picMk id="4" creationId="{B061D9DD-6E63-C94E-8887-D9D4CB2AACCA}"/>
          </ac:picMkLst>
        </pc:picChg>
        <pc:picChg chg="del">
          <ac:chgData name="함 진아" userId="853515ff651aadf9" providerId="LiveId" clId="{7F98F92B-5791-1B48-BA8E-D938AE7CFDE0}" dt="2020-08-03T11:05:32.239" v="165" actId="478"/>
          <ac:picMkLst>
            <pc:docMk/>
            <pc:sldMk cId="111050169" sldId="272"/>
            <ac:picMk id="5" creationId="{0B27E88C-A049-BF4B-BF76-988A36554B53}"/>
          </ac:picMkLst>
        </pc:picChg>
        <pc:picChg chg="add">
          <ac:chgData name="함 진아" userId="853515ff651aadf9" providerId="LiveId" clId="{7F98F92B-5791-1B48-BA8E-D938AE7CFDE0}" dt="2020-08-03T11:05:07.300" v="159"/>
          <ac:picMkLst>
            <pc:docMk/>
            <pc:sldMk cId="111050169" sldId="272"/>
            <ac:picMk id="11" creationId="{EA13827D-9222-2441-9BB3-ACEA62B74446}"/>
          </ac:picMkLst>
        </pc:picChg>
        <pc:picChg chg="add">
          <ac:chgData name="함 진아" userId="853515ff651aadf9" providerId="LiveId" clId="{7F98F92B-5791-1B48-BA8E-D938AE7CFDE0}" dt="2020-08-03T11:05:32.455" v="166"/>
          <ac:picMkLst>
            <pc:docMk/>
            <pc:sldMk cId="111050169" sldId="272"/>
            <ac:picMk id="14" creationId="{E5BF3435-9A09-B642-8E14-945AEABC71C9}"/>
          </ac:picMkLst>
        </pc:picChg>
      </pc:sldChg>
      <pc:sldChg chg="addSp delSp modSp">
        <pc:chgData name="함 진아" userId="853515ff651aadf9" providerId="LiveId" clId="{7F98F92B-5791-1B48-BA8E-D938AE7CFDE0}" dt="2020-08-03T11:06:22.300" v="179"/>
        <pc:sldMkLst>
          <pc:docMk/>
          <pc:sldMk cId="2189661298" sldId="273"/>
        </pc:sldMkLst>
        <pc:grpChg chg="del">
          <ac:chgData name="함 진아" userId="853515ff651aadf9" providerId="LiveId" clId="{7F98F92B-5791-1B48-BA8E-D938AE7CFDE0}" dt="2020-08-03T11:05:57.635" v="171" actId="478"/>
          <ac:grpSpMkLst>
            <pc:docMk/>
            <pc:sldMk cId="2189661298" sldId="273"/>
            <ac:grpSpMk id="28" creationId="{DA80D998-FF8E-E640-86FD-10E8C98CC422}"/>
          </ac:grpSpMkLst>
        </pc:grpChg>
        <pc:picChg chg="add del mod">
          <ac:chgData name="함 진아" userId="853515ff651aadf9" providerId="LiveId" clId="{7F98F92B-5791-1B48-BA8E-D938AE7CFDE0}" dt="2020-08-03T11:05:56.700" v="170"/>
          <ac:picMkLst>
            <pc:docMk/>
            <pc:sldMk cId="2189661298" sldId="273"/>
            <ac:picMk id="4" creationId="{DA03BB7E-6826-614A-A152-ABB267F79524}"/>
          </ac:picMkLst>
        </pc:picChg>
        <pc:picChg chg="add del mod">
          <ac:chgData name="함 진아" userId="853515ff651aadf9" providerId="LiveId" clId="{7F98F92B-5791-1B48-BA8E-D938AE7CFDE0}" dt="2020-08-03T11:06:21.209" v="177"/>
          <ac:picMkLst>
            <pc:docMk/>
            <pc:sldMk cId="2189661298" sldId="273"/>
            <ac:picMk id="5" creationId="{FA2621F1-AAA7-2F4B-BD4A-52ED13D05252}"/>
          </ac:picMkLst>
        </pc:picChg>
        <pc:picChg chg="add">
          <ac:chgData name="함 진아" userId="853515ff651aadf9" providerId="LiveId" clId="{7F98F92B-5791-1B48-BA8E-D938AE7CFDE0}" dt="2020-08-03T11:05:57.940" v="172"/>
          <ac:picMkLst>
            <pc:docMk/>
            <pc:sldMk cId="2189661298" sldId="273"/>
            <ac:picMk id="9" creationId="{EA57FE49-D2F1-A34C-A7A1-426C7EEDB77F}"/>
          </ac:picMkLst>
        </pc:picChg>
        <pc:picChg chg="add">
          <ac:chgData name="함 진아" userId="853515ff651aadf9" providerId="LiveId" clId="{7F98F92B-5791-1B48-BA8E-D938AE7CFDE0}" dt="2020-08-03T11:06:22.300" v="179"/>
          <ac:picMkLst>
            <pc:docMk/>
            <pc:sldMk cId="2189661298" sldId="273"/>
            <ac:picMk id="11" creationId="{A98CCEB7-C82D-DF47-81BF-19A20E571CEB}"/>
          </ac:picMkLst>
        </pc:picChg>
        <pc:picChg chg="del">
          <ac:chgData name="함 진아" userId="853515ff651aadf9" providerId="LiveId" clId="{7F98F92B-5791-1B48-BA8E-D938AE7CFDE0}" dt="2020-08-03T11:06:22.070" v="178" actId="478"/>
          <ac:picMkLst>
            <pc:docMk/>
            <pc:sldMk cId="2189661298" sldId="273"/>
            <ac:picMk id="12" creationId="{050CFD6B-BE03-DF4B-A7AA-C464619F7A6C}"/>
          </ac:picMkLst>
        </pc:picChg>
      </pc:sldChg>
      <pc:sldChg chg="addSp delSp modSp">
        <pc:chgData name="함 진아" userId="853515ff651aadf9" providerId="LiveId" clId="{7F98F92B-5791-1B48-BA8E-D938AE7CFDE0}" dt="2020-08-03T11:08:05.217" v="197"/>
        <pc:sldMkLst>
          <pc:docMk/>
          <pc:sldMk cId="1498579807" sldId="274"/>
        </pc:sldMkLst>
        <pc:grpChg chg="del">
          <ac:chgData name="함 진아" userId="853515ff651aadf9" providerId="LiveId" clId="{7F98F92B-5791-1B48-BA8E-D938AE7CFDE0}" dt="2020-08-03T11:06:49.850" v="184" actId="478"/>
          <ac:grpSpMkLst>
            <pc:docMk/>
            <pc:sldMk cId="1498579807" sldId="274"/>
            <ac:grpSpMk id="11" creationId="{127F791B-A3DB-624D-A2D6-19468099EA1E}"/>
          </ac:grpSpMkLst>
        </pc:grpChg>
        <pc:picChg chg="add del mod">
          <ac:chgData name="함 진아" userId="853515ff651aadf9" providerId="LiveId" clId="{7F98F92B-5791-1B48-BA8E-D938AE7CFDE0}" dt="2020-08-03T11:06:47.716" v="183"/>
          <ac:picMkLst>
            <pc:docMk/>
            <pc:sldMk cId="1498579807" sldId="274"/>
            <ac:picMk id="4" creationId="{1CE70143-BB80-614D-8520-1FA9FB000FF9}"/>
          </ac:picMkLst>
        </pc:picChg>
        <pc:picChg chg="add mod">
          <ac:chgData name="함 진아" userId="853515ff651aadf9" providerId="LiveId" clId="{7F98F92B-5791-1B48-BA8E-D938AE7CFDE0}" dt="2020-08-03T11:07:35.144" v="191" actId="14100"/>
          <ac:picMkLst>
            <pc:docMk/>
            <pc:sldMk cId="1498579807" sldId="274"/>
            <ac:picMk id="5" creationId="{0BDC9653-5B85-5845-AE7F-6C14BE71BB24}"/>
          </ac:picMkLst>
        </pc:picChg>
        <pc:picChg chg="add del mod">
          <ac:chgData name="함 진아" userId="853515ff651aadf9" providerId="LiveId" clId="{7F98F92B-5791-1B48-BA8E-D938AE7CFDE0}" dt="2020-08-03T11:08:03.946" v="195"/>
          <ac:picMkLst>
            <pc:docMk/>
            <pc:sldMk cId="1498579807" sldId="274"/>
            <ac:picMk id="6" creationId="{51C081B8-2F0B-474A-ABBD-A51681C46406}"/>
          </ac:picMkLst>
        </pc:picChg>
        <pc:picChg chg="add">
          <ac:chgData name="함 진아" userId="853515ff651aadf9" providerId="LiveId" clId="{7F98F92B-5791-1B48-BA8E-D938AE7CFDE0}" dt="2020-08-03T11:06:50.638" v="185"/>
          <ac:picMkLst>
            <pc:docMk/>
            <pc:sldMk cId="1498579807" sldId="274"/>
            <ac:picMk id="12" creationId="{E6455F7B-9865-DA4A-9518-BC1790DBD3BE}"/>
          </ac:picMkLst>
        </pc:picChg>
        <pc:picChg chg="del">
          <ac:chgData name="함 진아" userId="853515ff651aadf9" providerId="LiveId" clId="{7F98F92B-5791-1B48-BA8E-D938AE7CFDE0}" dt="2020-08-03T11:08:05.002" v="196" actId="478"/>
          <ac:picMkLst>
            <pc:docMk/>
            <pc:sldMk cId="1498579807" sldId="274"/>
            <ac:picMk id="17" creationId="{289F8778-6276-5541-9A76-1726E7360D8D}"/>
          </ac:picMkLst>
        </pc:picChg>
        <pc:picChg chg="add">
          <ac:chgData name="함 진아" userId="853515ff651aadf9" providerId="LiveId" clId="{7F98F92B-5791-1B48-BA8E-D938AE7CFDE0}" dt="2020-08-03T11:08:05.217" v="197"/>
          <ac:picMkLst>
            <pc:docMk/>
            <pc:sldMk cId="1498579807" sldId="274"/>
            <ac:picMk id="18" creationId="{1858A129-9CDA-3E43-AB85-00CA5898FB2F}"/>
          </ac:picMkLst>
        </pc:picChg>
      </pc:sldChg>
      <pc:sldChg chg="addSp delSp modSp">
        <pc:chgData name="함 진아" userId="853515ff651aadf9" providerId="LiveId" clId="{7F98F92B-5791-1B48-BA8E-D938AE7CFDE0}" dt="2020-08-03T11:11:48.587" v="257"/>
        <pc:sldMkLst>
          <pc:docMk/>
          <pc:sldMk cId="1855287515" sldId="275"/>
        </pc:sldMkLst>
        <pc:spChg chg="mod">
          <ac:chgData name="함 진아" userId="853515ff651aadf9" providerId="LiveId" clId="{7F98F92B-5791-1B48-BA8E-D938AE7CFDE0}" dt="2020-08-03T11:09:21.891" v="210" actId="166"/>
          <ac:spMkLst>
            <pc:docMk/>
            <pc:sldMk cId="1855287515" sldId="275"/>
            <ac:spMk id="23" creationId="{F59B4715-78EB-D44D-BA81-129E55FEFC2A}"/>
          </ac:spMkLst>
        </pc:spChg>
        <pc:grpChg chg="add del mod">
          <ac:chgData name="함 진아" userId="853515ff651aadf9" providerId="LiveId" clId="{7F98F92B-5791-1B48-BA8E-D938AE7CFDE0}" dt="2020-08-03T11:09:09.511" v="207"/>
          <ac:grpSpMkLst>
            <pc:docMk/>
            <pc:sldMk cId="1855287515" sldId="275"/>
            <ac:grpSpMk id="8" creationId="{90FED479-3B61-DC4B-A8CA-DA10547C52B8}"/>
          </ac:grpSpMkLst>
        </pc:grpChg>
        <pc:grpChg chg="del">
          <ac:chgData name="함 진아" userId="853515ff651aadf9" providerId="LiveId" clId="{7F98F92B-5791-1B48-BA8E-D938AE7CFDE0}" dt="2020-08-03T11:09:10.973" v="208" actId="478"/>
          <ac:grpSpMkLst>
            <pc:docMk/>
            <pc:sldMk cId="1855287515" sldId="275"/>
            <ac:grpSpMk id="12" creationId="{00812D19-39A9-1A4E-B587-DF6003AECC1B}"/>
          </ac:grpSpMkLst>
        </pc:grpChg>
        <pc:grpChg chg="add del mod">
          <ac:chgData name="함 진아" userId="853515ff651aadf9" providerId="LiveId" clId="{7F98F92B-5791-1B48-BA8E-D938AE7CFDE0}" dt="2020-08-03T11:10:20.545" v="218" actId="478"/>
          <ac:grpSpMkLst>
            <pc:docMk/>
            <pc:sldMk cId="1855287515" sldId="275"/>
            <ac:grpSpMk id="13" creationId="{84B04828-609C-B74F-BDBE-8B6AFE6319F7}"/>
          </ac:grpSpMkLst>
        </pc:grpChg>
        <pc:grpChg chg="add del mod">
          <ac:chgData name="함 진아" userId="853515ff651aadf9" providerId="LiveId" clId="{7F98F92B-5791-1B48-BA8E-D938AE7CFDE0}" dt="2020-08-03T11:11:06.830" v="227"/>
          <ac:grpSpMkLst>
            <pc:docMk/>
            <pc:sldMk cId="1855287515" sldId="275"/>
            <ac:grpSpMk id="15" creationId="{3CE49AD8-9448-A747-B9AA-2ABDA84C2E53}"/>
          </ac:grpSpMkLst>
        </pc:grpChg>
        <pc:grpChg chg="add">
          <ac:chgData name="함 진아" userId="853515ff651aadf9" providerId="LiveId" clId="{7F98F92B-5791-1B48-BA8E-D938AE7CFDE0}" dt="2020-08-03T11:09:12.133" v="209"/>
          <ac:grpSpMkLst>
            <pc:docMk/>
            <pc:sldMk cId="1855287515" sldId="275"/>
            <ac:grpSpMk id="16" creationId="{D2BB029E-16CF-CD45-ADD2-8C29F5BB5FEB}"/>
          </ac:grpSpMkLst>
        </pc:grpChg>
        <pc:grpChg chg="del">
          <ac:chgData name="함 진아" userId="853515ff651aadf9" providerId="LiveId" clId="{7F98F92B-5791-1B48-BA8E-D938AE7CFDE0}" dt="2020-08-03T11:11:07.960" v="228" actId="478"/>
          <ac:grpSpMkLst>
            <pc:docMk/>
            <pc:sldMk cId="1855287515" sldId="275"/>
            <ac:grpSpMk id="21" creationId="{11EF7B7E-2E8E-4242-86B9-126D515023A3}"/>
          </ac:grpSpMkLst>
        </pc:grpChg>
        <pc:grpChg chg="add del mod">
          <ac:chgData name="함 진아" userId="853515ff651aadf9" providerId="LiveId" clId="{7F98F92B-5791-1B48-BA8E-D938AE7CFDE0}" dt="2020-08-03T11:11:15.864" v="248"/>
          <ac:grpSpMkLst>
            <pc:docMk/>
            <pc:sldMk cId="1855287515" sldId="275"/>
            <ac:grpSpMk id="24" creationId="{EBCE22B4-3340-454E-9BE2-A280BFD0EE71}"/>
          </ac:grpSpMkLst>
        </pc:grpChg>
        <pc:grpChg chg="add mod">
          <ac:chgData name="함 진아" userId="853515ff651aadf9" providerId="LiveId" clId="{7F98F92B-5791-1B48-BA8E-D938AE7CFDE0}" dt="2020-08-03T11:11:23.523" v="251" actId="1076"/>
          <ac:grpSpMkLst>
            <pc:docMk/>
            <pc:sldMk cId="1855287515" sldId="275"/>
            <ac:grpSpMk id="27" creationId="{388FBE93-6EE1-FE4C-8AB9-6036328ABC37}"/>
          </ac:grpSpMkLst>
        </pc:grpChg>
        <pc:picChg chg="add mod">
          <ac:chgData name="함 진아" userId="853515ff651aadf9" providerId="LiveId" clId="{7F98F92B-5791-1B48-BA8E-D938AE7CFDE0}" dt="2020-08-03T11:08:47.724" v="201" actId="164"/>
          <ac:picMkLst>
            <pc:docMk/>
            <pc:sldMk cId="1855287515" sldId="275"/>
            <ac:picMk id="4" creationId="{1BDE48E5-13B0-A34E-8710-B62599D4F642}"/>
          </ac:picMkLst>
        </pc:picChg>
        <pc:picChg chg="add mod">
          <ac:chgData name="함 진아" userId="853515ff651aadf9" providerId="LiveId" clId="{7F98F92B-5791-1B48-BA8E-D938AE7CFDE0}" dt="2020-08-03T11:08:47.724" v="201" actId="164"/>
          <ac:picMkLst>
            <pc:docMk/>
            <pc:sldMk cId="1855287515" sldId="275"/>
            <ac:picMk id="6" creationId="{F61185F7-0160-E54E-809A-A94C4229FEDA}"/>
          </ac:picMkLst>
        </pc:picChg>
        <pc:picChg chg="del">
          <ac:chgData name="함 진아" userId="853515ff651aadf9" providerId="LiveId" clId="{7F98F92B-5791-1B48-BA8E-D938AE7CFDE0}" dt="2020-08-03T11:11:48.311" v="256" actId="478"/>
          <ac:picMkLst>
            <pc:docMk/>
            <pc:sldMk cId="1855287515" sldId="275"/>
            <ac:picMk id="9" creationId="{75106414-A87A-EF49-A080-93CAB623F28A}"/>
          </ac:picMkLst>
        </pc:picChg>
        <pc:picChg chg="add del mod topLvl">
          <ac:chgData name="함 진아" userId="853515ff651aadf9" providerId="LiveId" clId="{7F98F92B-5791-1B48-BA8E-D938AE7CFDE0}" dt="2020-08-03T11:10:20.545" v="218" actId="478"/>
          <ac:picMkLst>
            <pc:docMk/>
            <pc:sldMk cId="1855287515" sldId="275"/>
            <ac:picMk id="10" creationId="{B8208459-CFAF-4E46-BE7A-287B23F52749}"/>
          </ac:picMkLst>
        </pc:picChg>
        <pc:picChg chg="add mod topLvl">
          <ac:chgData name="함 진아" userId="853515ff651aadf9" providerId="LiveId" clId="{7F98F92B-5791-1B48-BA8E-D938AE7CFDE0}" dt="2020-08-03T11:10:51.734" v="222" actId="164"/>
          <ac:picMkLst>
            <pc:docMk/>
            <pc:sldMk cId="1855287515" sldId="275"/>
            <ac:picMk id="11" creationId="{B0DC1980-4C80-A34E-ACDC-1A62169EC3A9}"/>
          </ac:picMkLst>
        </pc:picChg>
        <pc:picChg chg="add mod">
          <ac:chgData name="함 진아" userId="853515ff651aadf9" providerId="LiveId" clId="{7F98F92B-5791-1B48-BA8E-D938AE7CFDE0}" dt="2020-08-03T11:10:51.734" v="222" actId="164"/>
          <ac:picMkLst>
            <pc:docMk/>
            <pc:sldMk cId="1855287515" sldId="275"/>
            <ac:picMk id="14" creationId="{638E3FB8-F92A-C943-AC18-62E9FF5E107F}"/>
          </ac:picMkLst>
        </pc:picChg>
        <pc:picChg chg="add del mod">
          <ac:chgData name="함 진아" userId="853515ff651aadf9" providerId="LiveId" clId="{7F98F92B-5791-1B48-BA8E-D938AE7CFDE0}" dt="2020-08-03T11:11:47.375" v="255"/>
          <ac:picMkLst>
            <pc:docMk/>
            <pc:sldMk cId="1855287515" sldId="275"/>
            <ac:picMk id="30" creationId="{C65545C2-2616-C24D-8DB5-42F07551F394}"/>
          </ac:picMkLst>
        </pc:picChg>
        <pc:picChg chg="add">
          <ac:chgData name="함 진아" userId="853515ff651aadf9" providerId="LiveId" clId="{7F98F92B-5791-1B48-BA8E-D938AE7CFDE0}" dt="2020-08-03T11:11:48.587" v="257"/>
          <ac:picMkLst>
            <pc:docMk/>
            <pc:sldMk cId="1855287515" sldId="275"/>
            <ac:picMk id="31" creationId="{1ACA741E-57A7-3E4C-8EE1-DF71CCA672F1}"/>
          </ac:picMkLst>
        </pc:picChg>
      </pc:sldChg>
      <pc:sldChg chg="addSp delSp modSp">
        <pc:chgData name="함 진아" userId="853515ff651aadf9" providerId="LiveId" clId="{7F98F92B-5791-1B48-BA8E-D938AE7CFDE0}" dt="2020-08-03T11:12:08.358" v="263"/>
        <pc:sldMkLst>
          <pc:docMk/>
          <pc:sldMk cId="1792183863" sldId="276"/>
        </pc:sldMkLst>
        <pc:grpChg chg="del">
          <ac:chgData name="함 진아" userId="853515ff651aadf9" providerId="LiveId" clId="{7F98F92B-5791-1B48-BA8E-D938AE7CFDE0}" dt="2020-08-03T11:12:08.096" v="262" actId="478"/>
          <ac:grpSpMkLst>
            <pc:docMk/>
            <pc:sldMk cId="1792183863" sldId="276"/>
            <ac:grpSpMk id="11" creationId="{0B9C0140-08FE-954A-AD8C-BBAD6A6BF460}"/>
          </ac:grpSpMkLst>
        </pc:grpChg>
        <pc:picChg chg="add del mod">
          <ac:chgData name="함 진아" userId="853515ff651aadf9" providerId="LiveId" clId="{7F98F92B-5791-1B48-BA8E-D938AE7CFDE0}" dt="2020-08-03T11:12:07.205" v="261"/>
          <ac:picMkLst>
            <pc:docMk/>
            <pc:sldMk cId="1792183863" sldId="276"/>
            <ac:picMk id="4" creationId="{BC09D284-A551-5545-9162-0B58F7F69266}"/>
          </ac:picMkLst>
        </pc:picChg>
        <pc:picChg chg="add">
          <ac:chgData name="함 진아" userId="853515ff651aadf9" providerId="LiveId" clId="{7F98F92B-5791-1B48-BA8E-D938AE7CFDE0}" dt="2020-08-03T11:12:08.358" v="263"/>
          <ac:picMkLst>
            <pc:docMk/>
            <pc:sldMk cId="1792183863" sldId="276"/>
            <ac:picMk id="12" creationId="{2A738760-C6EF-644A-A053-328E403D21F5}"/>
          </ac:picMkLst>
        </pc:picChg>
      </pc:sldChg>
      <pc:sldChg chg="addSp delSp modSp">
        <pc:chgData name="함 진아" userId="853515ff651aadf9" providerId="LiveId" clId="{7F98F92B-5791-1B48-BA8E-D938AE7CFDE0}" dt="2020-08-03T11:13:07.859" v="273" actId="164"/>
        <pc:sldMkLst>
          <pc:docMk/>
          <pc:sldMk cId="147418924" sldId="277"/>
        </pc:sldMkLst>
        <pc:grpChg chg="add mod">
          <ac:chgData name="함 진아" userId="853515ff651aadf9" providerId="LiveId" clId="{7F98F92B-5791-1B48-BA8E-D938AE7CFDE0}" dt="2020-08-03T11:13:07.859" v="273" actId="164"/>
          <ac:grpSpMkLst>
            <pc:docMk/>
            <pc:sldMk cId="147418924" sldId="277"/>
            <ac:grpSpMk id="7" creationId="{E177F00B-3E7A-3743-AD79-608CBC78C952}"/>
          </ac:grpSpMkLst>
        </pc:grpChg>
        <pc:picChg chg="add mod">
          <ac:chgData name="함 진아" userId="853515ff651aadf9" providerId="LiveId" clId="{7F98F92B-5791-1B48-BA8E-D938AE7CFDE0}" dt="2020-08-03T11:13:07.859" v="273" actId="164"/>
          <ac:picMkLst>
            <pc:docMk/>
            <pc:sldMk cId="147418924" sldId="277"/>
            <ac:picMk id="4" creationId="{4EC1DE26-E82B-4F4D-A1E5-6AB04E5C5544}"/>
          </ac:picMkLst>
        </pc:picChg>
        <pc:picChg chg="add mod">
          <ac:chgData name="함 진아" userId="853515ff651aadf9" providerId="LiveId" clId="{7F98F92B-5791-1B48-BA8E-D938AE7CFDE0}" dt="2020-08-03T11:13:07.859" v="273" actId="164"/>
          <ac:picMkLst>
            <pc:docMk/>
            <pc:sldMk cId="147418924" sldId="277"/>
            <ac:picMk id="5" creationId="{49B4482B-3C1B-144E-83A0-8BC947751501}"/>
          </ac:picMkLst>
        </pc:picChg>
        <pc:picChg chg="del">
          <ac:chgData name="함 진아" userId="853515ff651aadf9" providerId="LiveId" clId="{7F98F92B-5791-1B48-BA8E-D938AE7CFDE0}" dt="2020-08-03T11:13:01.947" v="272" actId="478"/>
          <ac:picMkLst>
            <pc:docMk/>
            <pc:sldMk cId="147418924" sldId="277"/>
            <ac:picMk id="6" creationId="{B002A5C6-6480-8043-B985-45C6ADFF6FAF}"/>
          </ac:picMkLst>
        </pc:picChg>
        <pc:picChg chg="del">
          <ac:chgData name="함 진아" userId="853515ff651aadf9" providerId="LiveId" clId="{7F98F92B-5791-1B48-BA8E-D938AE7CFDE0}" dt="2020-08-03T11:13:01.947" v="272" actId="478"/>
          <ac:picMkLst>
            <pc:docMk/>
            <pc:sldMk cId="147418924" sldId="277"/>
            <ac:picMk id="10" creationId="{452EBA6A-353B-2F4C-87CE-5CA98713A69A}"/>
          </ac:picMkLst>
        </pc:picChg>
      </pc:sldChg>
      <pc:sldChg chg="addSp delSp modSp">
        <pc:chgData name="함 진아" userId="853515ff651aadf9" providerId="LiveId" clId="{7F98F92B-5791-1B48-BA8E-D938AE7CFDE0}" dt="2020-08-03T11:14:22.368" v="288"/>
        <pc:sldMkLst>
          <pc:docMk/>
          <pc:sldMk cId="2145886264" sldId="278"/>
        </pc:sldMkLst>
        <pc:spChg chg="mod">
          <ac:chgData name="함 진아" userId="853515ff651aadf9" providerId="LiveId" clId="{7F98F92B-5791-1B48-BA8E-D938AE7CFDE0}" dt="2020-08-03T11:13:56.349" v="282" actId="166"/>
          <ac:spMkLst>
            <pc:docMk/>
            <pc:sldMk cId="2145886264" sldId="278"/>
            <ac:spMk id="15" creationId="{BA258D1C-F8F4-7B4D-B24C-D0FB735CCA77}"/>
          </ac:spMkLst>
        </pc:spChg>
        <pc:picChg chg="add mod">
          <ac:chgData name="함 진아" userId="853515ff651aadf9" providerId="LiveId" clId="{7F98F92B-5791-1B48-BA8E-D938AE7CFDE0}" dt="2020-08-03T11:13:30.020" v="277" actId="14100"/>
          <ac:picMkLst>
            <pc:docMk/>
            <pc:sldMk cId="2145886264" sldId="278"/>
            <ac:picMk id="4" creationId="{BD843F5C-7018-1440-81AF-C738EE3972B0}"/>
          </ac:picMkLst>
        </pc:picChg>
        <pc:picChg chg="add mod">
          <ac:chgData name="함 진아" userId="853515ff651aadf9" providerId="LiveId" clId="{7F98F92B-5791-1B48-BA8E-D938AE7CFDE0}" dt="2020-08-03T11:13:45.883" v="280" actId="14100"/>
          <ac:picMkLst>
            <pc:docMk/>
            <pc:sldMk cId="2145886264" sldId="278"/>
            <ac:picMk id="5" creationId="{3C46AB4B-F12A-1C4D-BB4F-309E6E0AC641}"/>
          </ac:picMkLst>
        </pc:picChg>
        <pc:picChg chg="add del mod">
          <ac:chgData name="함 진아" userId="853515ff651aadf9" providerId="LiveId" clId="{7F98F92B-5791-1B48-BA8E-D938AE7CFDE0}" dt="2020-08-03T11:14:21.022" v="286"/>
          <ac:picMkLst>
            <pc:docMk/>
            <pc:sldMk cId="2145886264" sldId="278"/>
            <ac:picMk id="6" creationId="{3F322B2D-E903-AB42-8281-9C20F8C2482D}"/>
          </ac:picMkLst>
        </pc:picChg>
        <pc:picChg chg="del">
          <ac:chgData name="함 진아" userId="853515ff651aadf9" providerId="LiveId" clId="{7F98F92B-5791-1B48-BA8E-D938AE7CFDE0}" dt="2020-08-03T11:14:21.988" v="287" actId="478"/>
          <ac:picMkLst>
            <pc:docMk/>
            <pc:sldMk cId="2145886264" sldId="278"/>
            <ac:picMk id="8" creationId="{58571C2D-885D-0B4D-A296-5965883DB405}"/>
          </ac:picMkLst>
        </pc:picChg>
        <pc:picChg chg="del">
          <ac:chgData name="함 진아" userId="853515ff651aadf9" providerId="LiveId" clId="{7F98F92B-5791-1B48-BA8E-D938AE7CFDE0}" dt="2020-08-03T11:13:51.298" v="281" actId="478"/>
          <ac:picMkLst>
            <pc:docMk/>
            <pc:sldMk cId="2145886264" sldId="278"/>
            <ac:picMk id="10" creationId="{452EBA6A-353B-2F4C-87CE-5CA98713A69A}"/>
          </ac:picMkLst>
        </pc:picChg>
        <pc:picChg chg="del">
          <ac:chgData name="함 진아" userId="853515ff651aadf9" providerId="LiveId" clId="{7F98F92B-5791-1B48-BA8E-D938AE7CFDE0}" dt="2020-08-03T11:13:51.298" v="281" actId="478"/>
          <ac:picMkLst>
            <pc:docMk/>
            <pc:sldMk cId="2145886264" sldId="278"/>
            <ac:picMk id="11" creationId="{D25EEF17-C23D-614E-B654-74B63FA97F5B}"/>
          </ac:picMkLst>
        </pc:picChg>
        <pc:picChg chg="add">
          <ac:chgData name="함 진아" userId="853515ff651aadf9" providerId="LiveId" clId="{7F98F92B-5791-1B48-BA8E-D938AE7CFDE0}" dt="2020-08-03T11:14:22.368" v="288"/>
          <ac:picMkLst>
            <pc:docMk/>
            <pc:sldMk cId="2145886264" sldId="278"/>
            <ac:picMk id="16" creationId="{6DE8FBB5-AEA6-3046-9FF7-981B12C9CF77}"/>
          </ac:picMkLst>
        </pc:picChg>
      </pc:sldChg>
      <pc:sldChg chg="addSp delSp modSp">
        <pc:chgData name="함 진아" userId="853515ff651aadf9" providerId="LiveId" clId="{7F98F92B-5791-1B48-BA8E-D938AE7CFDE0}" dt="2020-08-03T11:16:06.638" v="305"/>
        <pc:sldMkLst>
          <pc:docMk/>
          <pc:sldMk cId="1961688097" sldId="279"/>
        </pc:sldMkLst>
        <pc:grpChg chg="del">
          <ac:chgData name="함 진아" userId="853515ff651aadf9" providerId="LiveId" clId="{7F98F92B-5791-1B48-BA8E-D938AE7CFDE0}" dt="2020-08-03T11:15:01.574" v="292" actId="478"/>
          <ac:grpSpMkLst>
            <pc:docMk/>
            <pc:sldMk cId="1961688097" sldId="279"/>
            <ac:grpSpMk id="16" creationId="{4C1FF7F0-42EA-0C40-8F9E-9ED47C7FE0B5}"/>
          </ac:grpSpMkLst>
        </pc:grpChg>
        <pc:picChg chg="add mod">
          <ac:chgData name="함 진아" userId="853515ff651aadf9" providerId="LiveId" clId="{7F98F92B-5791-1B48-BA8E-D938AE7CFDE0}" dt="2020-08-03T11:14:55.356" v="291" actId="14100"/>
          <ac:picMkLst>
            <pc:docMk/>
            <pc:sldMk cId="1961688097" sldId="279"/>
            <ac:picMk id="4" creationId="{35C96F06-532E-6F41-89F2-13A4D1DF9F07}"/>
          </ac:picMkLst>
        </pc:picChg>
        <pc:picChg chg="del">
          <ac:chgData name="함 진아" userId="853515ff651aadf9" providerId="LiveId" clId="{7F98F92B-5791-1B48-BA8E-D938AE7CFDE0}" dt="2020-08-03T11:15:01.574" v="292" actId="478"/>
          <ac:picMkLst>
            <pc:docMk/>
            <pc:sldMk cId="1961688097" sldId="279"/>
            <ac:picMk id="5" creationId="{5EA3B95A-41F3-9049-BC60-F9A62BB0E1DC}"/>
          </ac:picMkLst>
        </pc:picChg>
        <pc:picChg chg="add mod">
          <ac:chgData name="함 진아" userId="853515ff651aadf9" providerId="LiveId" clId="{7F98F92B-5791-1B48-BA8E-D938AE7CFDE0}" dt="2020-08-03T11:15:25.214" v="295" actId="14100"/>
          <ac:picMkLst>
            <pc:docMk/>
            <pc:sldMk cId="1961688097" sldId="279"/>
            <ac:picMk id="6" creationId="{6947E2E2-23A8-0F40-9A47-DC4B92DE0213}"/>
          </ac:picMkLst>
        </pc:picChg>
        <pc:picChg chg="add mod">
          <ac:chgData name="함 진아" userId="853515ff651aadf9" providerId="LiveId" clId="{7F98F92B-5791-1B48-BA8E-D938AE7CFDE0}" dt="2020-08-03T11:15:40.762" v="298" actId="14100"/>
          <ac:picMkLst>
            <pc:docMk/>
            <pc:sldMk cId="1961688097" sldId="279"/>
            <ac:picMk id="8" creationId="{F01FCCD1-94F9-C04E-8D3C-C3E66BF66ACE}"/>
          </ac:picMkLst>
        </pc:picChg>
        <pc:picChg chg="add del mod">
          <ac:chgData name="함 진아" userId="853515ff651aadf9" providerId="LiveId" clId="{7F98F92B-5791-1B48-BA8E-D938AE7CFDE0}" dt="2020-08-03T11:16:05.409" v="303"/>
          <ac:picMkLst>
            <pc:docMk/>
            <pc:sldMk cId="1961688097" sldId="279"/>
            <ac:picMk id="9" creationId="{ACDAD245-4B32-A141-BA2E-0C405E18A508}"/>
          </ac:picMkLst>
        </pc:picChg>
        <pc:picChg chg="add">
          <ac:chgData name="함 진아" userId="853515ff651aadf9" providerId="LiveId" clId="{7F98F92B-5791-1B48-BA8E-D938AE7CFDE0}" dt="2020-08-03T11:16:06.638" v="305"/>
          <ac:picMkLst>
            <pc:docMk/>
            <pc:sldMk cId="1961688097" sldId="279"/>
            <ac:picMk id="19" creationId="{39417CB9-BBCE-7349-B29E-34B6EF2CB8EE}"/>
          </ac:picMkLst>
        </pc:picChg>
        <pc:picChg chg="del">
          <ac:chgData name="함 진아" userId="853515ff651aadf9" providerId="LiveId" clId="{7F98F92B-5791-1B48-BA8E-D938AE7CFDE0}" dt="2020-08-03T11:16:06.375" v="304" actId="478"/>
          <ac:picMkLst>
            <pc:docMk/>
            <pc:sldMk cId="1961688097" sldId="279"/>
            <ac:picMk id="22" creationId="{8D4397B9-0F2A-724B-BC98-616F118FF1D0}"/>
          </ac:picMkLst>
        </pc:picChg>
      </pc:sldChg>
      <pc:sldChg chg="addSp delSp modSp">
        <pc:chgData name="함 진아" userId="853515ff651aadf9" providerId="LiveId" clId="{7F98F92B-5791-1B48-BA8E-D938AE7CFDE0}" dt="2020-08-03T11:16:59.094" v="315" actId="1076"/>
        <pc:sldMkLst>
          <pc:docMk/>
          <pc:sldMk cId="591684072" sldId="280"/>
        </pc:sldMkLst>
        <pc:grpChg chg="add mod">
          <ac:chgData name="함 진아" userId="853515ff651aadf9" providerId="LiveId" clId="{7F98F92B-5791-1B48-BA8E-D938AE7CFDE0}" dt="2020-08-03T11:16:59.094" v="315" actId="1076"/>
          <ac:grpSpMkLst>
            <pc:docMk/>
            <pc:sldMk cId="591684072" sldId="280"/>
            <ac:grpSpMk id="6" creationId="{31CF3EDF-5224-A34E-85C1-3DCA982BAB4B}"/>
          </ac:grpSpMkLst>
        </pc:grpChg>
        <pc:grpChg chg="del">
          <ac:chgData name="함 진아" userId="853515ff651aadf9" providerId="LiveId" clId="{7F98F92B-5791-1B48-BA8E-D938AE7CFDE0}" dt="2020-08-03T11:16:36.166" v="310" actId="478"/>
          <ac:grpSpMkLst>
            <pc:docMk/>
            <pc:sldMk cId="591684072" sldId="280"/>
            <ac:grpSpMk id="32" creationId="{906790B5-5DFB-7A43-8C5C-1ABEE28BAB08}"/>
          </ac:grpSpMkLst>
        </pc:grpChg>
        <pc:picChg chg="add mod">
          <ac:chgData name="함 진아" userId="853515ff651aadf9" providerId="LiveId" clId="{7F98F92B-5791-1B48-BA8E-D938AE7CFDE0}" dt="2020-08-03T11:16:56.117" v="314" actId="164"/>
          <ac:picMkLst>
            <pc:docMk/>
            <pc:sldMk cId="591684072" sldId="280"/>
            <ac:picMk id="4" creationId="{EC20143D-B85A-1343-90D7-FBB6DA9B7FAC}"/>
          </ac:picMkLst>
        </pc:picChg>
        <pc:picChg chg="add mod">
          <ac:chgData name="함 진아" userId="853515ff651aadf9" providerId="LiveId" clId="{7F98F92B-5791-1B48-BA8E-D938AE7CFDE0}" dt="2020-08-03T11:16:56.117" v="314" actId="164"/>
          <ac:picMkLst>
            <pc:docMk/>
            <pc:sldMk cId="591684072" sldId="280"/>
            <ac:picMk id="5" creationId="{947D02D8-924F-AF4A-BE93-2DFE22609F2D}"/>
          </ac:picMkLst>
        </pc:picChg>
        <pc:picChg chg="del">
          <ac:chgData name="함 진아" userId="853515ff651aadf9" providerId="LiveId" clId="{7F98F92B-5791-1B48-BA8E-D938AE7CFDE0}" dt="2020-08-03T11:16:36.166" v="310" actId="478"/>
          <ac:picMkLst>
            <pc:docMk/>
            <pc:sldMk cId="591684072" sldId="280"/>
            <ac:picMk id="34" creationId="{019BD3BD-BF3F-4D46-99D1-3EC82089FDE2}"/>
          </ac:picMkLst>
        </pc:picChg>
      </pc:sldChg>
      <pc:sldChg chg="addSp delSp modSp ord">
        <pc:chgData name="함 진아" userId="853515ff651aadf9" providerId="LiveId" clId="{7F98F92B-5791-1B48-BA8E-D938AE7CFDE0}" dt="2020-08-03T11:18:17.117" v="344" actId="1037"/>
        <pc:sldMkLst>
          <pc:docMk/>
          <pc:sldMk cId="3130684273" sldId="281"/>
        </pc:sldMkLst>
        <pc:picChg chg="add mod">
          <ac:chgData name="함 진아" userId="853515ff651aadf9" providerId="LiveId" clId="{7F98F92B-5791-1B48-BA8E-D938AE7CFDE0}" dt="2020-08-03T11:18:06.827" v="326" actId="14100"/>
          <ac:picMkLst>
            <pc:docMk/>
            <pc:sldMk cId="3130684273" sldId="281"/>
            <ac:picMk id="4" creationId="{91361578-B3CC-4642-AE34-E64A598DA7D6}"/>
          </ac:picMkLst>
        </pc:picChg>
        <pc:picChg chg="del">
          <ac:chgData name="함 진아" userId="853515ff651aadf9" providerId="LiveId" clId="{7F98F92B-5791-1B48-BA8E-D938AE7CFDE0}" dt="2020-08-03T11:17:31.006" v="317" actId="478"/>
          <ac:picMkLst>
            <pc:docMk/>
            <pc:sldMk cId="3130684273" sldId="281"/>
            <ac:picMk id="5" creationId="{678F6243-CCDD-194D-AD81-6FBAFA68B600}"/>
          </ac:picMkLst>
        </pc:picChg>
        <pc:picChg chg="add mod">
          <ac:chgData name="함 진아" userId="853515ff651aadf9" providerId="LiveId" clId="{7F98F92B-5791-1B48-BA8E-D938AE7CFDE0}" dt="2020-08-03T11:18:17.117" v="344" actId="1037"/>
          <ac:picMkLst>
            <pc:docMk/>
            <pc:sldMk cId="3130684273" sldId="281"/>
            <ac:picMk id="6" creationId="{C03B468E-61C0-A84D-AA21-BD562F2D5A26}"/>
          </ac:picMkLst>
        </pc:picChg>
        <pc:picChg chg="del">
          <ac:chgData name="함 진아" userId="853515ff651aadf9" providerId="LiveId" clId="{7F98F92B-5791-1B48-BA8E-D938AE7CFDE0}" dt="2020-08-03T11:17:31.006" v="317" actId="478"/>
          <ac:picMkLst>
            <pc:docMk/>
            <pc:sldMk cId="3130684273" sldId="281"/>
            <ac:picMk id="7" creationId="{142CE7FA-AEE3-F846-873A-37EE191B79B3}"/>
          </ac:picMkLst>
        </pc:picChg>
        <pc:picChg chg="del">
          <ac:chgData name="함 진아" userId="853515ff651aadf9" providerId="LiveId" clId="{7F98F92B-5791-1B48-BA8E-D938AE7CFDE0}" dt="2020-08-03T11:17:54.977" v="322" actId="478"/>
          <ac:picMkLst>
            <pc:docMk/>
            <pc:sldMk cId="3130684273" sldId="281"/>
            <ac:picMk id="11" creationId="{659119FF-C5E0-3E45-A7F3-0E49FD69048A}"/>
          </ac:picMkLst>
        </pc:picChg>
      </pc:sldChg>
      <pc:sldChg chg="addSp delSp modSp">
        <pc:chgData name="함 진아" userId="853515ff651aadf9" providerId="LiveId" clId="{7F98F92B-5791-1B48-BA8E-D938AE7CFDE0}" dt="2020-08-03T11:19:24.505" v="357" actId="1076"/>
        <pc:sldMkLst>
          <pc:docMk/>
          <pc:sldMk cId="61177112" sldId="282"/>
        </pc:sldMkLst>
        <pc:spChg chg="mod">
          <ac:chgData name="함 진아" userId="853515ff651aadf9" providerId="LiveId" clId="{7F98F92B-5791-1B48-BA8E-D938AE7CFDE0}" dt="2020-08-03T11:19:12.461" v="354" actId="1076"/>
          <ac:spMkLst>
            <pc:docMk/>
            <pc:sldMk cId="61177112" sldId="282"/>
            <ac:spMk id="3" creationId="{2B979466-8226-B846-B32B-4B39A6E81EC9}"/>
          </ac:spMkLst>
        </pc:spChg>
        <pc:grpChg chg="del">
          <ac:chgData name="함 진아" userId="853515ff651aadf9" providerId="LiveId" clId="{7F98F92B-5791-1B48-BA8E-D938AE7CFDE0}" dt="2020-08-03T11:18:46.128" v="345" actId="478"/>
          <ac:grpSpMkLst>
            <pc:docMk/>
            <pc:sldMk cId="61177112" sldId="282"/>
            <ac:grpSpMk id="10" creationId="{48307C24-7D21-FD46-AA13-72D553525744}"/>
          </ac:grpSpMkLst>
        </pc:grpChg>
        <pc:picChg chg="add mod">
          <ac:chgData name="함 진아" userId="853515ff651aadf9" providerId="LiveId" clId="{7F98F92B-5791-1B48-BA8E-D938AE7CFDE0}" dt="2020-08-03T11:18:52.533" v="349" actId="1076"/>
          <ac:picMkLst>
            <pc:docMk/>
            <pc:sldMk cId="61177112" sldId="282"/>
            <ac:picMk id="4" creationId="{B32CB55D-5994-D74F-B7C0-C0B327A8B9CB}"/>
          </ac:picMkLst>
        </pc:picChg>
        <pc:picChg chg="add mod">
          <ac:chgData name="함 진아" userId="853515ff651aadf9" providerId="LiveId" clId="{7F98F92B-5791-1B48-BA8E-D938AE7CFDE0}" dt="2020-08-03T11:19:24.505" v="357" actId="1076"/>
          <ac:picMkLst>
            <pc:docMk/>
            <pc:sldMk cId="61177112" sldId="282"/>
            <ac:picMk id="5" creationId="{B62EF637-1F82-E442-AC7E-CB96654A50D0}"/>
          </ac:picMkLst>
        </pc:picChg>
        <pc:picChg chg="del">
          <ac:chgData name="함 진아" userId="853515ff651aadf9" providerId="LiveId" clId="{7F98F92B-5791-1B48-BA8E-D938AE7CFDE0}" dt="2020-08-03T11:19:08.478" v="350" actId="478"/>
          <ac:picMkLst>
            <pc:docMk/>
            <pc:sldMk cId="61177112" sldId="282"/>
            <ac:picMk id="17" creationId="{3228AB05-FB17-FF47-BB20-DA4DEC0A7D94}"/>
          </ac:picMkLst>
        </pc:picChg>
        <pc:picChg chg="del">
          <ac:chgData name="함 진아" userId="853515ff651aadf9" providerId="LiveId" clId="{7F98F92B-5791-1B48-BA8E-D938AE7CFDE0}" dt="2020-08-03T11:19:08.478" v="350" actId="478"/>
          <ac:picMkLst>
            <pc:docMk/>
            <pc:sldMk cId="61177112" sldId="282"/>
            <ac:picMk id="19" creationId="{4DE88738-1487-8742-9AC8-77DB9E4EDA10}"/>
          </ac:picMkLst>
        </pc:picChg>
      </pc:sldChg>
      <pc:sldChg chg="addSp delSp modSp">
        <pc:chgData name="함 진아" userId="853515ff651aadf9" providerId="LiveId" clId="{7F98F92B-5791-1B48-BA8E-D938AE7CFDE0}" dt="2020-08-03T11:20:39.897" v="377" actId="1076"/>
        <pc:sldMkLst>
          <pc:docMk/>
          <pc:sldMk cId="141212169" sldId="283"/>
        </pc:sldMkLst>
        <pc:picChg chg="add del mod">
          <ac:chgData name="함 진아" userId="853515ff651aadf9" providerId="LiveId" clId="{7F98F92B-5791-1B48-BA8E-D938AE7CFDE0}" dt="2020-08-03T11:19:54.808" v="361"/>
          <ac:picMkLst>
            <pc:docMk/>
            <pc:sldMk cId="141212169" sldId="283"/>
            <ac:picMk id="4" creationId="{097ACC69-B791-5C46-9916-3F5BFC8AE096}"/>
          </ac:picMkLst>
        </pc:picChg>
        <pc:picChg chg="add mod">
          <ac:chgData name="함 진아" userId="853515ff651aadf9" providerId="LiveId" clId="{7F98F92B-5791-1B48-BA8E-D938AE7CFDE0}" dt="2020-08-03T11:20:19.279" v="372" actId="1076"/>
          <ac:picMkLst>
            <pc:docMk/>
            <pc:sldMk cId="141212169" sldId="283"/>
            <ac:picMk id="5" creationId="{1C9F380A-3ABE-864E-B8B4-A40AE9BAF071}"/>
          </ac:picMkLst>
        </pc:picChg>
        <pc:picChg chg="add mod">
          <ac:chgData name="함 진아" userId="853515ff651aadf9" providerId="LiveId" clId="{7F98F92B-5791-1B48-BA8E-D938AE7CFDE0}" dt="2020-08-03T11:20:39.897" v="377" actId="1076"/>
          <ac:picMkLst>
            <pc:docMk/>
            <pc:sldMk cId="141212169" sldId="283"/>
            <ac:picMk id="6" creationId="{8AB633E9-4649-3B42-8A54-D94CEEA68817}"/>
          </ac:picMkLst>
        </pc:picChg>
        <pc:picChg chg="add">
          <ac:chgData name="함 진아" userId="853515ff651aadf9" providerId="LiveId" clId="{7F98F92B-5791-1B48-BA8E-D938AE7CFDE0}" dt="2020-08-03T11:19:55.992" v="363"/>
          <ac:picMkLst>
            <pc:docMk/>
            <pc:sldMk cId="141212169" sldId="283"/>
            <ac:picMk id="8" creationId="{0383A4FB-45D4-C843-AF34-F380BF9E9B8A}"/>
          </ac:picMkLst>
        </pc:picChg>
        <pc:picChg chg="del">
          <ac:chgData name="함 진아" userId="853515ff651aadf9" providerId="LiveId" clId="{7F98F92B-5791-1B48-BA8E-D938AE7CFDE0}" dt="2020-08-03T11:20:34.385" v="373" actId="478"/>
          <ac:picMkLst>
            <pc:docMk/>
            <pc:sldMk cId="141212169" sldId="283"/>
            <ac:picMk id="15" creationId="{CF2977EA-BE97-B848-9F92-DB8E87F2BDBC}"/>
          </ac:picMkLst>
        </pc:picChg>
        <pc:picChg chg="del">
          <ac:chgData name="함 진아" userId="853515ff651aadf9" providerId="LiveId" clId="{7F98F92B-5791-1B48-BA8E-D938AE7CFDE0}" dt="2020-08-03T11:20:07.714" v="364" actId="478"/>
          <ac:picMkLst>
            <pc:docMk/>
            <pc:sldMk cId="141212169" sldId="283"/>
            <ac:picMk id="18" creationId="{AE09F951-211B-A84E-A922-1CC3115197B7}"/>
          </ac:picMkLst>
        </pc:picChg>
        <pc:picChg chg="del">
          <ac:chgData name="함 진아" userId="853515ff651aadf9" providerId="LiveId" clId="{7F98F92B-5791-1B48-BA8E-D938AE7CFDE0}" dt="2020-08-03T11:19:55.699" v="362" actId="478"/>
          <ac:picMkLst>
            <pc:docMk/>
            <pc:sldMk cId="141212169" sldId="283"/>
            <ac:picMk id="21" creationId="{05D1F265-47B5-2F4B-A809-A874C18190E1}"/>
          </ac:picMkLst>
        </pc:picChg>
      </pc:sldChg>
      <pc:sldChg chg="addSp delSp modSp">
        <pc:chgData name="함 진아" userId="853515ff651aadf9" providerId="LiveId" clId="{7F98F92B-5791-1B48-BA8E-D938AE7CFDE0}" dt="2020-08-03T11:22:56.062" v="441" actId="1035"/>
        <pc:sldMkLst>
          <pc:docMk/>
          <pc:sldMk cId="2623143199" sldId="284"/>
        </pc:sldMkLst>
        <pc:picChg chg="add del mod">
          <ac:chgData name="함 진아" userId="853515ff651aadf9" providerId="LiveId" clId="{7F98F92B-5791-1B48-BA8E-D938AE7CFDE0}" dt="2020-08-03T11:21:02.010" v="381"/>
          <ac:picMkLst>
            <pc:docMk/>
            <pc:sldMk cId="2623143199" sldId="284"/>
            <ac:picMk id="4" creationId="{D24A2B0C-8229-C348-BCA7-96C6D1363466}"/>
          </ac:picMkLst>
        </pc:picChg>
        <pc:picChg chg="del">
          <ac:chgData name="함 진아" userId="853515ff651aadf9" providerId="LiveId" clId="{7F98F92B-5791-1B48-BA8E-D938AE7CFDE0}" dt="2020-08-03T11:21:03.125" v="382" actId="478"/>
          <ac:picMkLst>
            <pc:docMk/>
            <pc:sldMk cId="2623143199" sldId="284"/>
            <ac:picMk id="5" creationId="{D46BFBC9-2320-A24C-AC0C-93B1F2E38B3A}"/>
          </ac:picMkLst>
        </pc:picChg>
        <pc:picChg chg="add del mod">
          <ac:chgData name="함 진아" userId="853515ff651aadf9" providerId="LiveId" clId="{7F98F92B-5791-1B48-BA8E-D938AE7CFDE0}" dt="2020-08-03T11:21:25.245" v="387"/>
          <ac:picMkLst>
            <pc:docMk/>
            <pc:sldMk cId="2623143199" sldId="284"/>
            <ac:picMk id="6" creationId="{DAAE6AA3-1225-614C-B836-1F682A1A28AA}"/>
          </ac:picMkLst>
        </pc:picChg>
        <pc:picChg chg="del">
          <ac:chgData name="함 진아" userId="853515ff651aadf9" providerId="LiveId" clId="{7F98F92B-5791-1B48-BA8E-D938AE7CFDE0}" dt="2020-08-03T11:21:26.090" v="388" actId="478"/>
          <ac:picMkLst>
            <pc:docMk/>
            <pc:sldMk cId="2623143199" sldId="284"/>
            <ac:picMk id="7" creationId="{EC355824-32DE-A541-ADEF-A91ADDDF5CBB}"/>
          </ac:picMkLst>
        </pc:picChg>
        <pc:picChg chg="add mod">
          <ac:chgData name="함 진아" userId="853515ff651aadf9" providerId="LiveId" clId="{7F98F92B-5791-1B48-BA8E-D938AE7CFDE0}" dt="2020-08-03T11:21:51.081" v="395" actId="1076"/>
          <ac:picMkLst>
            <pc:docMk/>
            <pc:sldMk cId="2623143199" sldId="284"/>
            <ac:picMk id="8" creationId="{284C2B21-321F-A644-A55B-37DE133E46CA}"/>
          </ac:picMkLst>
        </pc:picChg>
        <pc:picChg chg="del">
          <ac:chgData name="함 진아" userId="853515ff651aadf9" providerId="LiveId" clId="{7F98F92B-5791-1B48-BA8E-D938AE7CFDE0}" dt="2020-08-03T11:21:42.650" v="392" actId="478"/>
          <ac:picMkLst>
            <pc:docMk/>
            <pc:sldMk cId="2623143199" sldId="284"/>
            <ac:picMk id="9" creationId="{740EDE5D-C3C3-DF47-805C-AA8B7099D8CD}"/>
          </ac:picMkLst>
        </pc:picChg>
        <pc:picChg chg="add">
          <ac:chgData name="함 진아" userId="853515ff651aadf9" providerId="LiveId" clId="{7F98F92B-5791-1B48-BA8E-D938AE7CFDE0}" dt="2020-08-03T11:21:03.355" v="383"/>
          <ac:picMkLst>
            <pc:docMk/>
            <pc:sldMk cId="2623143199" sldId="284"/>
            <ac:picMk id="10" creationId="{6D67E72C-B42E-364E-BFEF-E0361F7B57E6}"/>
          </ac:picMkLst>
        </pc:picChg>
        <pc:picChg chg="add del">
          <ac:chgData name="함 진아" userId="853515ff651aadf9" providerId="LiveId" clId="{7F98F92B-5791-1B48-BA8E-D938AE7CFDE0}" dt="2020-08-03T11:22:43.477" v="408" actId="478"/>
          <ac:picMkLst>
            <pc:docMk/>
            <pc:sldMk cId="2623143199" sldId="284"/>
            <ac:picMk id="11" creationId="{83E4762F-DC59-244D-B9F6-D736680EBBBE}"/>
          </ac:picMkLst>
        </pc:picChg>
        <pc:picChg chg="add">
          <ac:chgData name="함 진아" userId="853515ff651aadf9" providerId="LiveId" clId="{7F98F92B-5791-1B48-BA8E-D938AE7CFDE0}" dt="2020-08-03T11:21:26.306" v="389"/>
          <ac:picMkLst>
            <pc:docMk/>
            <pc:sldMk cId="2623143199" sldId="284"/>
            <ac:picMk id="12" creationId="{BB35D5C0-B06B-1143-B1DD-B3333FE9F131}"/>
          </ac:picMkLst>
        </pc:picChg>
        <pc:picChg chg="add mod modCrop">
          <ac:chgData name="함 진아" userId="853515ff651aadf9" providerId="LiveId" clId="{7F98F92B-5791-1B48-BA8E-D938AE7CFDE0}" dt="2020-08-03T11:22:56.062" v="441" actId="1035"/>
          <ac:picMkLst>
            <pc:docMk/>
            <pc:sldMk cId="2623143199" sldId="284"/>
            <ac:picMk id="13" creationId="{D9B4B040-F784-DE4F-91C3-777C77781CCE}"/>
          </ac:picMkLst>
        </pc:picChg>
      </pc:sldChg>
      <pc:sldMasterChg chg="modSldLayout">
        <pc:chgData name="함 진아" userId="853515ff651aadf9" providerId="LiveId" clId="{7F98F92B-5791-1B48-BA8E-D938AE7CFDE0}" dt="2020-08-03T10:51:36.264" v="2"/>
        <pc:sldMasterMkLst>
          <pc:docMk/>
          <pc:sldMasterMk cId="677821271" sldId="2147483648"/>
        </pc:sldMasterMkLst>
        <pc:sldLayoutChg chg="addSp delSp">
          <pc:chgData name="함 진아" userId="853515ff651aadf9" providerId="LiveId" clId="{7F98F92B-5791-1B48-BA8E-D938AE7CFDE0}" dt="2020-08-03T10:51:36.264" v="2"/>
          <pc:sldLayoutMkLst>
            <pc:docMk/>
            <pc:sldMasterMk cId="677821271" sldId="2147483648"/>
            <pc:sldLayoutMk cId="2523570045" sldId="2147483649"/>
          </pc:sldLayoutMkLst>
          <pc:spChg chg="del">
            <ac:chgData name="함 진아" userId="853515ff651aadf9" providerId="LiveId" clId="{7F98F92B-5791-1B48-BA8E-D938AE7CFDE0}" dt="2020-08-03T10:51:35.962" v="1" actId="478"/>
            <ac:spMkLst>
              <pc:docMk/>
              <pc:sldMasterMk cId="677821271" sldId="2147483648"/>
              <pc:sldLayoutMk cId="2523570045" sldId="2147483649"/>
              <ac:spMk id="7" creationId="{18719778-D69A-BC4A-B1CB-16A4473DAA71}"/>
            </ac:spMkLst>
          </pc:spChg>
          <pc:spChg chg="del">
            <ac:chgData name="함 진아" userId="853515ff651aadf9" providerId="LiveId" clId="{7F98F92B-5791-1B48-BA8E-D938AE7CFDE0}" dt="2020-08-03T10:51:35.962" v="1" actId="478"/>
            <ac:spMkLst>
              <pc:docMk/>
              <pc:sldMasterMk cId="677821271" sldId="2147483648"/>
              <pc:sldLayoutMk cId="2523570045" sldId="2147483649"/>
              <ac:spMk id="8" creationId="{D3DAF315-B547-8A42-9CD4-023FE1AB2D8A}"/>
            </ac:spMkLst>
          </pc:spChg>
          <pc:picChg chg="add">
            <ac:chgData name="함 진아" userId="853515ff651aadf9" providerId="LiveId" clId="{7F98F92B-5791-1B48-BA8E-D938AE7CFDE0}" dt="2020-08-03T10:51:36.264" v="2"/>
            <ac:picMkLst>
              <pc:docMk/>
              <pc:sldMasterMk cId="677821271" sldId="2147483648"/>
              <pc:sldLayoutMk cId="2523570045" sldId="2147483649"/>
              <ac:picMk id="9" creationId="{71CD748E-C750-664C-AF54-541D39E2F3E3}"/>
            </ac:picMkLst>
          </pc:picChg>
        </pc:sldLayoutChg>
        <pc:sldLayoutChg chg="modSp">
          <pc:chgData name="함 진아" userId="853515ff651aadf9" providerId="LiveId" clId="{7F98F92B-5791-1B48-BA8E-D938AE7CFDE0}" dt="2020-07-31T03:44:02.898" v="0" actId="403"/>
          <pc:sldLayoutMkLst>
            <pc:docMk/>
            <pc:sldMasterMk cId="677821271" sldId="2147483648"/>
            <pc:sldLayoutMk cId="2262707960" sldId="2147483661"/>
          </pc:sldLayoutMkLst>
          <pc:spChg chg="mod">
            <ac:chgData name="함 진아" userId="853515ff651aadf9" providerId="LiveId" clId="{7F98F92B-5791-1B48-BA8E-D938AE7CFDE0}" dt="2020-07-31T03:44:02.898" v="0" actId="403"/>
            <ac:spMkLst>
              <pc:docMk/>
              <pc:sldMasterMk cId="677821271" sldId="2147483648"/>
              <pc:sldLayoutMk cId="2262707960" sldId="2147483661"/>
              <ac:spMk id="8" creationId="{133E6B4B-8FFF-E94F-B2DE-35B737C11F9C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1E6C1-A25B-6242-AC04-7DC33734B23F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C3EB2-0820-8745-AD96-F517DB7251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93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4D524-D84D-9245-84D6-6AD0143EE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06731"/>
            <a:ext cx="9144000" cy="1112684"/>
          </a:xfrm>
        </p:spPr>
        <p:txBody>
          <a:bodyPr anchor="b">
            <a:normAutofit/>
          </a:bodyPr>
          <a:lstStyle>
            <a:lvl1pPr algn="ctr">
              <a:defRPr sz="60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1A5029-3286-D14A-9E73-1482865AF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2318"/>
            <a:ext cx="9144000" cy="844826"/>
          </a:xfrm>
        </p:spPr>
        <p:txBody>
          <a:bodyPr>
            <a:normAutofit/>
          </a:bodyPr>
          <a:lstStyle>
            <a:lvl1pPr marL="0" indent="0" algn="ctr">
              <a:buNone/>
              <a:defRPr sz="2800" spc="-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B65A55D-FCD9-3142-8E47-371C82B3E9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0952"/>
          <a:stretch/>
        </p:blipFill>
        <p:spPr>
          <a:xfrm>
            <a:off x="5171193" y="6286501"/>
            <a:ext cx="1849613" cy="2840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CD748E-C750-664C-AF54-541D39E2F3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57744" y="287427"/>
            <a:ext cx="1076512" cy="214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7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3ECC-12F1-FE41-B969-66731042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AFA04-25A2-1641-BAE1-234B3D296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8D9E66-C3BD-5046-B2FC-FC1C21C0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877DA-B0F8-AA49-8DD8-5FEDBCB9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59852-819F-8E4D-BB45-DCC081F3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3B1AF3-A8B4-AB44-B271-D72B7CD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219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1D61A-7D02-0A42-93C1-A0DB7E5B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74E671-191C-2045-8FF0-6FDF08E1C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5BA30-7FBC-A540-82D9-417B04366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8028A-39DA-494D-9008-13794088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1D5CC-8241-8D42-8427-30BD4C86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27859-2AAF-D44A-BF6A-D8067BB7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556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B5AF6-1520-9B4D-A2C8-550E9A19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5E3D88-7CD7-8E40-B63E-1045EE50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1C532-D70D-2F4F-8D50-D4547937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5564F-C7B3-0546-8FA8-43D1991B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DEEC4-AC7A-0049-9697-E834A8D9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891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A627AC-3E76-2743-B74C-48121DA6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4E9EE-1DB3-0A41-AEA0-F1E4E985A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4A3A1-EC6D-5442-B0C3-EC1C8FB0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685F9-9FA2-264D-875D-27ED96C5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350E3-9698-644D-9ACC-877B161D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2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4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b="1" i="0" spc="-9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4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2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2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D40FD7-78B3-4256-ADE8-6EDB4AC634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1987827" y="1611210"/>
            <a:ext cx="8216347" cy="48300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133E6B4B-8FFF-E94F-B2DE-35B737C11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266936"/>
            <a:ext cx="6029210" cy="984954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635C5A1D-1399-BE46-A241-7229D51F3AB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047937" y="4064828"/>
            <a:ext cx="4096126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5BC0F70-0974-4247-B5CB-59F918931BAD}"/>
              </a:ext>
            </a:extLst>
          </p:cNvPr>
          <p:cNvSpPr/>
          <p:nvPr userDrawn="1"/>
        </p:nvSpPr>
        <p:spPr>
          <a:xfrm>
            <a:off x="6006935" y="3569294"/>
            <a:ext cx="178130" cy="17813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BEEBE75-56C9-EF4F-9E0B-13D2635CE848}"/>
              </a:ext>
            </a:extLst>
          </p:cNvPr>
          <p:cNvSpPr/>
          <p:nvPr userDrawn="1"/>
        </p:nvSpPr>
        <p:spPr>
          <a:xfrm>
            <a:off x="6023993" y="1871566"/>
            <a:ext cx="144000" cy="14400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126F01E1-DDF5-5040-8A5C-2529AD479CDC}"/>
              </a:ext>
            </a:extLst>
          </p:cNvPr>
          <p:cNvSpPr/>
          <p:nvPr userDrawn="1"/>
        </p:nvSpPr>
        <p:spPr>
          <a:xfrm>
            <a:off x="4565391" y="310577"/>
            <a:ext cx="3061203" cy="781278"/>
          </a:xfrm>
          <a:prstGeom prst="diamond">
            <a:avLst/>
          </a:prstGeom>
          <a:solidFill>
            <a:srgbClr val="94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4E668B5-8BF9-C848-A72E-6B094D5FDD89}"/>
              </a:ext>
            </a:extLst>
          </p:cNvPr>
          <p:cNvCxnSpPr>
            <a:cxnSpLocks/>
          </p:cNvCxnSpPr>
          <p:nvPr userDrawn="1"/>
        </p:nvCxnSpPr>
        <p:spPr>
          <a:xfrm>
            <a:off x="6095965" y="1339138"/>
            <a:ext cx="7" cy="532428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8AA9602-CBB7-9941-9463-3E07D96B9216}"/>
              </a:ext>
            </a:extLst>
          </p:cNvPr>
          <p:cNvCxnSpPr>
            <a:cxnSpLocks/>
          </p:cNvCxnSpPr>
          <p:nvPr userDrawn="1"/>
        </p:nvCxnSpPr>
        <p:spPr>
          <a:xfrm flipH="1">
            <a:off x="4565980" y="746795"/>
            <a:ext cx="8" cy="86815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5CFC1EF4-E43B-084F-AF6A-4B03A5B81B4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5984" y="746795"/>
            <a:ext cx="8" cy="86815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D4EBF25E-6961-FF4C-A50C-1914CF50EBF3}"/>
              </a:ext>
            </a:extLst>
          </p:cNvPr>
          <p:cNvCxnSpPr>
            <a:cxnSpLocks/>
          </p:cNvCxnSpPr>
          <p:nvPr userDrawn="1"/>
        </p:nvCxnSpPr>
        <p:spPr>
          <a:xfrm>
            <a:off x="4564781" y="833610"/>
            <a:ext cx="1531205" cy="396362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10EAF061-E522-F242-B43D-34FCD356C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5992" y="833610"/>
            <a:ext cx="1529992" cy="396361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A68B0A98-2A17-4941-AE7B-7F22D268A76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13" y="403620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6517C54-A112-432B-8EF1-203102CBBA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7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1987827" y="1611210"/>
            <a:ext cx="8216347" cy="48300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133E6B4B-8FFF-E94F-B2DE-35B737C11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266936"/>
            <a:ext cx="6029210" cy="984954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635C5A1D-1399-BE46-A241-7229D51F3AB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081382" y="4064828"/>
            <a:ext cx="2942612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5BC0F70-0974-4247-B5CB-59F918931BAD}"/>
              </a:ext>
            </a:extLst>
          </p:cNvPr>
          <p:cNvSpPr/>
          <p:nvPr userDrawn="1"/>
        </p:nvSpPr>
        <p:spPr>
          <a:xfrm>
            <a:off x="6006935" y="3569294"/>
            <a:ext cx="178130" cy="17813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BEEBE75-56C9-EF4F-9E0B-13D2635CE848}"/>
              </a:ext>
            </a:extLst>
          </p:cNvPr>
          <p:cNvSpPr/>
          <p:nvPr userDrawn="1"/>
        </p:nvSpPr>
        <p:spPr>
          <a:xfrm>
            <a:off x="6023993" y="1871566"/>
            <a:ext cx="144000" cy="14400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126F01E1-DDF5-5040-8A5C-2529AD479CDC}"/>
              </a:ext>
            </a:extLst>
          </p:cNvPr>
          <p:cNvSpPr/>
          <p:nvPr userDrawn="1"/>
        </p:nvSpPr>
        <p:spPr>
          <a:xfrm>
            <a:off x="4565391" y="310577"/>
            <a:ext cx="3061203" cy="781278"/>
          </a:xfrm>
          <a:prstGeom prst="diamond">
            <a:avLst/>
          </a:prstGeom>
          <a:solidFill>
            <a:srgbClr val="94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4E668B5-8BF9-C848-A72E-6B094D5FDD89}"/>
              </a:ext>
            </a:extLst>
          </p:cNvPr>
          <p:cNvCxnSpPr>
            <a:cxnSpLocks/>
            <a:endCxn id="16" idx="0"/>
          </p:cNvCxnSpPr>
          <p:nvPr userDrawn="1"/>
        </p:nvCxnSpPr>
        <p:spPr>
          <a:xfrm>
            <a:off x="6095986" y="1339138"/>
            <a:ext cx="7" cy="532428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8AA9602-CBB7-9941-9463-3E07D96B9216}"/>
              </a:ext>
            </a:extLst>
          </p:cNvPr>
          <p:cNvCxnSpPr>
            <a:cxnSpLocks/>
          </p:cNvCxnSpPr>
          <p:nvPr userDrawn="1"/>
        </p:nvCxnSpPr>
        <p:spPr>
          <a:xfrm flipH="1">
            <a:off x="4565980" y="746795"/>
            <a:ext cx="8" cy="86815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5CFC1EF4-E43B-084F-AF6A-4B03A5B81B4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5984" y="746795"/>
            <a:ext cx="8" cy="86815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D4EBF25E-6961-FF4C-A50C-1914CF50EBF3}"/>
              </a:ext>
            </a:extLst>
          </p:cNvPr>
          <p:cNvCxnSpPr>
            <a:cxnSpLocks/>
          </p:cNvCxnSpPr>
          <p:nvPr userDrawn="1"/>
        </p:nvCxnSpPr>
        <p:spPr>
          <a:xfrm>
            <a:off x="4564781" y="833610"/>
            <a:ext cx="1531205" cy="396362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10EAF061-E522-F242-B43D-34FCD356C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5992" y="833610"/>
            <a:ext cx="1529992" cy="396361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A68B0A98-2A17-4941-AE7B-7F22D268A76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13" y="403620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5C299B2-3844-D143-9978-8558B8B76E1C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167978" y="4064828"/>
            <a:ext cx="2942612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4807761-BC5A-4C89-8E7B-B13B414230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0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26864B3-D56A-F842-9B33-66D69E14A521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rgbClr val="E6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C85B4-1BA4-564A-A115-832F681C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7106"/>
            <a:ext cx="10515600" cy="78190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4535F0-BBFA-664D-98C4-0DC9B58D9E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84381" y="858990"/>
            <a:ext cx="3210535" cy="500243"/>
          </a:xfrm>
          <a:prstGeom prst="rect">
            <a:avLst/>
          </a:prstGeom>
        </p:spPr>
      </p:pic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D1DD3B71-4EC0-4947-873B-1C9351BEDEA6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4139469"/>
            <a:ext cx="8710" cy="882995"/>
          </a:xfrm>
          <a:prstGeom prst="line">
            <a:avLst/>
          </a:prstGeom>
          <a:ln w="12700">
            <a:solidFill>
              <a:srgbClr val="007E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21F0411F-886D-D043-9A60-59D70EEA4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850" y="1554481"/>
            <a:ext cx="10515600" cy="2390502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 b="1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kumimoji="1"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7D103CF-E867-45B5-9D66-59A05CE779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10E0E-789D-5946-BA65-2E46BE0C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8DD22-BD43-F141-957C-5F6110066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56CF1E-3BD4-494F-9775-937786F6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B8F00-62D8-6247-B34F-75932B87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B123D-D8DA-054B-BC4A-D5D50B6A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65DDA8-A5F7-754B-82C8-AD87D2F2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459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29D6-4B6F-784F-8083-A96A0B10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F096-0253-3841-8442-6B6DAC018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2125D2-1087-5341-8CBD-A21C1060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B1383-E05C-A64D-AA3C-198197A43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4E48C2-18A1-AE40-BB28-48630953B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BCB18-493E-5D49-8F49-F325839B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51C66E-8873-AD41-977A-654B3BB7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76273F-5566-6340-BFF3-500C279A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0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677AC-5872-2342-AC09-915CBDB4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AD6FA3-14D1-2A4E-A445-12B6DEC3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14F399-0A2B-C447-BA27-52A4D83B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B2505E-15A3-174A-AD81-E877C716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9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D0B470-19FB-6746-B0C6-EC3B9B0A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565308-5024-E64C-9661-9E4036B1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6B483B-FE2B-5643-9258-F90BD573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947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665449-AE24-3043-9274-54B2B685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6E0D9-A74E-4949-A379-FE3BC5BE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C3498-4FC1-074D-86D4-FD4581E43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16EEB-FA97-A942-932A-A3055F20B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1348A-1A64-0C4B-AA46-05C536516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782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C504CF70-F56C-E843-8217-87B2EF59E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846580"/>
            <a:ext cx="12191999" cy="1440560"/>
          </a:xfrm>
        </p:spPr>
        <p:txBody>
          <a:bodyPr anchor="ctr">
            <a:normAutofit/>
          </a:bodyPr>
          <a:lstStyle/>
          <a:p>
            <a:endParaRPr kumimoji="1"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D111B98-1EFD-441A-97F5-2304C08E9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127" y="3231"/>
            <a:ext cx="4143514" cy="608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0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03-1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타입스크립트 변수 선언문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타입주석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타입스크립트는 변수 선언 시 변수에 타입</a:t>
            </a:r>
            <a:r>
              <a:rPr kumimoji="1" lang="en-US" altLang="ko-KR" sz="1800" b="1" dirty="0"/>
              <a:t>(type)</a:t>
            </a:r>
            <a:r>
              <a:rPr kumimoji="1" lang="ko-KR" altLang="en-US" sz="1800" b="1" dirty="0"/>
              <a:t>을 다음 구문으로 명시할 수 있게 하는데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이를 타입 주석</a:t>
            </a:r>
            <a:r>
              <a:rPr kumimoji="1" lang="en-US" altLang="ko-KR" sz="1800" b="1" dirty="0"/>
              <a:t>(type annotation)</a:t>
            </a:r>
            <a:r>
              <a:rPr kumimoji="1" lang="ko-KR" altLang="en-US" sz="1800" b="1" dirty="0"/>
              <a:t>이라고 함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다음 코드는 기본 타입을 변수에 각각 부여한 예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172580-A2E9-4661-825D-B840A6334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411" y="2638425"/>
            <a:ext cx="2943225" cy="790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91528E-D879-46B9-8ADC-5A5984B3B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037" y="4017545"/>
            <a:ext cx="41910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7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03-1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타입스크립트 변수 선언문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타입 추론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변수 선언 시 타입 주석을 생략하면 컴파일러가 스스로 변수의 타입을 결정하는데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이를 타입 추론</a:t>
            </a:r>
            <a:r>
              <a:rPr kumimoji="1" lang="en-US" altLang="ko-KR" sz="1800" b="1" dirty="0"/>
              <a:t>(type inference)</a:t>
            </a:r>
            <a:r>
              <a:rPr kumimoji="1" lang="ko-KR" altLang="en-US" sz="1800" b="1" dirty="0"/>
              <a:t>라고 함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타입 추론의 원리 </a:t>
            </a:r>
            <a:r>
              <a:rPr kumimoji="1" lang="en-US" altLang="ko-KR" sz="1800" b="1" dirty="0"/>
              <a:t>-</a:t>
            </a:r>
            <a:r>
              <a:rPr kumimoji="1" lang="ko-KR" altLang="en-US" sz="1800" b="1" dirty="0"/>
              <a:t> 대입 연산자 </a:t>
            </a:r>
            <a:r>
              <a:rPr kumimoji="1" lang="en-US" altLang="ko-KR" sz="1800" b="1" dirty="0"/>
              <a:t>= </a:t>
            </a:r>
            <a:r>
              <a:rPr kumimoji="1" lang="ko-KR" altLang="en-US" sz="1800" b="1" dirty="0"/>
              <a:t>의 오른쪽 부분의 타입을 왼쪽 부분의 변수의 타입으로 결정하는 것</a:t>
            </a:r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C8D879-5FE7-4D5D-8451-44A263911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3494994"/>
            <a:ext cx="48958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20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03-1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타입스크립트 변수 선언문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b="1" dirty="0">
                <a:solidFill>
                  <a:srgbClr val="007EC5"/>
                </a:solidFill>
              </a:rPr>
              <a:t>any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타입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자바스크립트와의 코드 호한성을 위해 도입된 타입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any </a:t>
            </a:r>
            <a:r>
              <a:rPr kumimoji="1" lang="ko-KR" altLang="en-US" sz="1800" b="1" dirty="0"/>
              <a:t>타입 변수는 </a:t>
            </a:r>
            <a:r>
              <a:rPr kumimoji="1" lang="en-US" altLang="ko-KR" sz="1800" b="1" dirty="0"/>
              <a:t>'any'</a:t>
            </a:r>
            <a:r>
              <a:rPr kumimoji="1" lang="ko-KR" altLang="en-US" sz="1800" b="1" dirty="0"/>
              <a:t>라는 의미대로 변수에 다양한 타입의 값을 설정할 수 있음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참고</a:t>
            </a:r>
            <a:r>
              <a:rPr kumimoji="1" lang="en-US" altLang="ko-KR" sz="1800" b="1" dirty="0"/>
              <a:t>: any </a:t>
            </a:r>
            <a:r>
              <a:rPr kumimoji="1" lang="ko-KR" altLang="en-US" sz="1800" b="1" dirty="0"/>
              <a:t>타입은 타입 체크 기능을 무력화 시키므로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타입스크립트는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any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타입 사용을 상당히 제한</a:t>
            </a:r>
            <a:r>
              <a:rPr kumimoji="1" lang="ko-KR" altLang="en-US" sz="1800" b="1" dirty="0"/>
              <a:t>함</a:t>
            </a:r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FA184B-2943-492F-9D84-24B8A03FA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33" y="3005953"/>
            <a:ext cx="21907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70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03-1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타입스크립트 변수 선언문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undefined </a:t>
            </a:r>
            <a:r>
              <a:rPr kumimoji="1" lang="ko-KR" altLang="en-US" sz="2000" dirty="0">
                <a:solidFill>
                  <a:srgbClr val="007EC5"/>
                </a:solidFill>
              </a:rPr>
              <a:t>타입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자바스크립트에서 </a:t>
            </a:r>
            <a:r>
              <a:rPr kumimoji="1" lang="en-US" altLang="ko-KR" sz="1800" b="1" dirty="0"/>
              <a:t>undefined</a:t>
            </a:r>
            <a:r>
              <a:rPr kumimoji="1" lang="ko-KR" altLang="en-US" sz="1800" b="1" dirty="0"/>
              <a:t>는 값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undefined </a:t>
            </a:r>
            <a:r>
              <a:rPr kumimoji="1" lang="ko-KR" altLang="en-US" sz="1800" b="1" dirty="0"/>
              <a:t>값은 변수를 초기화 하지 않았을 때 발생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타입스크립트에서 </a:t>
            </a:r>
            <a:r>
              <a:rPr kumimoji="1" lang="en-US" altLang="ko-KR" sz="1800" b="1" dirty="0"/>
              <a:t>undefined</a:t>
            </a:r>
            <a:r>
              <a:rPr kumimoji="1" lang="ko-KR" altLang="en-US" sz="1800" b="1" dirty="0"/>
              <a:t>는 타입이기도 하고 값이기도 함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다음 코드는 </a:t>
            </a:r>
            <a:r>
              <a:rPr kumimoji="1" lang="en-US" altLang="ko-KR" sz="1800" b="1" dirty="0"/>
              <a:t>undefined </a:t>
            </a:r>
            <a:r>
              <a:rPr kumimoji="1" lang="ko-KR" altLang="en-US" sz="1800" b="1" dirty="0"/>
              <a:t>타입 변수 </a:t>
            </a:r>
            <a:r>
              <a:rPr kumimoji="1" lang="en-US" altLang="ko-KR" sz="1800" b="1" dirty="0"/>
              <a:t>u</a:t>
            </a:r>
            <a:r>
              <a:rPr kumimoji="1" lang="ko-KR" altLang="en-US" sz="1800" b="1" dirty="0"/>
              <a:t>에 </a:t>
            </a:r>
            <a:r>
              <a:rPr kumimoji="1" lang="en-US" altLang="ko-KR" sz="1800" b="1" dirty="0"/>
              <a:t>undefined</a:t>
            </a:r>
            <a:r>
              <a:rPr kumimoji="1" lang="ko-KR" altLang="en-US" sz="1800" b="1" dirty="0"/>
              <a:t>가 아닌 </a:t>
            </a:r>
            <a:r>
              <a:rPr kumimoji="1" lang="en-US" altLang="ko-KR" sz="1800" b="1" dirty="0"/>
              <a:t>1</a:t>
            </a:r>
            <a:r>
              <a:rPr kumimoji="1" lang="ko-KR" altLang="en-US" sz="1800" b="1" dirty="0"/>
              <a:t>을 설정하려 해서 발생한 오류 예</a:t>
            </a:r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FA57E5-4875-4293-B16D-7C5389F3A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83" y="3525883"/>
            <a:ext cx="65817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49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03-1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타입스크립트 변수 선언문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타입스크립트 </a:t>
            </a:r>
            <a:r>
              <a:rPr kumimoji="1" lang="ko-KR" altLang="en-US" sz="2000" dirty="0">
                <a:solidFill>
                  <a:srgbClr val="007EC5"/>
                </a:solidFill>
              </a:rPr>
              <a:t>타입 계층도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타입스크립트에서 </a:t>
            </a:r>
            <a:r>
              <a:rPr kumimoji="1" lang="en-US" altLang="ko-KR" sz="1800" b="1" dirty="0"/>
              <a:t>any</a:t>
            </a:r>
            <a:r>
              <a:rPr kumimoji="1" lang="ko-KR" altLang="en-US" sz="1800" b="1" dirty="0"/>
              <a:t>는 모든 타입들의 최상위 부모 타입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타입스크립트에서 </a:t>
            </a:r>
            <a:r>
              <a:rPr kumimoji="1" lang="en-US" altLang="ko-KR" sz="1800" b="1" dirty="0"/>
              <a:t>undefined</a:t>
            </a:r>
            <a:r>
              <a:rPr kumimoji="1" lang="ko-KR" altLang="en-US" sz="1800" b="1" dirty="0"/>
              <a:t>는 모든 타입들의 최하위 자식 타입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타입 계층도는 주로 함수의 </a:t>
            </a:r>
            <a:endParaRPr kumimoji="1" lang="en-US" altLang="ko-KR" sz="1800" b="1" dirty="0"/>
          </a:p>
          <a:p>
            <a:pPr marL="457200" lvl="1" indent="0">
              <a:buNone/>
            </a:pPr>
            <a:r>
              <a:rPr kumimoji="1" lang="en-US" altLang="ko-KR" sz="1800" b="1" dirty="0"/>
              <a:t>   </a:t>
            </a:r>
            <a:r>
              <a:rPr kumimoji="1" lang="ko-KR" altLang="en-US" sz="1800" b="1" dirty="0"/>
              <a:t>매개변수와 반환</a:t>
            </a:r>
            <a:r>
              <a:rPr kumimoji="1" lang="en-US" altLang="ko-KR" sz="1800" b="1" dirty="0"/>
              <a:t>(return)</a:t>
            </a:r>
            <a:r>
              <a:rPr kumimoji="1" lang="ko-KR" altLang="en-US" sz="1800" b="1" dirty="0"/>
              <a:t> 값의 </a:t>
            </a:r>
            <a:endParaRPr kumimoji="1" lang="en-US" altLang="ko-KR" sz="1800" b="1" dirty="0"/>
          </a:p>
          <a:p>
            <a:pPr marL="457200" lvl="1" indent="0">
              <a:buNone/>
            </a:pPr>
            <a:r>
              <a:rPr kumimoji="1" lang="en-US" altLang="ko-KR" sz="1800" b="1" dirty="0"/>
              <a:t>   </a:t>
            </a:r>
            <a:r>
              <a:rPr kumimoji="1" lang="ko-KR" altLang="en-US" sz="1800" b="1" dirty="0"/>
              <a:t>타입을 판단할 때 사용됨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67A75-5EB8-4859-BACD-071E46FEB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902" y="2746948"/>
            <a:ext cx="65817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3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03-1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타입스크립트 변수 선언문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템플릿 문자열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자바스크립트는 문자 타입</a:t>
            </a:r>
            <a:r>
              <a:rPr kumimoji="1" lang="en-US" altLang="ko-KR" sz="1800" b="1" dirty="0"/>
              <a:t>(character type)</a:t>
            </a:r>
            <a:r>
              <a:rPr kumimoji="1" lang="ko-KR" altLang="en-US" sz="1800" b="1" dirty="0"/>
              <a:t>이 없는 언어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하여 문자열</a:t>
            </a:r>
            <a:r>
              <a:rPr kumimoji="1" lang="en-US" altLang="ko-KR" sz="1800" b="1" dirty="0"/>
              <a:t>(string)</a:t>
            </a:r>
            <a:r>
              <a:rPr kumimoji="1" lang="ko-KR" altLang="en-US" sz="1800" b="1" dirty="0"/>
              <a:t>은 </a:t>
            </a:r>
            <a:r>
              <a:rPr kumimoji="1" lang="en-US" altLang="ko-KR" sz="1800" b="1" dirty="0"/>
              <a:t>'hello' </a:t>
            </a:r>
            <a:r>
              <a:rPr kumimoji="1" lang="ko-KR" altLang="en-US" sz="1800" b="1" dirty="0"/>
              <a:t>처럼 작은 따옴표나 </a:t>
            </a:r>
            <a:r>
              <a:rPr kumimoji="1" lang="en-US" altLang="ko-KR" sz="1800" b="1" dirty="0"/>
              <a:t>"hello" </a:t>
            </a:r>
            <a:r>
              <a:rPr kumimoji="1" lang="ko-KR" altLang="en-US" sz="1800" b="1" dirty="0"/>
              <a:t>처럼 큰 따옴표 모드 사용가능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esnext</a:t>
            </a:r>
            <a:r>
              <a:rPr kumimoji="1" lang="ko-KR" altLang="en-US" sz="1800" b="1" dirty="0"/>
              <a:t>에서 백틱</a:t>
            </a:r>
            <a:r>
              <a:rPr kumimoji="1" lang="en-US" altLang="ko-KR" sz="1800" b="1" dirty="0"/>
              <a:t>(backtick) </a:t>
            </a:r>
            <a:r>
              <a:rPr kumimoji="1" lang="ko-KR" altLang="en-US" sz="1800" b="1" dirty="0"/>
              <a:t>문자로 문자열을 만들 수 있게 하는 새로운 기능 도입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템플릿 문자열</a:t>
            </a:r>
            <a:r>
              <a:rPr kumimoji="1" lang="en-US" altLang="ko-KR" sz="1800" b="1" dirty="0"/>
              <a:t>(template string) - </a:t>
            </a:r>
            <a:r>
              <a:rPr kumimoji="1" lang="ko-KR" altLang="en-US" sz="1800" b="1" dirty="0"/>
              <a:t>백틱 기호 안에 변수이름을 </a:t>
            </a:r>
            <a:r>
              <a:rPr kumimoji="1" lang="en-US" altLang="ko-KR" sz="1800" b="1" dirty="0"/>
              <a:t>${} </a:t>
            </a:r>
            <a:r>
              <a:rPr kumimoji="1" lang="ko-KR" altLang="en-US" sz="1800" b="1" dirty="0"/>
              <a:t>로 감싸주면 변수에 담긴 값이 문자열이 됨 </a:t>
            </a:r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E0FE5C-FA6D-485B-9B4C-384F7CCCB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710" y="3615387"/>
            <a:ext cx="1409700" cy="485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5A014A-D247-430C-84C4-F2FDA3055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453" y="4312375"/>
            <a:ext cx="45053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89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3F1F016-4B70-CA41-A772-192059635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ko-KR" altLang="en-US" sz="4800" dirty="0"/>
              <a:t>객체와 타입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B74F1-0AB2-B043-920A-B914EB369084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867275" y="4064828"/>
            <a:ext cx="3276788" cy="183238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03-1</a:t>
            </a:r>
            <a:r>
              <a:rPr kumimoji="1" lang="en-US" altLang="ko-KR" dirty="0"/>
              <a:t> </a:t>
            </a:r>
            <a:r>
              <a:rPr kumimoji="1" lang="ko-KR" altLang="en-US" dirty="0"/>
              <a:t>타입스크립트 변수 선언문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03-2</a:t>
            </a:r>
            <a:r>
              <a:rPr kumimoji="1" lang="en-US" altLang="ko-KR" dirty="0"/>
              <a:t> </a:t>
            </a:r>
            <a:r>
              <a:rPr kumimoji="1" lang="ko-KR" altLang="en-US" dirty="0">
                <a:solidFill>
                  <a:schemeClr val="accent2"/>
                </a:solidFill>
              </a:rPr>
              <a:t>객체와 인터페이스</a:t>
            </a:r>
            <a:endParaRPr kumimoji="1" lang="en-US" altLang="ko-KR" dirty="0">
              <a:solidFill>
                <a:schemeClr val="accent2"/>
              </a:solidFill>
            </a:endParaRP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03-3</a:t>
            </a:r>
            <a:r>
              <a:rPr kumimoji="1" lang="en-US" altLang="ko-KR" dirty="0"/>
              <a:t> </a:t>
            </a:r>
            <a:r>
              <a:rPr kumimoji="1" lang="ko-KR" altLang="en-US" dirty="0"/>
              <a:t>객체와 클래스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03-4</a:t>
            </a:r>
            <a:r>
              <a:rPr kumimoji="1" lang="en-US" altLang="ko-KR" dirty="0"/>
              <a:t> </a:t>
            </a:r>
            <a:r>
              <a:rPr kumimoji="1" lang="ko-KR" altLang="en-US" dirty="0"/>
              <a:t>객체의 비구조화 할당문</a:t>
            </a: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03-5</a:t>
            </a:r>
            <a:r>
              <a:rPr kumimoji="1" lang="en-US" altLang="ko-KR" dirty="0"/>
              <a:t> </a:t>
            </a:r>
            <a:r>
              <a:rPr kumimoji="1" lang="ko-KR" altLang="en-US" dirty="0"/>
              <a:t>객체의 타입 변환</a:t>
            </a:r>
          </a:p>
          <a:p>
            <a:pPr algn="l"/>
            <a:endParaRPr kumimoji="1" lang="ko-KR" altLang="en-US" dirty="0"/>
          </a:p>
          <a:p>
            <a:pPr algn="l"/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C1C4F-0840-7047-902B-65133B427C7B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kumimoji="1" lang="en-US" altLang="ko-KR" dirty="0"/>
              <a:t>03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512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03-2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객체와 인터페이스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1159035" cy="458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>
                <a:solidFill>
                  <a:srgbClr val="007EC5"/>
                </a:solidFill>
              </a:rPr>
              <a:t>이 절의 목적</a:t>
            </a:r>
            <a:endParaRPr kumimoji="1" lang="en-US" altLang="ko-KR" sz="1800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타입스크립트에서의 객체 이해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object </a:t>
            </a:r>
            <a:r>
              <a:rPr kumimoji="1" lang="ko-KR" altLang="en-US" sz="1800" b="1" dirty="0"/>
              <a:t>타입 이해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interface </a:t>
            </a:r>
            <a:r>
              <a:rPr kumimoji="1" lang="ko-KR" altLang="en-US" sz="1800" b="1" dirty="0"/>
              <a:t>키워드 구문 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익명 인터페이스 구문 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131591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03-2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객체와 인터페이스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F5A3FE1-EB54-4F70-84A7-DD87BFD7E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object</a:t>
            </a:r>
            <a:r>
              <a:rPr kumimoji="1" lang="ko-KR" altLang="en-US" sz="2000" dirty="0">
                <a:solidFill>
                  <a:srgbClr val="007EC5"/>
                </a:solidFill>
              </a:rPr>
              <a:t> 타입</a:t>
            </a:r>
            <a:endParaRPr kumimoji="1" lang="en-US" altLang="ko-KR" sz="2000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900" b="1" dirty="0"/>
              <a:t>자바스크립트는 프로토타입 기반 객체지향 언어</a:t>
            </a:r>
            <a:r>
              <a:rPr kumimoji="1" lang="en-US" altLang="ko-KR" sz="1900" b="1" dirty="0"/>
              <a:t>(prototype-based OOPL)</a:t>
            </a:r>
          </a:p>
          <a:p>
            <a:pPr lvl="1"/>
            <a:r>
              <a:rPr kumimoji="1" lang="ko-KR" altLang="en-US" sz="1900" b="1" dirty="0"/>
              <a:t>프로토타입 </a:t>
            </a:r>
            <a:r>
              <a:rPr kumimoji="1" lang="en-US" altLang="ko-KR" sz="1900" b="1" dirty="0"/>
              <a:t>OOPL</a:t>
            </a:r>
            <a:r>
              <a:rPr kumimoji="1" lang="ko-KR" altLang="en-US" sz="1900" b="1" dirty="0"/>
              <a:t>에서는 클래스 없이도 객체를 만들 수 있음</a:t>
            </a:r>
            <a:endParaRPr kumimoji="1" lang="en-US" altLang="ko-KR" sz="1900" b="1" dirty="0"/>
          </a:p>
          <a:p>
            <a:pPr lvl="1"/>
            <a:r>
              <a:rPr kumimoji="1" lang="en-US" altLang="ko-KR" sz="1900" b="1" dirty="0"/>
              <a:t>object</a:t>
            </a:r>
            <a:r>
              <a:rPr kumimoji="1" lang="ko-KR" altLang="en-US" sz="1900" b="1" dirty="0"/>
              <a:t> 타입은 모든 객체 타입의 최상위 타입</a:t>
            </a:r>
            <a:endParaRPr kumimoji="1" lang="en-US" altLang="ko-KR" sz="1900" b="1" dirty="0"/>
          </a:p>
          <a:p>
            <a:pPr lvl="1"/>
            <a:r>
              <a:rPr kumimoji="1" lang="ko-KR" altLang="en-US" sz="1900" b="1" dirty="0"/>
              <a:t>다만 </a:t>
            </a:r>
            <a:r>
              <a:rPr kumimoji="1" lang="en-US" altLang="ko-KR" sz="1900" b="1" dirty="0"/>
              <a:t>any</a:t>
            </a:r>
            <a:r>
              <a:rPr kumimoji="1" lang="ko-KR" altLang="en-US" sz="1900" b="1" dirty="0"/>
              <a:t>와 다르게 </a:t>
            </a:r>
            <a:r>
              <a:rPr kumimoji="1" lang="en-US" altLang="ko-KR" sz="1900" b="1" dirty="0"/>
              <a:t>number, boolean, string</a:t>
            </a:r>
            <a:r>
              <a:rPr kumimoji="1" lang="ko-KR" altLang="en-US" sz="1900" b="1" dirty="0"/>
              <a:t>등의 기본 타입 값은 설정할 수 없음</a:t>
            </a:r>
            <a:endParaRPr kumimoji="1" lang="en-US" altLang="ko-KR" sz="1900" b="1" dirty="0"/>
          </a:p>
          <a:p>
            <a:pPr lvl="1"/>
            <a:r>
              <a:rPr kumimoji="1" lang="en-US" altLang="ko-KR" sz="1900" b="1" dirty="0"/>
              <a:t>object </a:t>
            </a:r>
            <a:r>
              <a:rPr kumimoji="1" lang="ko-KR" altLang="en-US" sz="1900" b="1" dirty="0"/>
              <a:t>타입 변수에는 다음 코드처럼 </a:t>
            </a:r>
            <a:r>
              <a:rPr kumimoji="1" lang="en-US" altLang="ko-KR" sz="1900" b="1" dirty="0"/>
              <a:t>any </a:t>
            </a:r>
            <a:r>
              <a:rPr kumimoji="1" lang="ko-KR" altLang="en-US" sz="1900" b="1" dirty="0"/>
              <a:t>타입 변수처럼 다양한 객체 값을 설정할 수 있음</a:t>
            </a:r>
            <a:endParaRPr kumimoji="1" lang="en-US" altLang="ko-KR" sz="19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object </a:t>
            </a:r>
            <a:r>
              <a:rPr kumimoji="1" lang="ko-KR" altLang="en-US" sz="1800" b="1" dirty="0"/>
              <a:t>타입은 객체 타입의 타입 체크 기능을 무력화 시키므로</a:t>
            </a:r>
            <a:r>
              <a:rPr kumimoji="1" lang="en-US" altLang="ko-KR" sz="1800" b="1" dirty="0"/>
              <a:t>, </a:t>
            </a:r>
          </a:p>
          <a:p>
            <a:pPr marL="457200" lvl="1" indent="0">
              <a:buNone/>
            </a:pPr>
            <a:r>
              <a:rPr kumimoji="1" lang="en-US" altLang="ko-KR" sz="1800" b="1" dirty="0"/>
              <a:t>       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타입스크립트에서는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object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타입의 사용을 상당히 제한</a:t>
            </a:r>
            <a:r>
              <a:rPr kumimoji="1" lang="ko-KR" altLang="en-US" sz="1800" b="1" dirty="0"/>
              <a:t>함</a:t>
            </a:r>
            <a:endParaRPr kumimoji="1" lang="en-US" altLang="ko-KR" sz="1800" b="1" dirty="0"/>
          </a:p>
          <a:p>
            <a:pPr marL="0" indent="0" algn="l">
              <a:buNone/>
            </a:pP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DE253EC-EB97-4098-9401-D32AF947D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29" y="3826162"/>
            <a:ext cx="42957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80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03-2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객체와 인터페이스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F5A3FE1-EB54-4F70-84A7-DD87BFD7E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b="1" dirty="0">
                <a:solidFill>
                  <a:srgbClr val="007EC5"/>
                </a:solidFill>
              </a:rPr>
              <a:t>interface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키워드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객체가 타입 체크를 무력화 시키는 </a:t>
            </a:r>
            <a:r>
              <a:rPr kumimoji="1" lang="en-US" altLang="ko-KR" sz="1800" b="1" dirty="0"/>
              <a:t>object </a:t>
            </a:r>
            <a:r>
              <a:rPr kumimoji="1" lang="ko-KR" altLang="en-US" sz="1800" b="1" dirty="0"/>
              <a:t>타입을 가지지 않게 도입된 키워드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다음과 같은 구문으로 사용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CD78CF-8703-40A5-B778-BFF55E5E9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786" y="2620025"/>
            <a:ext cx="2971800" cy="1238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F9C8FF-5A4E-4919-B549-157CEF30B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786" y="4084478"/>
            <a:ext cx="25812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6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알아 두셔야 할 사항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책은 </a:t>
            </a:r>
            <a:r>
              <a:rPr kumimoji="1" lang="ko-KR" altLang="en-US" sz="2000" dirty="0">
                <a:solidFill>
                  <a:srgbClr val="007EC5"/>
                </a:solidFill>
              </a:rPr>
              <a:t>타입스크립트 버전 </a:t>
            </a:r>
            <a:r>
              <a:rPr kumimoji="1" lang="en-US" altLang="ko-KR" sz="2000">
                <a:solidFill>
                  <a:srgbClr val="007EC5"/>
                </a:solidFill>
              </a:rPr>
              <a:t>3.7.4</a:t>
            </a:r>
            <a:r>
              <a:rPr kumimoji="1" lang="ko-KR" altLang="en-US" sz="2000" dirty="0">
                <a:solidFill>
                  <a:srgbClr val="007EC5"/>
                </a:solidFill>
              </a:rPr>
              <a:t>를 기준으로 만들어 졌지만</a:t>
            </a:r>
            <a:r>
              <a:rPr kumimoji="1" lang="en-US" altLang="ko-KR" sz="2000" dirty="0">
                <a:solidFill>
                  <a:srgbClr val="007EC5"/>
                </a:solidFill>
              </a:rPr>
              <a:t>, </a:t>
            </a:r>
            <a:r>
              <a:rPr kumimoji="1" lang="ko-KR" altLang="en-US" sz="2000" dirty="0">
                <a:solidFill>
                  <a:srgbClr val="007EC5"/>
                </a:solidFill>
              </a:rPr>
              <a:t>이 </a:t>
            </a:r>
            <a:r>
              <a:rPr kumimoji="1" lang="en-US" altLang="ko-KR" sz="2000" dirty="0">
                <a:solidFill>
                  <a:srgbClr val="007EC5"/>
                </a:solidFill>
              </a:rPr>
              <a:t>PPT</a:t>
            </a:r>
            <a:r>
              <a:rPr kumimoji="1" lang="ko-KR" altLang="en-US" sz="2000" dirty="0">
                <a:solidFill>
                  <a:srgbClr val="007EC5"/>
                </a:solidFill>
              </a:rPr>
              <a:t>는 버전 </a:t>
            </a:r>
            <a:r>
              <a:rPr kumimoji="1" lang="en-US" altLang="ko-KR" sz="2000" dirty="0">
                <a:solidFill>
                  <a:srgbClr val="007EC5"/>
                </a:solidFill>
              </a:rPr>
              <a:t>4.3.5</a:t>
            </a:r>
            <a:r>
              <a:rPr kumimoji="1" lang="ko-KR" altLang="en-US" sz="2000" dirty="0">
                <a:solidFill>
                  <a:srgbClr val="007EC5"/>
                </a:solidFill>
              </a:rPr>
              <a:t>를 기준으로 작성되었습니다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 </a:t>
            </a:r>
            <a:r>
              <a:rPr kumimoji="1" lang="ko-KR" altLang="en-US" sz="2000" dirty="0">
                <a:solidFill>
                  <a:srgbClr val="007EC5"/>
                </a:solidFill>
              </a:rPr>
              <a:t>이는 책 코드의 </a:t>
            </a:r>
            <a:r>
              <a:rPr kumimoji="1" lang="en-US" altLang="ko-KR" sz="2000" dirty="0">
                <a:solidFill>
                  <a:srgbClr val="007EC5"/>
                </a:solidFill>
              </a:rPr>
              <a:t>5% </a:t>
            </a:r>
            <a:r>
              <a:rPr kumimoji="1" lang="ko-KR" altLang="en-US" sz="2000" dirty="0">
                <a:solidFill>
                  <a:srgbClr val="007EC5"/>
                </a:solidFill>
              </a:rPr>
              <a:t>정도가 타입스크립트 버전 </a:t>
            </a:r>
            <a:r>
              <a:rPr kumimoji="1" lang="en-US" altLang="ko-KR" sz="2000" dirty="0">
                <a:solidFill>
                  <a:srgbClr val="007EC5"/>
                </a:solidFill>
              </a:rPr>
              <a:t>4</a:t>
            </a:r>
            <a:r>
              <a:rPr kumimoji="1" lang="ko-KR" altLang="en-US" sz="2000" dirty="0">
                <a:solidFill>
                  <a:srgbClr val="007EC5"/>
                </a:solidFill>
              </a:rPr>
              <a:t>에서 정상적으로 컴파일 되지 않기 때문입니다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PPT </a:t>
            </a:r>
            <a:r>
              <a:rPr kumimoji="1" lang="ko-KR" altLang="en-US" sz="2000" dirty="0">
                <a:solidFill>
                  <a:srgbClr val="007EC5"/>
                </a:solidFill>
              </a:rPr>
              <a:t>내용 중 비주얼 스튜디오 코드 화면을 캡쳐 한 것은 버전 </a:t>
            </a:r>
            <a:r>
              <a:rPr kumimoji="1" lang="en-US" altLang="ko-KR" sz="2000" dirty="0">
                <a:solidFill>
                  <a:srgbClr val="007EC5"/>
                </a:solidFill>
              </a:rPr>
              <a:t>4</a:t>
            </a:r>
            <a:r>
              <a:rPr kumimoji="1" lang="ko-KR" altLang="en-US" sz="2000" dirty="0">
                <a:solidFill>
                  <a:srgbClr val="007EC5"/>
                </a:solidFill>
              </a:rPr>
              <a:t>들 대상으로 코드가 변한 것을 반영한 것이고</a:t>
            </a:r>
            <a:r>
              <a:rPr kumimoji="1" lang="en-US" altLang="ko-KR" sz="2000" dirty="0">
                <a:solidFill>
                  <a:srgbClr val="007EC5"/>
                </a:solidFill>
              </a:rPr>
              <a:t>, PDF</a:t>
            </a:r>
            <a:r>
              <a:rPr kumimoji="1" lang="ko-KR" altLang="en-US" sz="2000" dirty="0">
                <a:solidFill>
                  <a:srgbClr val="007EC5"/>
                </a:solidFill>
              </a:rPr>
              <a:t>를 캡처한 것은 책의 코드가 버전 </a:t>
            </a:r>
            <a:r>
              <a:rPr kumimoji="1" lang="en-US" altLang="ko-KR" sz="2000" dirty="0">
                <a:solidFill>
                  <a:srgbClr val="007EC5"/>
                </a:solidFill>
              </a:rPr>
              <a:t>4</a:t>
            </a:r>
            <a:r>
              <a:rPr kumimoji="1" lang="ko-KR" altLang="en-US" sz="2000" dirty="0">
                <a:solidFill>
                  <a:srgbClr val="007EC5"/>
                </a:solidFill>
              </a:rPr>
              <a:t>에서도 정상적으로 컴파일 된다는 것을 반영한 것입니다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</a:p>
          <a:p>
            <a:pPr algn="l"/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타입스크립트는 </a:t>
            </a:r>
            <a:r>
              <a:rPr kumimoji="1" lang="en-US" altLang="ko-KR" sz="2000" dirty="0">
                <a:solidFill>
                  <a:srgbClr val="007EC5"/>
                </a:solidFill>
              </a:rPr>
              <a:t>tsconfig.json </a:t>
            </a:r>
            <a:r>
              <a:rPr kumimoji="1" lang="ko-KR" altLang="en-US" sz="2000" dirty="0">
                <a:solidFill>
                  <a:srgbClr val="007EC5"/>
                </a:solidFill>
              </a:rPr>
              <a:t>파일 내용에 매우 민감합니다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 </a:t>
            </a:r>
            <a:r>
              <a:rPr kumimoji="1" lang="ko-KR" altLang="en-US" sz="2000" dirty="0">
                <a:solidFill>
                  <a:srgbClr val="007EC5"/>
                </a:solidFill>
              </a:rPr>
              <a:t>그리고 </a:t>
            </a:r>
            <a:r>
              <a:rPr kumimoji="1" lang="en-US" altLang="ko-KR" sz="2000" dirty="0">
                <a:solidFill>
                  <a:srgbClr val="007EC5"/>
                </a:solidFill>
              </a:rPr>
              <a:t>tsc --init</a:t>
            </a:r>
            <a:r>
              <a:rPr kumimoji="1" lang="ko-KR" altLang="en-US" sz="2000" dirty="0">
                <a:solidFill>
                  <a:srgbClr val="007EC5"/>
                </a:solidFill>
              </a:rPr>
              <a:t>으로 생성된 </a:t>
            </a:r>
            <a:r>
              <a:rPr kumimoji="1" lang="en-US" altLang="ko-KR" sz="2000" dirty="0">
                <a:solidFill>
                  <a:srgbClr val="007EC5"/>
                </a:solidFill>
              </a:rPr>
              <a:t>tsconfig.json </a:t>
            </a:r>
            <a:r>
              <a:rPr kumimoji="1" lang="ko-KR" altLang="en-US" sz="2000" dirty="0">
                <a:solidFill>
                  <a:srgbClr val="007EC5"/>
                </a:solidFill>
              </a:rPr>
              <a:t>파일은 가장 엄격하게 코드를 컴파일 합니다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 </a:t>
            </a:r>
            <a:r>
              <a:rPr kumimoji="1" lang="ko-KR" altLang="en-US" sz="2000" dirty="0">
                <a:solidFill>
                  <a:srgbClr val="007EC5"/>
                </a:solidFill>
              </a:rPr>
              <a:t>이는 버그가 있는 자바스크립트 코드들을 컴파일 시점에서 잡아주게 하기 위해서 입니다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이에 따라 가능한 이</a:t>
            </a:r>
            <a:r>
              <a:rPr kumimoji="1" lang="en-US" altLang="ko-KR" sz="2000" dirty="0">
                <a:solidFill>
                  <a:srgbClr val="007EC5"/>
                </a:solidFill>
              </a:rPr>
              <a:t> </a:t>
            </a:r>
            <a:r>
              <a:rPr kumimoji="1" lang="ko-KR" altLang="en-US" sz="2000" dirty="0">
                <a:solidFill>
                  <a:srgbClr val="007EC5"/>
                </a:solidFill>
              </a:rPr>
              <a:t>책의 </a:t>
            </a:r>
            <a:r>
              <a:rPr kumimoji="1" lang="en-US" altLang="ko-KR" sz="2000" dirty="0">
                <a:solidFill>
                  <a:srgbClr val="007EC5"/>
                </a:solidFill>
              </a:rPr>
              <a:t>02-2</a:t>
            </a:r>
            <a:r>
              <a:rPr kumimoji="1" lang="ko-KR" altLang="en-US" sz="2000" dirty="0">
                <a:solidFill>
                  <a:srgbClr val="007EC5"/>
                </a:solidFill>
              </a:rPr>
              <a:t>절에 기술된 타입스크립트 초보자용 </a:t>
            </a:r>
            <a:r>
              <a:rPr kumimoji="1" lang="en-US" altLang="ko-KR" sz="2000" dirty="0">
                <a:solidFill>
                  <a:srgbClr val="007EC5"/>
                </a:solidFill>
              </a:rPr>
              <a:t>tsconfig.json </a:t>
            </a:r>
            <a:r>
              <a:rPr kumimoji="1" lang="ko-KR" altLang="en-US" sz="2000" dirty="0">
                <a:solidFill>
                  <a:srgbClr val="007EC5"/>
                </a:solidFill>
              </a:rPr>
              <a:t>파일을 사용하시기 바랍니다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225801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03-2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객체와 인터페이스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F5A3FE1-EB54-4F70-84A7-DD87BFD7E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b="1" dirty="0">
                <a:solidFill>
                  <a:srgbClr val="007EC5"/>
                </a:solidFill>
              </a:rPr>
              <a:t>interface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키워드 계속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CE574C-B48C-4ED8-B623-4F73D6682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31" y="2094275"/>
            <a:ext cx="83629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32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03-2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객체와 인터페이스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F5A3FE1-EB54-4F70-84A7-DD87BFD7E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선택 속성 구문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필수</a:t>
            </a:r>
            <a:r>
              <a:rPr kumimoji="1" lang="en-US" altLang="ko-KR" sz="1800" b="1" dirty="0"/>
              <a:t>)</a:t>
            </a:r>
            <a:r>
              <a:rPr kumimoji="1" lang="ko-KR" altLang="en-US" sz="1800" b="1" dirty="0"/>
              <a:t> 속성</a:t>
            </a:r>
            <a:r>
              <a:rPr kumimoji="1" lang="en-US" altLang="ko-KR" sz="1800" b="1" dirty="0"/>
              <a:t> - </a:t>
            </a:r>
            <a:r>
              <a:rPr kumimoji="1" lang="ko-KR" altLang="en-US" sz="1800" b="1" dirty="0"/>
              <a:t>반드시 이름과 값이 설정되어야 하는 속성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선택 속성</a:t>
            </a:r>
            <a:r>
              <a:rPr kumimoji="1" lang="en-US" altLang="ko-KR" sz="1800" b="1" dirty="0"/>
              <a:t>(optional property)</a:t>
            </a:r>
            <a:r>
              <a:rPr kumimoji="1" lang="en-US" altLang="ko-KR" sz="2000" b="1" dirty="0"/>
              <a:t> - </a:t>
            </a:r>
            <a:r>
              <a:rPr kumimoji="1" lang="ko-KR" altLang="en-US" sz="2000" b="1" dirty="0"/>
              <a:t>있어도 되고</a:t>
            </a:r>
            <a:r>
              <a:rPr kumimoji="1" lang="en-US" altLang="ko-KR" sz="2000" b="1" dirty="0"/>
              <a:t>, </a:t>
            </a:r>
            <a:r>
              <a:rPr kumimoji="1" lang="ko-KR" altLang="en-US" sz="2000" b="1" dirty="0"/>
              <a:t>없어도 되는 선택적인 속성</a:t>
            </a:r>
            <a:endParaRPr kumimoji="1" lang="en-US" altLang="ko-KR" sz="2000" b="1" dirty="0"/>
          </a:p>
          <a:p>
            <a:pPr lvl="1"/>
            <a:r>
              <a:rPr kumimoji="1" lang="ko-KR" altLang="en-US" sz="2000" b="1" dirty="0"/>
              <a:t>선택 속성은 속성이름 뒤에 물음표</a:t>
            </a:r>
            <a:r>
              <a:rPr kumimoji="1" lang="en-US" altLang="ko-KR" sz="2000" b="1" dirty="0"/>
              <a:t>(?)</a:t>
            </a:r>
            <a:r>
              <a:rPr kumimoji="1" lang="ko-KR" altLang="en-US" sz="2000" b="1" dirty="0"/>
              <a:t>를 붙임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74F142-CA2C-4645-961F-1292637D0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485" y="3185160"/>
            <a:ext cx="5905500" cy="2895600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D1E8B9BB-5D36-4AAF-9043-29C3722890F4}"/>
              </a:ext>
            </a:extLst>
          </p:cNvPr>
          <p:cNvSpPr/>
          <p:nvPr/>
        </p:nvSpPr>
        <p:spPr>
          <a:xfrm>
            <a:off x="1606731" y="4728754"/>
            <a:ext cx="309154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572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03-2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객체와 인터페이스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F5A3FE1-EB54-4F70-84A7-DD87BFD7E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익명 인터페이스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이름 없이 선언되는 인터페이스</a:t>
            </a:r>
            <a:r>
              <a:rPr kumimoji="1" lang="en-US" altLang="ko-KR" sz="1800" b="1" dirty="0"/>
              <a:t>(anonymous interface)</a:t>
            </a:r>
          </a:p>
          <a:p>
            <a:pPr lvl="1"/>
            <a:r>
              <a:rPr kumimoji="1" lang="ko-KR" altLang="en-US" sz="1800" b="1" dirty="0"/>
              <a:t>주로 함수의 매개변수의 타입을 빠르게 선언하고 싶을 때 사용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674D6C-C5DD-4B15-9CDA-2DEFF99F4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09" y="2896143"/>
            <a:ext cx="3267075" cy="2181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A5E8A0-9F93-4D1E-B40C-50845082D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166" y="2896143"/>
            <a:ext cx="68675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21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3F1F016-4B70-CA41-A772-192059635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ko-KR" altLang="en-US" sz="4800" dirty="0"/>
              <a:t>객체와 타입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B74F1-0AB2-B043-920A-B914EB369084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867275" y="4064828"/>
            <a:ext cx="3276788" cy="183238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03-1</a:t>
            </a:r>
            <a:r>
              <a:rPr kumimoji="1" lang="en-US" altLang="ko-KR" dirty="0"/>
              <a:t> </a:t>
            </a:r>
            <a:r>
              <a:rPr kumimoji="1" lang="ko-KR" altLang="en-US" dirty="0"/>
              <a:t>타입스크립트 변수 선언문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03-2</a:t>
            </a:r>
            <a:r>
              <a:rPr kumimoji="1" lang="en-US" altLang="ko-KR" dirty="0"/>
              <a:t> </a:t>
            </a:r>
            <a:r>
              <a:rPr kumimoji="1" lang="ko-KR" altLang="en-US" dirty="0"/>
              <a:t>객체와 인터페이스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03-3</a:t>
            </a:r>
            <a:r>
              <a:rPr kumimoji="1" lang="en-US" altLang="ko-KR" dirty="0"/>
              <a:t> </a:t>
            </a:r>
            <a:r>
              <a:rPr kumimoji="1" lang="ko-KR" altLang="en-US" dirty="0">
                <a:solidFill>
                  <a:schemeClr val="accent2"/>
                </a:solidFill>
              </a:rPr>
              <a:t>객체와 클래스</a:t>
            </a:r>
            <a:endParaRPr kumimoji="1" lang="en-US" altLang="ko-KR" dirty="0">
              <a:solidFill>
                <a:schemeClr val="accent2"/>
              </a:solidFill>
            </a:endParaRP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03-4</a:t>
            </a:r>
            <a:r>
              <a:rPr kumimoji="1" lang="en-US" altLang="ko-KR" dirty="0"/>
              <a:t> </a:t>
            </a:r>
            <a:r>
              <a:rPr kumimoji="1" lang="ko-KR" altLang="en-US" dirty="0"/>
              <a:t>객체의 비구조화 할당문</a:t>
            </a: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03-5</a:t>
            </a:r>
            <a:r>
              <a:rPr kumimoji="1" lang="en-US" altLang="ko-KR" dirty="0"/>
              <a:t> </a:t>
            </a:r>
            <a:r>
              <a:rPr kumimoji="1" lang="ko-KR" altLang="en-US" dirty="0"/>
              <a:t>객체의 타입 변환</a:t>
            </a:r>
          </a:p>
          <a:p>
            <a:pPr algn="l"/>
            <a:endParaRPr kumimoji="1" lang="ko-KR" altLang="en-US" dirty="0"/>
          </a:p>
          <a:p>
            <a:pPr algn="l"/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C1C4F-0840-7047-902B-65133B427C7B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kumimoji="1" lang="en-US" altLang="ko-KR" dirty="0"/>
              <a:t>03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353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03-3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객체와 클래스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9" y="1567545"/>
            <a:ext cx="10601688" cy="458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>
                <a:solidFill>
                  <a:srgbClr val="007EC5"/>
                </a:solidFill>
              </a:rPr>
              <a:t>이 절의 목적</a:t>
            </a:r>
            <a:endParaRPr kumimoji="1" lang="en-US" altLang="ko-KR" sz="1800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class </a:t>
            </a:r>
            <a:r>
              <a:rPr kumimoji="1" lang="ko-KR" altLang="en-US" sz="1800" b="1" dirty="0"/>
              <a:t>키워드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필수 속성과 선택 속성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메서드와 속성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this </a:t>
            </a:r>
            <a:r>
              <a:rPr kumimoji="1" lang="ko-KR" altLang="en-US" sz="1800" b="1" dirty="0"/>
              <a:t>키워드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public </a:t>
            </a:r>
            <a:r>
              <a:rPr kumimoji="1" lang="ko-KR" altLang="en-US" sz="1800" b="1" dirty="0"/>
              <a:t>과 </a:t>
            </a:r>
            <a:r>
              <a:rPr kumimoji="1" lang="en-US" altLang="ko-KR" sz="1800" b="1" dirty="0"/>
              <a:t>private </a:t>
            </a:r>
            <a:r>
              <a:rPr kumimoji="1" lang="ko-KR" altLang="en-US" sz="1800" b="1" dirty="0"/>
              <a:t>접근 제한자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constructor </a:t>
            </a:r>
            <a:r>
              <a:rPr kumimoji="1" lang="ko-KR" altLang="en-US" sz="1800" b="1" dirty="0"/>
              <a:t>키워드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인스턴스 메서드와 클래스 메서드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혹은 정적 메서드</a:t>
            </a:r>
            <a:r>
              <a:rPr kumimoji="1" lang="en-US" altLang="ko-KR" sz="1800" b="1" dirty="0"/>
              <a:t>)</a:t>
            </a:r>
            <a:r>
              <a:rPr kumimoji="1" lang="ko-KR" altLang="en-US" sz="1800" b="1" dirty="0"/>
              <a:t> </a:t>
            </a:r>
            <a:endParaRPr kumimoji="1" lang="en-US" altLang="ko-KR" sz="1800" b="1" dirty="0"/>
          </a:p>
          <a:p>
            <a:pPr lvl="1"/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725989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03-3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객체와 클래스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87DC789-FE33-4F19-8100-4B661363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19105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클래스 선언문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esnext</a:t>
            </a:r>
            <a:r>
              <a:rPr kumimoji="1" lang="ko-KR" altLang="en-US" sz="1800" b="1" dirty="0"/>
              <a:t>는 </a:t>
            </a:r>
            <a:r>
              <a:rPr kumimoji="1" lang="en-US" altLang="ko-KR" sz="1800" b="1" dirty="0"/>
              <a:t>es5</a:t>
            </a:r>
            <a:r>
              <a:rPr kumimoji="1" lang="ko-KR" altLang="en-US" sz="1800" b="1" dirty="0"/>
              <a:t> 에는 없는 </a:t>
            </a:r>
            <a:r>
              <a:rPr kumimoji="1" lang="en-US" altLang="ko-KR" sz="1800" b="1" dirty="0"/>
              <a:t>class </a:t>
            </a:r>
            <a:r>
              <a:rPr kumimoji="1" lang="ko-KR" altLang="en-US" sz="1800" b="1" dirty="0"/>
              <a:t>키워드 도입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class </a:t>
            </a:r>
            <a:r>
              <a:rPr kumimoji="1" lang="ko-KR" altLang="en-US" sz="1800" b="1" dirty="0"/>
              <a:t>키워드는 자바와 같은 일반적인 </a:t>
            </a:r>
            <a:r>
              <a:rPr kumimoji="1" lang="en-US" altLang="ko-KR" sz="1800" b="1" dirty="0"/>
              <a:t>OOPL </a:t>
            </a:r>
            <a:r>
              <a:rPr kumimoji="1" lang="ko-KR" altLang="en-US" sz="1800" b="1" dirty="0"/>
              <a:t>언어방식의 클래스를 만들 수 있게 하는 구문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다음 코드 형태의 코드를 클래스 선언문이라고 함 </a:t>
            </a:r>
            <a:r>
              <a:rPr kumimoji="1" lang="ko-KR" altLang="en-US" sz="1800" b="1" dirty="0">
                <a:solidFill>
                  <a:srgbClr val="007EC5"/>
                </a:solidFill>
              </a:rPr>
              <a:t> </a:t>
            </a:r>
            <a:endParaRPr kumimoji="1" lang="en-US" altLang="ko-KR" sz="1800" b="1" dirty="0">
              <a:solidFill>
                <a:srgbClr val="007EC5"/>
              </a:solidFill>
            </a:endParaRPr>
          </a:p>
          <a:p>
            <a:pPr lvl="1"/>
            <a:endParaRPr kumimoji="1" lang="en-US" altLang="ko-KR" sz="1800" b="1" dirty="0">
              <a:solidFill>
                <a:srgbClr val="007EC5"/>
              </a:solidFill>
            </a:endParaRPr>
          </a:p>
          <a:p>
            <a:pPr lvl="1"/>
            <a:endParaRPr kumimoji="1" lang="en-US" altLang="ko-KR" sz="1800" b="1" dirty="0">
              <a:solidFill>
                <a:srgbClr val="007EC5"/>
              </a:solidFill>
            </a:endParaRPr>
          </a:p>
          <a:p>
            <a:pPr lvl="1"/>
            <a:endParaRPr kumimoji="1" lang="en-US" altLang="ko-KR" sz="18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다음 코드는 </a:t>
            </a:r>
            <a:r>
              <a:rPr kumimoji="1" lang="en-US" altLang="ko-KR" sz="1800" b="1" dirty="0" err="1"/>
              <a:t>Person1</a:t>
            </a:r>
            <a:r>
              <a:rPr kumimoji="1" lang="ko-KR" altLang="en-US" sz="1800" b="1" dirty="0"/>
              <a:t>이란 이름의 클래스를 선언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즉 생성</a:t>
            </a:r>
            <a:r>
              <a:rPr kumimoji="1" lang="en-US" altLang="ko-KR" sz="1800" b="1" dirty="0"/>
              <a:t>)</a:t>
            </a:r>
            <a:r>
              <a:rPr kumimoji="1" lang="ko-KR" altLang="en-US" sz="1800" b="1" dirty="0"/>
              <a:t>하는 것을 구현한 것</a:t>
            </a:r>
            <a:endParaRPr kumimoji="1" lang="en-US" altLang="ko-KR" sz="1800" b="1" dirty="0"/>
          </a:p>
          <a:p>
            <a:pPr lvl="1"/>
            <a:endParaRPr kumimoji="1" lang="en-US" altLang="ko-KR" sz="1800" b="1" dirty="0">
              <a:solidFill>
                <a:srgbClr val="007EC5"/>
              </a:solidFill>
            </a:endParaRPr>
          </a:p>
          <a:p>
            <a:pPr lvl="1"/>
            <a:endParaRPr kumimoji="1" lang="en-US" altLang="ko-KR" sz="1800" b="1" dirty="0">
              <a:solidFill>
                <a:srgbClr val="007EC5"/>
              </a:solidFill>
            </a:endParaRPr>
          </a:p>
          <a:p>
            <a:pPr lvl="1"/>
            <a:endParaRPr kumimoji="1" lang="en-US" altLang="ko-KR" sz="1800" b="1" dirty="0">
              <a:solidFill>
                <a:srgbClr val="007EC5"/>
              </a:solidFill>
            </a:endParaRPr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02623F-FE78-426B-A84E-F7B5907D7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074" y="3035294"/>
            <a:ext cx="3165294" cy="6157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F1E6EE-1F24-4BE3-ADED-FB2B5563A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380" y="4355016"/>
            <a:ext cx="6358921" cy="142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44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03-3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객체와 클래스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87DC789-FE33-4F19-8100-4B661363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9" y="1567545"/>
            <a:ext cx="4331516" cy="4581461"/>
          </a:xfrm>
        </p:spPr>
        <p:txBody>
          <a:bodyPr/>
          <a:lstStyle/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new</a:t>
            </a:r>
            <a:r>
              <a:rPr kumimoji="1" lang="ko-KR" altLang="en-US" sz="2000" dirty="0">
                <a:solidFill>
                  <a:srgbClr val="007EC5"/>
                </a:solidFill>
              </a:rPr>
              <a:t> 키워드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new</a:t>
            </a:r>
            <a:r>
              <a:rPr kumimoji="1" lang="ko-KR" altLang="en-US" sz="1800" b="1" dirty="0"/>
              <a:t>는 </a:t>
            </a:r>
            <a:r>
              <a:rPr kumimoji="1" lang="en-US" altLang="ko-KR" sz="1800" b="1" dirty="0"/>
              <a:t>es5</a:t>
            </a:r>
            <a:r>
              <a:rPr kumimoji="1" lang="ko-KR" altLang="en-US" sz="1800" b="1" dirty="0"/>
              <a:t>의 키워드로 연산자</a:t>
            </a:r>
            <a:r>
              <a:rPr kumimoji="1" lang="en-US" altLang="ko-KR" sz="1800" b="1" dirty="0"/>
              <a:t>(operator)</a:t>
            </a:r>
            <a:r>
              <a:rPr kumimoji="1" lang="ko-KR" altLang="en-US" sz="1800" b="1" dirty="0"/>
              <a:t>로서 동작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new </a:t>
            </a:r>
            <a:r>
              <a:rPr kumimoji="1" lang="ko-KR" altLang="en-US" sz="1800" b="1" dirty="0"/>
              <a:t>연산자를 클래스 이름에 적용하면 해당 클래스의 인스턴스</a:t>
            </a:r>
            <a:r>
              <a:rPr kumimoji="1" lang="en-US" altLang="ko-KR" sz="1800" b="1" dirty="0"/>
              <a:t>(instance)</a:t>
            </a:r>
            <a:r>
              <a:rPr kumimoji="1" lang="ko-KR" altLang="en-US" sz="1800" b="1" dirty="0"/>
              <a:t>를 생성할 수 있으며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이 인스턴스는 자바스크립트 객체가 됨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4AE3178-1A52-4F89-8B36-D2650B26F1A3}"/>
              </a:ext>
            </a:extLst>
          </p:cNvPr>
          <p:cNvGrpSpPr/>
          <p:nvPr/>
        </p:nvGrpSpPr>
        <p:grpSpPr>
          <a:xfrm>
            <a:off x="5319231" y="2412807"/>
            <a:ext cx="6140251" cy="3544809"/>
            <a:chOff x="4981304" y="1859812"/>
            <a:chExt cx="6140251" cy="354480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441FB8E-677B-4DA9-B70C-68491B960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81304" y="1859812"/>
              <a:ext cx="5929856" cy="3544809"/>
            </a:xfrm>
            <a:prstGeom prst="rect">
              <a:avLst/>
            </a:prstGeom>
          </p:spPr>
        </p:pic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8AF8AC31-01A7-4FB8-BD39-D0342C6B9BF9}"/>
                </a:ext>
              </a:extLst>
            </p:cNvPr>
            <p:cNvSpPr/>
            <p:nvPr/>
          </p:nvSpPr>
          <p:spPr>
            <a:xfrm rot="10800000">
              <a:off x="6500948" y="3592286"/>
              <a:ext cx="230777" cy="1828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CDFD50F-EE30-488E-AB1D-CB616AFD2FBD}"/>
                </a:ext>
              </a:extLst>
            </p:cNvPr>
            <p:cNvSpPr/>
            <p:nvPr/>
          </p:nvSpPr>
          <p:spPr>
            <a:xfrm rot="10800000">
              <a:off x="8203474" y="4493623"/>
              <a:ext cx="230777" cy="1828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B3B51C-45EA-45CC-B83E-736B16FE393C}"/>
                </a:ext>
              </a:extLst>
            </p:cNvPr>
            <p:cNvSpPr txBox="1"/>
            <p:nvPr/>
          </p:nvSpPr>
          <p:spPr>
            <a:xfrm>
              <a:off x="6762205" y="3550498"/>
              <a:ext cx="2778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Peson1</a:t>
              </a:r>
              <a:r>
                <a:rPr lang="ko-KR" altLang="en-US" sz="1400" b="1" dirty="0"/>
                <a:t>이란 이름의 클래스 선언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7E5432-D2DB-4D41-AE95-EC354A14C938}"/>
                </a:ext>
              </a:extLst>
            </p:cNvPr>
            <p:cNvSpPr txBox="1"/>
            <p:nvPr/>
          </p:nvSpPr>
          <p:spPr>
            <a:xfrm>
              <a:off x="8434251" y="4307172"/>
              <a:ext cx="26873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new </a:t>
              </a:r>
              <a:r>
                <a:rPr lang="ko-KR" altLang="en-US" sz="1400" b="1" dirty="0"/>
                <a:t>연산자를 사용하여 </a:t>
              </a:r>
              <a:r>
                <a:rPr lang="en-US" altLang="ko-KR" sz="1400" b="1" dirty="0" err="1"/>
                <a:t>Person1</a:t>
              </a:r>
              <a:r>
                <a:rPr lang="en-US" altLang="ko-KR" sz="1400" b="1" dirty="0"/>
                <a:t> </a:t>
              </a:r>
              <a:r>
                <a:rPr lang="ko-KR" altLang="en-US" sz="1400" b="1" dirty="0"/>
                <a:t>타입 변수</a:t>
              </a:r>
              <a:r>
                <a:rPr lang="en-US" altLang="ko-KR" sz="1400" b="1" dirty="0"/>
                <a:t>(</a:t>
              </a:r>
              <a:r>
                <a:rPr lang="ko-KR" altLang="en-US" sz="1400" b="1" dirty="0"/>
                <a:t>인스턴스</a:t>
              </a:r>
              <a:r>
                <a:rPr lang="en-US" altLang="ko-KR" sz="1400" b="1" dirty="0"/>
                <a:t>)</a:t>
              </a:r>
            </a:p>
            <a:p>
              <a:r>
                <a:rPr lang="en-US" altLang="ko-KR" sz="1400" b="1" dirty="0" err="1"/>
                <a:t>jack1</a:t>
              </a:r>
              <a:r>
                <a:rPr lang="ko-KR" altLang="en-US" sz="1400" b="1" dirty="0"/>
                <a:t>을 선언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892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03-3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객체와 클래스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87DC789-FE33-4F19-8100-4B661363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9" y="1567545"/>
            <a:ext cx="10553790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프로토타입 기반 객체지향 언어의 특징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오래전부터 학자들 간에는 </a:t>
            </a:r>
            <a:r>
              <a:rPr kumimoji="1" lang="en-US" altLang="ko-KR" sz="1800" b="1" dirty="0"/>
              <a:t>'</a:t>
            </a:r>
            <a:r>
              <a:rPr kumimoji="1" lang="ko-KR" altLang="en-US" sz="1800" b="1" dirty="0"/>
              <a:t>객체</a:t>
            </a:r>
            <a:r>
              <a:rPr kumimoji="1" lang="en-US" altLang="ko-KR" sz="1800" b="1" dirty="0"/>
              <a:t>(object)'</a:t>
            </a:r>
            <a:r>
              <a:rPr kumimoji="1" lang="ko-KR" altLang="en-US" sz="1800" b="1" dirty="0"/>
              <a:t>의 실체에 대한 논쟁이 있어 왔음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일반적인 객체지향 언어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자바</a:t>
            </a:r>
            <a:r>
              <a:rPr kumimoji="1" lang="en-US" altLang="ko-KR" sz="1800" b="1" dirty="0"/>
              <a:t>, C++</a:t>
            </a:r>
            <a:r>
              <a:rPr kumimoji="1" lang="ko-KR" altLang="en-US" sz="1800" b="1" dirty="0"/>
              <a:t>등</a:t>
            </a:r>
            <a:r>
              <a:rPr kumimoji="1" lang="en-US" altLang="ko-KR" sz="1800" b="1" dirty="0"/>
              <a:t>)</a:t>
            </a:r>
            <a:r>
              <a:rPr kumimoji="1" lang="ko-KR" altLang="en-US" sz="1800" b="1" dirty="0"/>
              <a:t>는 </a:t>
            </a:r>
            <a:r>
              <a:rPr kumimoji="1" lang="en-US" altLang="ko-KR" sz="1800" b="1" dirty="0"/>
              <a:t>'</a:t>
            </a:r>
            <a:r>
              <a:rPr kumimoji="1" lang="ko-KR" altLang="en-US" sz="1800" b="1" dirty="0"/>
              <a:t>객체</a:t>
            </a:r>
            <a:r>
              <a:rPr kumimoji="1" lang="en-US" altLang="ko-KR" sz="1800" b="1" dirty="0"/>
              <a:t>'</a:t>
            </a:r>
            <a:r>
              <a:rPr kumimoji="1" lang="ko-KR" altLang="en-US" sz="1800" b="1" dirty="0"/>
              <a:t>란 반드시 클래스의 인스턴스</a:t>
            </a:r>
            <a:r>
              <a:rPr kumimoji="1" lang="en-US" altLang="ko-KR" sz="1800" b="1" dirty="0"/>
              <a:t>(instance)</a:t>
            </a:r>
            <a:r>
              <a:rPr kumimoji="1" lang="ko-KR" altLang="en-US" sz="1800" b="1" dirty="0"/>
              <a:t>라고 주장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es5</a:t>
            </a:r>
            <a:r>
              <a:rPr kumimoji="1" lang="ko-KR" altLang="en-US" sz="1800" b="1" dirty="0"/>
              <a:t>는 사실 </a:t>
            </a:r>
            <a:r>
              <a:rPr kumimoji="1" lang="en-US" altLang="ko-KR" sz="1800" b="1" dirty="0"/>
              <a:t>scheme</a:t>
            </a:r>
            <a:r>
              <a:rPr kumimoji="1" lang="ko-KR" altLang="en-US" sz="1800" b="1" dirty="0"/>
              <a:t>이란 이름의 함수형 언어와 </a:t>
            </a:r>
            <a:r>
              <a:rPr kumimoji="1" lang="en-US" altLang="ko-KR" sz="1800" b="1" dirty="0"/>
              <a:t>self</a:t>
            </a:r>
            <a:r>
              <a:rPr kumimoji="1" lang="ko-KR" altLang="en-US" sz="1800" b="1" dirty="0"/>
              <a:t>란 이름의 객체지향 언어를 결합한 언어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자바스크립트 언어의 근간이 되는 </a:t>
            </a:r>
            <a:r>
              <a:rPr kumimoji="1" lang="en-US" altLang="ko-KR" sz="1800" b="1" dirty="0"/>
              <a:t>self </a:t>
            </a:r>
            <a:r>
              <a:rPr kumimoji="1" lang="ko-KR" altLang="en-US" sz="1800" b="1" dirty="0"/>
              <a:t>언어는 </a:t>
            </a:r>
            <a:r>
              <a:rPr kumimoji="1" lang="en-US" altLang="ko-KR" sz="1800" b="1" dirty="0"/>
              <a:t>'</a:t>
            </a:r>
            <a:r>
              <a:rPr kumimoji="1" lang="ko-KR" altLang="en-US" sz="1800" b="1" dirty="0"/>
              <a:t>객체</a:t>
            </a:r>
            <a:r>
              <a:rPr kumimoji="1" lang="en-US" altLang="ko-KR" sz="1800" b="1" dirty="0"/>
              <a:t>'</a:t>
            </a:r>
            <a:r>
              <a:rPr kumimoji="1" lang="ko-KR" altLang="en-US" sz="1800" b="1" dirty="0"/>
              <a:t>는 꼭 클래스의 인스턴스일 필요는 없고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클래스 없이도 객체를 만들 수 있다고 주장하는 언어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self </a:t>
            </a:r>
            <a:r>
              <a:rPr kumimoji="1" lang="ko-KR" altLang="en-US" sz="1800" b="1" dirty="0"/>
              <a:t>와 같은 객체지향 언어를 프로토타입 기반 객체지향 언어</a:t>
            </a:r>
            <a:r>
              <a:rPr kumimoji="1" lang="en-US" altLang="ko-KR" sz="1800" b="1" dirty="0"/>
              <a:t>(prototype-based OOPL)</a:t>
            </a:r>
            <a:r>
              <a:rPr kumimoji="1" lang="ko-KR" altLang="en-US" sz="1800" b="1" dirty="0"/>
              <a:t>라고 함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다음 코드에서 </a:t>
            </a:r>
            <a:r>
              <a:rPr kumimoji="1" lang="en-US" altLang="ko-KR" sz="1800" b="1" dirty="0" err="1"/>
              <a:t>jack1</a:t>
            </a:r>
            <a:r>
              <a:rPr kumimoji="1" lang="ko-KR" altLang="en-US" sz="1800" b="1" dirty="0"/>
              <a:t>은 클래스의 인스턴스 방식으로</a:t>
            </a:r>
            <a:r>
              <a:rPr kumimoji="1" lang="en-US" altLang="ko-KR" sz="1800" b="1" dirty="0"/>
              <a:t>, </a:t>
            </a:r>
            <a:r>
              <a:rPr kumimoji="1" lang="en-US" altLang="ko-KR" sz="1800" b="1" dirty="0" err="1"/>
              <a:t>jack2</a:t>
            </a:r>
            <a:r>
              <a:rPr kumimoji="1" lang="ko-KR" altLang="en-US" sz="1800" b="1" dirty="0"/>
              <a:t>는 프로토타입 방식으로 만들어진 객체지만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두 변수의 물리적인 의미는 같음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B5F05C3-D6B7-40F6-A1CC-4C501EB37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955" y="4763857"/>
            <a:ext cx="7153275" cy="1428750"/>
          </a:xfrm>
          <a:prstGeom prst="rect">
            <a:avLst/>
          </a:prstGeom>
        </p:spPr>
      </p:pic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8D6DA329-2389-4C8A-89FC-E4BF410F916A}"/>
              </a:ext>
            </a:extLst>
          </p:cNvPr>
          <p:cNvSpPr/>
          <p:nvPr/>
        </p:nvSpPr>
        <p:spPr>
          <a:xfrm>
            <a:off x="7154091" y="4889863"/>
            <a:ext cx="753292" cy="2569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3915B596-EB3C-423D-8AD8-43D07FC68566}"/>
              </a:ext>
            </a:extLst>
          </p:cNvPr>
          <p:cNvSpPr/>
          <p:nvPr/>
        </p:nvSpPr>
        <p:spPr>
          <a:xfrm>
            <a:off x="8512628" y="5785452"/>
            <a:ext cx="753292" cy="2569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B9E763-077C-4F63-837D-1052CAC9B4A5}"/>
              </a:ext>
            </a:extLst>
          </p:cNvPr>
          <p:cNvSpPr txBox="1"/>
          <p:nvPr/>
        </p:nvSpPr>
        <p:spPr>
          <a:xfrm>
            <a:off x="9326880" y="57292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프로토타입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8E8309-618A-4DFD-AF68-7E31398FC5CE}"/>
              </a:ext>
            </a:extLst>
          </p:cNvPr>
          <p:cNvSpPr txBox="1"/>
          <p:nvPr/>
        </p:nvSpPr>
        <p:spPr>
          <a:xfrm>
            <a:off x="8046720" y="476821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OOP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96974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03-3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객체와 클래스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87DC789-FE33-4F19-8100-4B661363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7" y="1567546"/>
            <a:ext cx="10897779" cy="4474160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메서드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클래스는 </a:t>
            </a:r>
            <a:r>
              <a:rPr kumimoji="1" lang="en-US" altLang="ko-KR" sz="1800" b="1" dirty="0"/>
              <a:t>name, age</a:t>
            </a:r>
            <a:r>
              <a:rPr kumimoji="1" lang="ko-KR" altLang="en-US" sz="1800" b="1" dirty="0"/>
              <a:t>와 같은 변수 속성 과 다음 코드에서 보는 것처럼 </a:t>
            </a:r>
            <a:r>
              <a:rPr kumimoji="1" lang="en-US" altLang="ko-KR" sz="1800" b="1" dirty="0" err="1"/>
              <a:t>setName</a:t>
            </a:r>
            <a:r>
              <a:rPr kumimoji="1" lang="en-US" altLang="ko-KR" sz="1800" b="1" dirty="0"/>
              <a:t>, </a:t>
            </a:r>
            <a:r>
              <a:rPr kumimoji="1" lang="en-US" altLang="ko-KR" sz="1800" b="1" dirty="0" err="1"/>
              <a:t>setAge</a:t>
            </a:r>
            <a:r>
              <a:rPr kumimoji="1" lang="en-US" altLang="ko-KR" sz="1800" b="1" dirty="0"/>
              <a:t>, toString </a:t>
            </a:r>
            <a:r>
              <a:rPr kumimoji="1" lang="ko-KR" altLang="en-US" sz="1800" b="1" dirty="0"/>
              <a:t>과 같은 함수 속성을 가질 수 있으며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클래스의 함수 속성을 특별히 메서드</a:t>
            </a:r>
            <a:r>
              <a:rPr kumimoji="1" lang="en-US" altLang="ko-KR" sz="1800" b="1" dirty="0"/>
              <a:t>(method)</a:t>
            </a:r>
            <a:r>
              <a:rPr kumimoji="1" lang="ko-KR" altLang="en-US" sz="1800" b="1" dirty="0"/>
              <a:t>라고 함</a:t>
            </a:r>
            <a:r>
              <a:rPr kumimoji="1" lang="en-US" altLang="ko-KR" sz="1800" b="1" dirty="0"/>
              <a:t> </a:t>
            </a:r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다음 코드는 메서드 호출 예</a:t>
            </a:r>
            <a:endParaRPr kumimoji="1" lang="en-US" altLang="ko-KR" sz="1800" b="1" dirty="0"/>
          </a:p>
          <a:p>
            <a:pPr lvl="1"/>
            <a:endParaRPr kumimoji="1" lang="en-US" altLang="ko-KR" sz="1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02978CD-0C39-4203-879E-85FDC5562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251" y="2677749"/>
            <a:ext cx="2569162" cy="15025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7EA5685-BF5A-4B6E-8161-E9A4ED107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447" y="4734469"/>
            <a:ext cx="3091680" cy="95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4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03-3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객체와 클래스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87DC789-FE33-4F19-8100-4B661363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this</a:t>
            </a:r>
            <a:r>
              <a:rPr kumimoji="1" lang="ko-KR" altLang="en-US" sz="2000" dirty="0">
                <a:solidFill>
                  <a:srgbClr val="007EC5"/>
                </a:solidFill>
              </a:rPr>
              <a:t> 키워드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this</a:t>
            </a:r>
            <a:r>
              <a:rPr kumimoji="1" lang="ko-KR" altLang="en-US" sz="1800" b="1" dirty="0"/>
              <a:t>는 </a:t>
            </a:r>
            <a:r>
              <a:rPr kumimoji="1" lang="en-US" altLang="ko-KR" sz="1800" b="1" dirty="0"/>
              <a:t>es5 </a:t>
            </a:r>
            <a:r>
              <a:rPr kumimoji="1" lang="ko-KR" altLang="en-US" sz="1800" b="1" dirty="0"/>
              <a:t>키워드</a:t>
            </a:r>
            <a:endParaRPr kumimoji="1" lang="en-US" altLang="ko-KR" sz="1800" b="1" dirty="0"/>
          </a:p>
          <a:p>
            <a:pPr lvl="1"/>
            <a:r>
              <a:rPr kumimoji="1" lang="en-US" altLang="ko-KR" b="1" dirty="0"/>
              <a:t>this</a:t>
            </a:r>
            <a:r>
              <a:rPr kumimoji="1" lang="ko-KR" altLang="en-US" b="1" dirty="0"/>
              <a:t>는 클래스 내부의 속성 값을 설정하거나 읽으려고 할 때 사용</a:t>
            </a:r>
            <a:endParaRPr kumimoji="1" lang="en-US" altLang="ko-KR" b="1" dirty="0"/>
          </a:p>
          <a:p>
            <a:pPr lvl="1"/>
            <a:r>
              <a:rPr kumimoji="1" lang="ko-KR" altLang="en-US" b="1" dirty="0"/>
              <a:t>다음 코드에서 </a:t>
            </a:r>
            <a:r>
              <a:rPr kumimoji="1" lang="en-US" altLang="ko-KR" b="1" dirty="0" err="1"/>
              <a:t>jack.setName</a:t>
            </a:r>
            <a:r>
              <a:rPr kumimoji="1" lang="en-US" altLang="ko-KR" b="1" dirty="0"/>
              <a:t>('Jack')</a:t>
            </a:r>
            <a:r>
              <a:rPr kumimoji="1" lang="ko-KR" altLang="en-US" b="1" dirty="0"/>
              <a:t>일 때의 </a:t>
            </a:r>
            <a:r>
              <a:rPr kumimoji="1" lang="en-US" altLang="ko-KR" b="1" dirty="0"/>
              <a:t>this</a:t>
            </a:r>
            <a:r>
              <a:rPr kumimoji="1" lang="ko-KR" altLang="en-US" b="1" dirty="0"/>
              <a:t>는 </a:t>
            </a:r>
            <a:r>
              <a:rPr kumimoji="1" lang="en-US" altLang="ko-KR" b="1" dirty="0"/>
              <a:t>jack</a:t>
            </a:r>
            <a:r>
              <a:rPr kumimoji="1" lang="ko-KR" altLang="en-US" b="1" dirty="0"/>
              <a:t>을 의미하고</a:t>
            </a:r>
            <a:r>
              <a:rPr kumimoji="1" lang="en-US" altLang="ko-KR" b="1" dirty="0"/>
              <a:t>,</a:t>
            </a:r>
          </a:p>
          <a:p>
            <a:pPr lvl="1"/>
            <a:r>
              <a:rPr kumimoji="1" lang="en-US" altLang="ko-KR" b="1" dirty="0" err="1"/>
              <a:t>jane.setName</a:t>
            </a:r>
            <a:r>
              <a:rPr kumimoji="1" lang="en-US" altLang="ko-KR" b="1" dirty="0"/>
              <a:t>('Jane')</a:t>
            </a:r>
            <a:r>
              <a:rPr kumimoji="1" lang="ko-KR" altLang="en-US" b="1" dirty="0"/>
              <a:t>일 때의 </a:t>
            </a:r>
            <a:r>
              <a:rPr kumimoji="1" lang="en-US" altLang="ko-KR" b="1" dirty="0"/>
              <a:t>this</a:t>
            </a:r>
            <a:r>
              <a:rPr kumimoji="1" lang="ko-KR" altLang="en-US" b="1" dirty="0"/>
              <a:t>는 </a:t>
            </a:r>
            <a:r>
              <a:rPr kumimoji="1" lang="en-US" altLang="ko-KR" b="1" dirty="0"/>
              <a:t>jane</a:t>
            </a:r>
            <a:r>
              <a:rPr kumimoji="1" lang="ko-KR" altLang="en-US" b="1" dirty="0"/>
              <a:t>을</a:t>
            </a:r>
            <a:r>
              <a:rPr kumimoji="1" lang="en-US" altLang="ko-KR" b="1" dirty="0"/>
              <a:t> </a:t>
            </a:r>
            <a:r>
              <a:rPr kumimoji="1" lang="ko-KR" altLang="en-US" b="1" dirty="0"/>
              <a:t>의미</a:t>
            </a:r>
            <a:endParaRPr kumimoji="1" lang="en-US" altLang="ko-KR" b="1" dirty="0"/>
          </a:p>
          <a:p>
            <a:pPr lvl="1"/>
            <a:endParaRPr kumimoji="1"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C4F50D-6A40-4B91-BBD2-51B5FEE96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863" y="1710537"/>
            <a:ext cx="3335518" cy="25736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DDD2FE-EDC2-4341-9FC3-5A9C73F43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10" y="4169855"/>
            <a:ext cx="7680824" cy="136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6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타입스크립트 개발 시 알아 둬야 할 부분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타입 에러가 나는 소스 파일 맨 위에 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// @ts-nocheck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주석을 붙임</a:t>
            </a:r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특정 줄에서 나는 경우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,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해당 줄 앞에 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// @ts-ignore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주석을 붙임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dirty="0">
              <a:solidFill>
                <a:srgbClr val="007EC5"/>
              </a:solidFill>
            </a:endParaRPr>
          </a:p>
          <a:p>
            <a:pPr algn="l"/>
            <a:r>
              <a:rPr kumimoji="1" lang="en-US" altLang="ko-KR" sz="2000" b="1" dirty="0">
                <a:solidFill>
                  <a:srgbClr val="007EC5"/>
                </a:solidFill>
              </a:rPr>
              <a:t>[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참고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] //@ts-nocheck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주석</a:t>
            </a:r>
            <a:r>
              <a:rPr kumimoji="1" lang="ko-KR" altLang="en-US" sz="2000" dirty="0">
                <a:solidFill>
                  <a:srgbClr val="007EC5"/>
                </a:solidFill>
              </a:rPr>
              <a:t>은 컴파일러의 타입 체크 기능을 무력화 시키므로 가능한 사용을 자제해야 합니다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 </a:t>
            </a:r>
            <a:r>
              <a:rPr kumimoji="1" lang="ko-KR" altLang="en-US" sz="2000" dirty="0">
                <a:solidFill>
                  <a:srgbClr val="007EC5"/>
                </a:solidFill>
              </a:rPr>
              <a:t>하지만 알 수 없는 타입 오류로 인하여 더이상 진도를 나갈 수 가 없을 때의 가장 </a:t>
            </a:r>
            <a:r>
              <a:rPr kumimoji="1" lang="ko-KR" altLang="en-US" sz="2000" dirty="0">
                <a:solidFill>
                  <a:schemeClr val="accent2"/>
                </a:solidFill>
              </a:rPr>
              <a:t>효과적인 임시 방편 대책</a:t>
            </a:r>
            <a:r>
              <a:rPr kumimoji="1" lang="ko-KR" altLang="en-US" sz="2000" dirty="0">
                <a:solidFill>
                  <a:srgbClr val="007EC5"/>
                </a:solidFill>
              </a:rPr>
              <a:t>입니다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</a:p>
          <a:p>
            <a:pPr algn="l"/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[</a:t>
            </a:r>
            <a:r>
              <a:rPr kumimoji="1" lang="ko-KR" altLang="en-US" sz="2000" dirty="0">
                <a:solidFill>
                  <a:srgbClr val="007EC5"/>
                </a:solidFill>
              </a:rPr>
              <a:t>참고</a:t>
            </a:r>
            <a:r>
              <a:rPr kumimoji="1" lang="en-US" altLang="ko-KR" sz="2000" dirty="0">
                <a:solidFill>
                  <a:srgbClr val="007EC5"/>
                </a:solidFill>
              </a:rPr>
              <a:t>] </a:t>
            </a:r>
            <a:r>
              <a:rPr kumimoji="1" lang="ko-KR" altLang="en-US" sz="2000" dirty="0">
                <a:solidFill>
                  <a:srgbClr val="007EC5"/>
                </a:solidFill>
              </a:rPr>
              <a:t>타입스크립트 컴파일러는 </a:t>
            </a:r>
            <a:r>
              <a:rPr kumimoji="1" lang="en-US" altLang="ko-KR" sz="2000" dirty="0">
                <a:solidFill>
                  <a:srgbClr val="007EC5"/>
                </a:solidFill>
              </a:rPr>
              <a:t>'@types/</a:t>
            </a:r>
            <a:r>
              <a:rPr kumimoji="1" lang="ko-KR" altLang="en-US" sz="2000" dirty="0">
                <a:solidFill>
                  <a:srgbClr val="007EC5"/>
                </a:solidFill>
              </a:rPr>
              <a:t>패키지이름</a:t>
            </a:r>
            <a:r>
              <a:rPr kumimoji="1" lang="en-US" altLang="ko-KR" sz="2000" dirty="0">
                <a:solidFill>
                  <a:srgbClr val="007EC5"/>
                </a:solidFill>
              </a:rPr>
              <a:t>' </a:t>
            </a:r>
            <a:r>
              <a:rPr kumimoji="1" lang="ko-KR" altLang="en-US" sz="2000" dirty="0">
                <a:solidFill>
                  <a:srgbClr val="007EC5"/>
                </a:solidFill>
              </a:rPr>
              <a:t>형태의 타입 라이브러리가 반드시 필요합니다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 </a:t>
            </a:r>
            <a:r>
              <a:rPr kumimoji="1" lang="ko-KR" altLang="en-US" sz="2000" dirty="0">
                <a:solidFill>
                  <a:srgbClr val="007EC5"/>
                </a:solidFill>
              </a:rPr>
              <a:t>그리고 어떤 패키지들의</a:t>
            </a:r>
            <a:r>
              <a:rPr kumimoji="1" lang="en-US" altLang="ko-KR" sz="2000" dirty="0">
                <a:solidFill>
                  <a:srgbClr val="007EC5"/>
                </a:solidFill>
              </a:rPr>
              <a:t>(</a:t>
            </a:r>
            <a:r>
              <a:rPr kumimoji="1" lang="ko-KR" altLang="en-US" sz="2000" dirty="0">
                <a:solidFill>
                  <a:srgbClr val="007EC5"/>
                </a:solidFill>
              </a:rPr>
              <a:t>이 책의 경우 </a:t>
            </a:r>
            <a:r>
              <a:rPr kumimoji="1" lang="en-US" altLang="ko-KR" sz="2000" dirty="0">
                <a:solidFill>
                  <a:srgbClr val="007EC5"/>
                </a:solidFill>
              </a:rPr>
              <a:t>09</a:t>
            </a:r>
            <a:r>
              <a:rPr kumimoji="1" lang="ko-KR" altLang="en-US" sz="2000" dirty="0">
                <a:solidFill>
                  <a:srgbClr val="007EC5"/>
                </a:solidFill>
              </a:rPr>
              <a:t>장의 </a:t>
            </a:r>
            <a:r>
              <a:rPr kumimoji="1" lang="en-US" altLang="ko-KR" sz="2000" dirty="0">
                <a:solidFill>
                  <a:srgbClr val="007EC5"/>
                </a:solidFill>
              </a:rPr>
              <a:t>ramda</a:t>
            </a:r>
            <a:r>
              <a:rPr kumimoji="1" lang="ko-KR" altLang="en-US" sz="2000" dirty="0">
                <a:solidFill>
                  <a:srgbClr val="007EC5"/>
                </a:solidFill>
              </a:rPr>
              <a:t> 패키지</a:t>
            </a:r>
            <a:r>
              <a:rPr kumimoji="1" lang="en-US" altLang="ko-KR" sz="2000" dirty="0">
                <a:solidFill>
                  <a:srgbClr val="007EC5"/>
                </a:solidFill>
              </a:rPr>
              <a:t>) </a:t>
            </a:r>
            <a:r>
              <a:rPr kumimoji="1" lang="ko-KR" altLang="en-US" sz="2000" dirty="0">
                <a:solidFill>
                  <a:srgbClr val="007EC5"/>
                </a:solidFill>
              </a:rPr>
              <a:t>타입 라이브러리들은 잘못 구현된 부분이 있거나</a:t>
            </a:r>
            <a:r>
              <a:rPr kumimoji="1" lang="en-US" altLang="ko-KR" sz="2000" dirty="0">
                <a:solidFill>
                  <a:srgbClr val="007EC5"/>
                </a:solidFill>
              </a:rPr>
              <a:t>, </a:t>
            </a:r>
            <a:r>
              <a:rPr kumimoji="1" lang="ko-KR" altLang="en-US" sz="2000" dirty="0">
                <a:solidFill>
                  <a:srgbClr val="007EC5"/>
                </a:solidFill>
              </a:rPr>
              <a:t>도저히 타입스크립트로 옮길 수 없는 기능을 담고 있기도 합니다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사실 이 경우 </a:t>
            </a:r>
            <a:r>
              <a:rPr kumimoji="1" lang="ko-KR" altLang="en-US" sz="2000" b="1" dirty="0">
                <a:solidFill>
                  <a:schemeClr val="accent2"/>
                </a:solidFill>
              </a:rPr>
              <a:t>유일한 해결책이 </a:t>
            </a:r>
            <a:r>
              <a:rPr kumimoji="1" lang="en-US" altLang="ko-KR" sz="2000" b="1" dirty="0">
                <a:solidFill>
                  <a:schemeClr val="accent2"/>
                </a:solidFill>
              </a:rPr>
              <a:t>// @ts-ignore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주석입니다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.</a:t>
            </a:r>
            <a:endParaRPr kumimoji="1" lang="ko-KR" altLang="en-US" sz="2000" b="1" dirty="0">
              <a:solidFill>
                <a:srgbClr val="007EC5"/>
              </a:solidFill>
            </a:endParaRPr>
          </a:p>
          <a:p>
            <a:pPr algn="l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29574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03-3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객체와 클래스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87DC789-FE33-4F19-8100-4B661363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접근 제한자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클래스의 속성에는 </a:t>
            </a:r>
            <a:r>
              <a:rPr kumimoji="1" lang="en-US" altLang="ko-KR" sz="1800" b="1" dirty="0"/>
              <a:t>public, private, protect</a:t>
            </a:r>
            <a:r>
              <a:rPr kumimoji="1" lang="ko-KR" altLang="en-US" sz="1800" b="1" dirty="0"/>
              <a:t>와 같은 접근 제한자</a:t>
            </a:r>
            <a:r>
              <a:rPr kumimoji="1" lang="en-US" altLang="ko-KR" sz="1800" b="1" dirty="0"/>
              <a:t>(access modifier)</a:t>
            </a:r>
            <a:r>
              <a:rPr kumimoji="1" lang="ko-KR" altLang="en-US" sz="1800" b="1" dirty="0"/>
              <a:t>를 이름 앞에 붙일 수 있음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만약 생략하면 모두 </a:t>
            </a:r>
            <a:r>
              <a:rPr kumimoji="1" lang="en-US" altLang="ko-KR" sz="1800" b="1" dirty="0"/>
              <a:t>public</a:t>
            </a:r>
            <a:r>
              <a:rPr kumimoji="1" lang="ko-KR" altLang="en-US" sz="1800" b="1" dirty="0"/>
              <a:t>으로 간주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타입스크립트 </a:t>
            </a:r>
            <a:r>
              <a:rPr kumimoji="1" lang="en-US" altLang="ko-KR" sz="1800" b="1" dirty="0"/>
              <a:t>3.8 </a:t>
            </a:r>
            <a:r>
              <a:rPr kumimoji="1" lang="ko-KR" altLang="en-US" sz="1800" b="1" dirty="0"/>
              <a:t>이후 버전은 </a:t>
            </a:r>
            <a:r>
              <a:rPr kumimoji="1" lang="en-US" altLang="ko-KR" sz="1800" b="1" dirty="0"/>
              <a:t>[ECMAScript Private Fields] </a:t>
            </a:r>
            <a:r>
              <a:rPr kumimoji="1" lang="ko-KR" altLang="en-US" sz="1800" b="1" dirty="0"/>
              <a:t>규격을 구현하고 있음</a:t>
            </a:r>
            <a:endParaRPr kumimoji="1" lang="en-US" altLang="ko-KR" sz="1800" b="1" dirty="0"/>
          </a:p>
          <a:p>
            <a:pPr lvl="1"/>
            <a:r>
              <a:rPr kumimoji="1" lang="en-US" altLang="ko-KR" b="1" dirty="0"/>
              <a:t>ECMAScript Private Fields</a:t>
            </a:r>
            <a:r>
              <a:rPr kumimoji="1" lang="en-US" altLang="ko-KR" sz="1800" b="1" dirty="0"/>
              <a:t> </a:t>
            </a:r>
            <a:r>
              <a:rPr kumimoji="1" lang="ko-KR" altLang="en-US" sz="1800" b="1" dirty="0"/>
              <a:t>규격에서 </a:t>
            </a:r>
            <a:r>
              <a:rPr kumimoji="1" lang="en-US" altLang="ko-KR" sz="1800" b="1" dirty="0"/>
              <a:t>private </a:t>
            </a:r>
            <a:r>
              <a:rPr kumimoji="1" lang="ko-KR" altLang="en-US" sz="1800" b="1" dirty="0"/>
              <a:t>속성은 항상 변수 이름이 </a:t>
            </a:r>
            <a:r>
              <a:rPr kumimoji="1" lang="en-US" altLang="ko-KR" sz="1800" b="1" dirty="0"/>
              <a:t>#</a:t>
            </a:r>
            <a:r>
              <a:rPr kumimoji="1" lang="ko-KR" altLang="en-US" sz="1800" b="1" dirty="0"/>
              <a:t>으로 시작해야 함</a:t>
            </a:r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1B2ECB-C018-4250-934C-B0AF4F98C533}"/>
              </a:ext>
            </a:extLst>
          </p:cNvPr>
          <p:cNvSpPr txBox="1"/>
          <p:nvPr/>
        </p:nvSpPr>
        <p:spPr>
          <a:xfrm>
            <a:off x="5016137" y="10668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9A019F1-62B8-4F3C-9E6C-887542BC1FB5}"/>
              </a:ext>
            </a:extLst>
          </p:cNvPr>
          <p:cNvGrpSpPr/>
          <p:nvPr/>
        </p:nvGrpSpPr>
        <p:grpSpPr>
          <a:xfrm>
            <a:off x="1306286" y="3555956"/>
            <a:ext cx="7152018" cy="2543037"/>
            <a:chOff x="1306286" y="3555956"/>
            <a:chExt cx="7152018" cy="254303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74269C1-12E8-4E14-87F1-B296A18F7D07}"/>
                </a:ext>
              </a:extLst>
            </p:cNvPr>
            <p:cNvGrpSpPr/>
            <p:nvPr/>
          </p:nvGrpSpPr>
          <p:grpSpPr>
            <a:xfrm>
              <a:off x="1306286" y="3555956"/>
              <a:ext cx="7152018" cy="2543037"/>
              <a:chOff x="1306286" y="3555956"/>
              <a:chExt cx="7152018" cy="2543037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6022C53-90DF-4533-A49F-36442E19D3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06286" y="3555956"/>
                <a:ext cx="3479210" cy="2543037"/>
              </a:xfrm>
              <a:prstGeom prst="rect">
                <a:avLst/>
              </a:prstGeom>
            </p:spPr>
          </p:pic>
          <p:sp>
            <p:nvSpPr>
              <p:cNvPr id="5" name="화살표: 왼쪽 4">
                <a:extLst>
                  <a:ext uri="{FF2B5EF4-FFF2-40B4-BE49-F238E27FC236}">
                    <a16:creationId xmlns:a16="http://schemas.microsoft.com/office/drawing/2014/main" id="{0D3C5D21-F9B5-48BA-A780-1036FEB8D182}"/>
                  </a:ext>
                </a:extLst>
              </p:cNvPr>
              <p:cNvSpPr/>
              <p:nvPr/>
            </p:nvSpPr>
            <p:spPr>
              <a:xfrm>
                <a:off x="3045891" y="3884023"/>
                <a:ext cx="254658" cy="100148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A27CA4-384B-4CB3-B141-5866B4EC635C}"/>
                  </a:ext>
                </a:extLst>
              </p:cNvPr>
              <p:cNvSpPr txBox="1"/>
              <p:nvPr/>
            </p:nvSpPr>
            <p:spPr>
              <a:xfrm>
                <a:off x="3213855" y="3673609"/>
                <a:ext cx="52444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private</a:t>
                </a:r>
                <a:r>
                  <a:rPr lang="ko-KR" altLang="en-US" b="1" dirty="0"/>
                  <a:t>이므로 속성 이름은 </a:t>
                </a:r>
                <a:r>
                  <a:rPr lang="en-US" altLang="ko-KR" b="1" dirty="0"/>
                  <a:t>name</a:t>
                </a:r>
                <a:r>
                  <a:rPr lang="ko-KR" altLang="en-US" b="1" dirty="0"/>
                  <a:t>이 아닌 </a:t>
                </a:r>
                <a:r>
                  <a:rPr lang="en-US" altLang="ko-KR" b="1" dirty="0"/>
                  <a:t>#name</a:t>
                </a:r>
                <a:endParaRPr lang="ko-KR" altLang="en-US" b="1" dirty="0"/>
              </a:p>
            </p:txBody>
          </p:sp>
        </p:grpSp>
        <p:sp>
          <p:nvSpPr>
            <p:cNvPr id="10" name="화살표: 왼쪽 9">
              <a:extLst>
                <a:ext uri="{FF2B5EF4-FFF2-40B4-BE49-F238E27FC236}">
                  <a16:creationId xmlns:a16="http://schemas.microsoft.com/office/drawing/2014/main" id="{527386CC-B33E-42CB-A3F7-5D00D6C843E1}"/>
                </a:ext>
              </a:extLst>
            </p:cNvPr>
            <p:cNvSpPr/>
            <p:nvPr/>
          </p:nvSpPr>
          <p:spPr>
            <a:xfrm>
              <a:off x="2391395" y="4042941"/>
              <a:ext cx="357051" cy="827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A8F0AF-9B7D-486E-807A-3C3078569330}"/>
                </a:ext>
              </a:extLst>
            </p:cNvPr>
            <p:cNvSpPr txBox="1"/>
            <p:nvPr/>
          </p:nvSpPr>
          <p:spPr>
            <a:xfrm>
              <a:off x="3107178" y="3930918"/>
              <a:ext cx="4735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public</a:t>
              </a:r>
              <a:r>
                <a:rPr lang="ko-KR" altLang="en-US" b="1" dirty="0"/>
                <a:t>이므로 속성 이름은 </a:t>
              </a:r>
              <a:r>
                <a:rPr lang="en-US" altLang="ko-KR" b="1" dirty="0"/>
                <a:t>#age</a:t>
              </a:r>
              <a:r>
                <a:rPr lang="ko-KR" altLang="en-US" b="1" dirty="0"/>
                <a:t>가 아닌 </a:t>
              </a:r>
              <a:r>
                <a:rPr lang="en-US" altLang="ko-KR" b="1" dirty="0"/>
                <a:t>age</a:t>
              </a:r>
              <a:endParaRPr lang="ko-KR" altLang="en-US" b="1" dirty="0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41235AEA-5642-4D64-9D8A-D4F5329D9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651" y="4453850"/>
            <a:ext cx="3980904" cy="1541556"/>
          </a:xfrm>
          <a:prstGeom prst="rect">
            <a:avLst/>
          </a:prstGeom>
        </p:spPr>
      </p:pic>
      <p:sp>
        <p:nvSpPr>
          <p:cNvPr id="16" name="화살표: 위쪽 15">
            <a:extLst>
              <a:ext uri="{FF2B5EF4-FFF2-40B4-BE49-F238E27FC236}">
                <a16:creationId xmlns:a16="http://schemas.microsoft.com/office/drawing/2014/main" id="{021795DB-7069-4345-98AB-549162A74D88}"/>
              </a:ext>
            </a:extLst>
          </p:cNvPr>
          <p:cNvSpPr/>
          <p:nvPr/>
        </p:nvSpPr>
        <p:spPr>
          <a:xfrm>
            <a:off x="6648994" y="4827474"/>
            <a:ext cx="226423" cy="1102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A5BB7A-5B2B-4ABB-B2F4-8BFBAA2CB2C2}"/>
              </a:ext>
            </a:extLst>
          </p:cNvPr>
          <p:cNvSpPr txBox="1"/>
          <p:nvPr/>
        </p:nvSpPr>
        <p:spPr>
          <a:xfrm>
            <a:off x="7094981" y="4784123"/>
            <a:ext cx="2726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private</a:t>
            </a:r>
            <a:r>
              <a:rPr lang="ko-KR" altLang="en-US" sz="1600" b="1" dirty="0"/>
              <a:t>한 </a:t>
            </a:r>
            <a:r>
              <a:rPr lang="en-US" altLang="ko-KR" sz="1600" b="1" dirty="0"/>
              <a:t>#name</a:t>
            </a:r>
            <a:r>
              <a:rPr lang="ko-KR" altLang="en-US" sz="1600" b="1" dirty="0"/>
              <a:t>을 클래스 외부에서 사용하려 하면 컴파일 오류 발생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84280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03-3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객체와 클래스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87DC789-FE33-4F19-8100-4B661363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생성자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constructor</a:t>
            </a:r>
            <a:r>
              <a:rPr kumimoji="1" lang="ko-KR" altLang="en-US" sz="1800" b="1" dirty="0"/>
              <a:t>는 키워드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constructor</a:t>
            </a:r>
            <a:r>
              <a:rPr kumimoji="1" lang="ko-KR" altLang="en-US" sz="1800" b="1" dirty="0"/>
              <a:t>는 클래스의 메서드로서 사용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생성자</a:t>
            </a:r>
            <a:r>
              <a:rPr kumimoji="1" lang="en-US" altLang="ko-KR" sz="1800" b="1" dirty="0"/>
              <a:t>(constructor)</a:t>
            </a:r>
            <a:r>
              <a:rPr kumimoji="1" lang="ko-KR" altLang="en-US" sz="1800" b="1" dirty="0"/>
              <a:t>는 클래스가 </a:t>
            </a:r>
            <a:r>
              <a:rPr kumimoji="1" lang="en-US" altLang="ko-KR" sz="1800" b="1" dirty="0"/>
              <a:t>new </a:t>
            </a:r>
            <a:r>
              <a:rPr kumimoji="1" lang="ko-KR" altLang="en-US" sz="1800" b="1" dirty="0"/>
              <a:t>연산자로 인스턴스화 될 때 자동으로 호출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다음 코드에서 </a:t>
            </a:r>
            <a:r>
              <a:rPr kumimoji="1" lang="en-US" altLang="ko-KR" sz="1800" b="1" dirty="0"/>
              <a:t>04</a:t>
            </a:r>
            <a:r>
              <a:rPr kumimoji="1" lang="ko-KR" altLang="en-US" sz="1800" b="1" dirty="0"/>
              <a:t>번 줄이 실행되면 </a:t>
            </a:r>
            <a:r>
              <a:rPr kumimoji="1" lang="en-US" altLang="ko-KR" sz="1800" b="1" dirty="0"/>
              <a:t>02</a:t>
            </a:r>
            <a:r>
              <a:rPr kumimoji="1" lang="ko-KR" altLang="en-US" sz="1800" b="1" dirty="0"/>
              <a:t>번 줄의 </a:t>
            </a:r>
            <a:r>
              <a:rPr kumimoji="1" lang="en-US" altLang="ko-KR" sz="1800" b="1" dirty="0"/>
              <a:t>constructor </a:t>
            </a:r>
            <a:r>
              <a:rPr kumimoji="1" lang="ko-KR" altLang="en-US" sz="1800" b="1" dirty="0"/>
              <a:t>메서드가 자동 호출 </a:t>
            </a:r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1515C2-2AAC-44FE-9C90-E1FE9FAB2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65" y="3429000"/>
            <a:ext cx="7567749" cy="194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9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03-3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객체와 클래스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87DC789-FE33-4F19-8100-4B661363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생성자 와 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public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속성과의 관계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생성자의 매개변수 이름 앞에 </a:t>
            </a:r>
            <a:r>
              <a:rPr kumimoji="1" lang="en-US" altLang="ko-KR" sz="1800" b="1" dirty="0"/>
              <a:t>public</a:t>
            </a:r>
            <a:r>
              <a:rPr kumimoji="1" lang="ko-KR" altLang="en-US" sz="1800" b="1" dirty="0"/>
              <a:t>을 붙이면 해당 변수는 클래스의 속성이 됨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이것은 타입스크립트 구문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다음 </a:t>
            </a:r>
            <a:r>
              <a:rPr kumimoji="1" lang="en-US" altLang="ko-KR" sz="1800" b="1" dirty="0"/>
              <a:t>Person2 </a:t>
            </a:r>
            <a:r>
              <a:rPr kumimoji="1" lang="ko-KR" altLang="en-US" sz="1800" b="1" dirty="0"/>
              <a:t>코드는 아래 </a:t>
            </a:r>
            <a:r>
              <a:rPr kumimoji="1" lang="en-US" altLang="ko-KR" sz="1800" b="1" dirty="0"/>
              <a:t>Person3 </a:t>
            </a:r>
            <a:r>
              <a:rPr kumimoji="1" lang="ko-KR" altLang="en-US" sz="1800" b="1" dirty="0"/>
              <a:t>코드를 간결하게 구현한 것</a:t>
            </a:r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03723E-86BA-435D-9F7A-694763234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806" y="3339851"/>
            <a:ext cx="6496594" cy="6749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2F0D6F-4537-4768-BC50-D996E1FF3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086" y="4195360"/>
            <a:ext cx="6588034" cy="18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64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03-3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객체와 클래스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87DC789-FE33-4F19-8100-4B661363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인터페이스를 구현하는 클래스 선언문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대부분의 객체지향 언어처럼 클래스는 인터페이스를 구현하는 용도로도 사용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타입스크립트는 인터페이스를 구현할 수 있도록 다음 </a:t>
            </a:r>
            <a:r>
              <a:rPr kumimoji="1" lang="en-US" altLang="ko-KR" sz="1800" b="1" dirty="0"/>
              <a:t>implements </a:t>
            </a:r>
            <a:r>
              <a:rPr kumimoji="1" lang="ko-KR" altLang="en-US" sz="1800" b="1" dirty="0"/>
              <a:t>키워드 제공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인터페이스는 </a:t>
            </a:r>
            <a:r>
              <a:rPr kumimoji="1" lang="en-US" altLang="ko-KR" sz="1800" b="1" dirty="0"/>
              <a:t>'</a:t>
            </a:r>
            <a:r>
              <a:rPr kumimoji="1" lang="ko-KR" altLang="en-US" sz="1800" b="1" dirty="0"/>
              <a:t>이런 것이 있어야 한다</a:t>
            </a:r>
            <a:r>
              <a:rPr kumimoji="1" lang="en-US" altLang="ko-KR" sz="1800" b="1" dirty="0"/>
              <a:t>'</a:t>
            </a:r>
            <a:r>
              <a:rPr kumimoji="1" lang="ko-KR" altLang="en-US" sz="1800" b="1" dirty="0"/>
              <a:t>는</a:t>
            </a:r>
            <a:endParaRPr kumimoji="1" lang="en-US" altLang="ko-KR" sz="1800" b="1" dirty="0"/>
          </a:p>
          <a:p>
            <a:pPr marL="457200" lvl="1" indent="0">
              <a:buNone/>
            </a:pPr>
            <a:r>
              <a:rPr kumimoji="1" lang="ko-KR" altLang="en-US" sz="1800" b="1" dirty="0"/>
              <a:t>   규격</a:t>
            </a:r>
            <a:r>
              <a:rPr kumimoji="1" lang="en-US" altLang="ko-KR" sz="1800" b="1" dirty="0"/>
              <a:t>(specification)</a:t>
            </a:r>
            <a:r>
              <a:rPr kumimoji="1" lang="ko-KR" altLang="en-US" sz="1800" b="1" dirty="0"/>
              <a:t>일 뿐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속성 등을 물리적으로 </a:t>
            </a:r>
            <a:endParaRPr kumimoji="1" lang="en-US" altLang="ko-KR" sz="1800" b="1" dirty="0"/>
          </a:p>
          <a:p>
            <a:pPr marL="457200" lvl="1" indent="0">
              <a:buNone/>
            </a:pPr>
            <a:r>
              <a:rPr kumimoji="1" lang="en-US" altLang="ko-KR" sz="1800" b="1" dirty="0"/>
              <a:t>   </a:t>
            </a:r>
            <a:r>
              <a:rPr kumimoji="1" lang="ko-KR" altLang="en-US" sz="1800" b="1" dirty="0"/>
              <a:t>만들어 주지는 않음</a:t>
            </a:r>
            <a:r>
              <a:rPr kumimoji="1" lang="en-US" altLang="ko-KR" sz="1800" b="1" dirty="0"/>
              <a:t>. </a:t>
            </a:r>
            <a:r>
              <a:rPr kumimoji="1" lang="ko-KR" altLang="en-US" sz="1800" b="1" dirty="0"/>
              <a:t>하여 옆 </a:t>
            </a:r>
            <a:r>
              <a:rPr kumimoji="1" lang="en-US" altLang="ko-KR" sz="1800" b="1" dirty="0"/>
              <a:t>Person4 </a:t>
            </a:r>
            <a:r>
              <a:rPr kumimoji="1" lang="ko-KR" altLang="en-US" sz="1800" b="1" dirty="0"/>
              <a:t>클래스는 </a:t>
            </a:r>
            <a:endParaRPr kumimoji="1" lang="en-US" altLang="ko-KR" sz="1800" b="1" dirty="0"/>
          </a:p>
          <a:p>
            <a:pPr marL="457200" lvl="1" indent="0">
              <a:buNone/>
            </a:pPr>
            <a:r>
              <a:rPr kumimoji="1" lang="en-US" altLang="ko-KR" sz="1800" b="1" dirty="0"/>
              <a:t>   IPerson4 </a:t>
            </a:r>
            <a:r>
              <a:rPr kumimoji="1" lang="ko-KR" altLang="en-US" sz="1800" b="1" dirty="0"/>
              <a:t>인터페이스에 선언된 </a:t>
            </a:r>
            <a:r>
              <a:rPr kumimoji="1" lang="en-US" altLang="ko-KR" sz="1800" b="1" dirty="0"/>
              <a:t>name </a:t>
            </a:r>
            <a:r>
              <a:rPr kumimoji="1" lang="ko-KR" altLang="en-US" sz="1800" b="1" dirty="0"/>
              <a:t>과 </a:t>
            </a:r>
            <a:r>
              <a:rPr kumimoji="1" lang="en-US" altLang="ko-KR" sz="1800" b="1" dirty="0"/>
              <a:t>age </a:t>
            </a:r>
            <a:r>
              <a:rPr kumimoji="1" lang="ko-KR" altLang="en-US" sz="1800" b="1" dirty="0"/>
              <a:t>속성을</a:t>
            </a:r>
            <a:endParaRPr kumimoji="1" lang="en-US" altLang="ko-KR" sz="1800" b="1" dirty="0"/>
          </a:p>
          <a:p>
            <a:pPr marL="457200" lvl="1" indent="0">
              <a:buNone/>
            </a:pPr>
            <a:r>
              <a:rPr kumimoji="1" lang="ko-KR" altLang="en-US" sz="1800" b="1" dirty="0"/>
              <a:t>   물리적으로 존재할 수 있도록 속성으로 구현하고 있음</a:t>
            </a:r>
            <a:endParaRPr kumimoji="1" lang="en-US" altLang="ko-KR" sz="1800" b="1" dirty="0"/>
          </a:p>
          <a:p>
            <a:pPr marL="457200" lvl="1" indent="0">
              <a:buNone/>
            </a:pPr>
            <a:r>
              <a:rPr kumimoji="1" lang="en-US" altLang="ko-KR" sz="1800" b="1" dirty="0"/>
              <a:t>   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AD050C-6F52-4185-B558-48C7302E2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686" y="2603499"/>
            <a:ext cx="3906746" cy="9862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7B3DAD-6878-489A-9D59-DDFB4B2CB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578" y="3017883"/>
            <a:ext cx="3627120" cy="30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42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03-3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객체와 클래스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87DC789-FE33-4F19-8100-4B661363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인터페이스를 구현하는 클래스 선언문 계속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앞 </a:t>
            </a:r>
            <a:r>
              <a:rPr kumimoji="1" lang="en-US" altLang="ko-KR" sz="1800" b="1" dirty="0"/>
              <a:t>Person4 </a:t>
            </a:r>
            <a:r>
              <a:rPr kumimoji="1" lang="ko-KR" altLang="en-US" sz="1800" b="1" dirty="0"/>
              <a:t>클래스의 구현 방법 보다는 오른쪽 생성자 구문을 사용하여 간결</a:t>
            </a:r>
            <a:r>
              <a:rPr kumimoji="1" lang="en-US" altLang="ko-KR" sz="1800" b="1" dirty="0"/>
              <a:t>(concise)</a:t>
            </a:r>
            <a:r>
              <a:rPr kumimoji="1" lang="ko-KR" altLang="en-US" sz="1800" b="1" dirty="0"/>
              <a:t>하게 구현하는 것이 바람직 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marL="457200" lvl="1" indent="0">
              <a:buNone/>
            </a:pPr>
            <a:r>
              <a:rPr kumimoji="1" lang="en-US" altLang="ko-KR" sz="1800" b="1" dirty="0"/>
              <a:t>   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7B3DAD-6878-489A-9D59-DDFB4B2CB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49" y="2808878"/>
            <a:ext cx="3627120" cy="30873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0A686B-BCB6-4B6C-8E83-59DC8CC9B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258" y="4736082"/>
            <a:ext cx="5657441" cy="110874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B0DCB0D-4C02-4A9E-B155-F0331807013F}"/>
              </a:ext>
            </a:extLst>
          </p:cNvPr>
          <p:cNvSpPr/>
          <p:nvPr/>
        </p:nvSpPr>
        <p:spPr>
          <a:xfrm>
            <a:off x="4872422" y="5181600"/>
            <a:ext cx="606495" cy="161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704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03-3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객체와 클래스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87DC789-FE33-4F19-8100-4B661363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>
            <a:normAutofit lnSpcReduction="10000"/>
          </a:bodyPr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추상 클래스 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객체 지향 설계</a:t>
            </a:r>
            <a:r>
              <a:rPr kumimoji="1" lang="en-US" altLang="ko-KR" sz="1800" b="1" dirty="0"/>
              <a:t>(object-oriented design)</a:t>
            </a:r>
            <a:r>
              <a:rPr kumimoji="1" lang="ko-KR" altLang="en-US" sz="1800" b="1" dirty="0"/>
              <a:t> 란 자신을 상속하는 클래스</a:t>
            </a:r>
            <a:r>
              <a:rPr kumimoji="1" lang="en-US" altLang="ko-KR" sz="1800" b="1" dirty="0"/>
              <a:t>(derived class)</a:t>
            </a:r>
            <a:r>
              <a:rPr kumimoji="1" lang="ko-KR" altLang="en-US" sz="1800" b="1" dirty="0"/>
              <a:t>마다 비록 이름은 똑 같지만</a:t>
            </a:r>
            <a:r>
              <a:rPr kumimoji="1" lang="en-US" altLang="ko-KR" sz="1800" b="1" dirty="0"/>
              <a:t>,</a:t>
            </a:r>
            <a:r>
              <a:rPr kumimoji="1" lang="ko-KR" altLang="en-US" sz="1800" b="1" dirty="0"/>
              <a:t> 각기 다른 방식으로 동작하도록 설계하는 것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이 경우 각기 다르게 동작하기를 원하는 속성 혹은 메서드 들 이름 앞에 </a:t>
            </a:r>
            <a:r>
              <a:rPr kumimoji="1" lang="en-US" altLang="ko-KR" sz="1800" b="1" dirty="0"/>
              <a:t>abstract </a:t>
            </a:r>
            <a:r>
              <a:rPr kumimoji="1" lang="ko-KR" altLang="en-US" sz="1800" b="1" dirty="0"/>
              <a:t>키워드를 붙일 수 있음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abstract</a:t>
            </a:r>
            <a:r>
              <a:rPr kumimoji="1" lang="ko-KR" altLang="en-US" sz="1800" b="1" dirty="0"/>
              <a:t> 키워드가 붙은 속성 혹은 메서드가 있는 클래스는 반드시 </a:t>
            </a:r>
            <a:r>
              <a:rPr kumimoji="1" lang="en-US" altLang="ko-KR" sz="1800" b="1" dirty="0"/>
              <a:t>class </a:t>
            </a:r>
            <a:r>
              <a:rPr kumimoji="1" lang="ko-KR" altLang="en-US" sz="1800" b="1" dirty="0"/>
              <a:t>키워드 앞에 </a:t>
            </a:r>
            <a:r>
              <a:rPr kumimoji="1" lang="en-US" altLang="ko-KR" sz="1800" b="1" dirty="0"/>
              <a:t>abstract </a:t>
            </a:r>
            <a:r>
              <a:rPr kumimoji="1" lang="ko-KR" altLang="en-US" sz="1800" b="1" dirty="0"/>
              <a:t>키워드를 붙여주어야 함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옆 </a:t>
            </a:r>
            <a:r>
              <a:rPr kumimoji="1" lang="en-US" altLang="ko-KR" sz="1800" b="1" dirty="0" err="1"/>
              <a:t>AbstractPerson5</a:t>
            </a:r>
            <a:r>
              <a:rPr kumimoji="1" lang="ko-KR" altLang="en-US" sz="1800" b="1" dirty="0"/>
              <a:t>는 </a:t>
            </a:r>
            <a:r>
              <a:rPr kumimoji="1" lang="en-US" altLang="ko-KR" sz="1800" b="1" dirty="0"/>
              <a:t>name </a:t>
            </a:r>
            <a:r>
              <a:rPr kumimoji="1" lang="ko-KR" altLang="en-US" sz="1800" b="1" dirty="0"/>
              <a:t>속성이 </a:t>
            </a:r>
            <a:endParaRPr kumimoji="1" lang="en-US" altLang="ko-KR" sz="1800" b="1" dirty="0"/>
          </a:p>
          <a:p>
            <a:pPr marL="457200" lvl="1" indent="0">
              <a:buNone/>
            </a:pPr>
            <a:r>
              <a:rPr kumimoji="1" lang="en-US" altLang="ko-KR" sz="1800" b="1" dirty="0"/>
              <a:t>   abstract </a:t>
            </a:r>
            <a:r>
              <a:rPr kumimoji="1" lang="ko-KR" altLang="en-US" sz="1800" b="1" dirty="0"/>
              <a:t>이므로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자신도 </a:t>
            </a:r>
            <a:r>
              <a:rPr kumimoji="1" lang="en-US" altLang="ko-KR" sz="1800" b="1" dirty="0"/>
              <a:t>abstract </a:t>
            </a:r>
          </a:p>
          <a:p>
            <a:pPr marL="457200" lvl="1" indent="0">
              <a:buNone/>
            </a:pPr>
            <a:r>
              <a:rPr kumimoji="1" lang="ko-KR" altLang="en-US" sz="1800" b="1" dirty="0"/>
              <a:t>   키워드를 붙이고 있음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D29FB5-9D0A-4E78-9DE3-3B0819923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032" y="3653624"/>
            <a:ext cx="2820489" cy="13062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14C1D3-53D1-4BAE-BE64-99CED45DB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034" y="4824828"/>
            <a:ext cx="6457406" cy="136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69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03-3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객체와 클래스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87DC789-FE33-4F19-8100-4B661363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추상 클래스 계속 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추상 클래스는 멤버들의 일부가 실체 없이 추상적으로만 존재하는 것이므로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다음처럼 </a:t>
            </a:r>
            <a:r>
              <a:rPr kumimoji="1" lang="en-US" altLang="ko-KR" sz="1800" b="1" dirty="0"/>
              <a:t>new </a:t>
            </a:r>
            <a:r>
              <a:rPr kumimoji="1" lang="ko-KR" altLang="en-US" sz="1800" b="1" dirty="0"/>
              <a:t>연산자를 적용해 인스턴스를 만들 수 없음</a:t>
            </a:r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EAEB37-5087-404C-8919-6BECDD20A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017" y="2630666"/>
            <a:ext cx="6792005" cy="9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756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03-3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객체와 클래스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87DC789-FE33-4F19-8100-4B661363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인터페이스 와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추상 클래스 </a:t>
            </a:r>
            <a:r>
              <a:rPr kumimoji="1" lang="ko-KR" altLang="en-US" sz="2000" dirty="0">
                <a:solidFill>
                  <a:srgbClr val="007EC5"/>
                </a:solidFill>
              </a:rPr>
              <a:t>차이점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인터페이스는 타입스크립트 컴파일러가 타입스크립트 코드를 </a:t>
            </a:r>
            <a:r>
              <a:rPr kumimoji="1" lang="en-US" altLang="ko-KR" sz="1800" b="1" dirty="0"/>
              <a:t>es5 </a:t>
            </a:r>
            <a:r>
              <a:rPr kumimoji="1" lang="ko-KR" altLang="en-US" sz="1800" b="1" dirty="0"/>
              <a:t>자바스크립트 코드로 컴파일 할 때 참고하는 규격</a:t>
            </a:r>
            <a:r>
              <a:rPr kumimoji="1" lang="en-US" altLang="ko-KR" sz="1800" b="1" dirty="0"/>
              <a:t>(spec.)</a:t>
            </a:r>
          </a:p>
          <a:p>
            <a:pPr lvl="1"/>
            <a:r>
              <a:rPr kumimoji="1" lang="ko-KR" altLang="en-US" sz="1800" b="1" dirty="0"/>
              <a:t>컴파일이 끝나고 나면 인터페이스 선언문들은 코드에서 완전히 사라짐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이 때문에 인터페이스를 구현 하는 클래스들은 반드시 인터페이스의 속성 혹은 메서드들을 구현하여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물리적인 내용들이 코드에서 사라지지 않도록 해야 함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반면에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추상 클래스는 </a:t>
            </a:r>
            <a:r>
              <a:rPr kumimoji="1" lang="en-US" altLang="ko-KR" sz="1800" b="1" dirty="0"/>
              <a:t>new </a:t>
            </a:r>
            <a:r>
              <a:rPr kumimoji="1" lang="ko-KR" altLang="en-US" sz="1800" b="1" dirty="0"/>
              <a:t>연산자를 통해 클래스를 인스턴스 화만 할 수 없을 뿐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컴파일 된 코드에서도 물리적으로 존재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추상 클래스는 자신을 상속하는 자식 클래스들이 공통적으로 구현해야 하는 내용을 미리 구현해 두어</a:t>
            </a:r>
            <a:r>
              <a:rPr kumimoji="1" lang="en-US" altLang="ko-KR" sz="1800" b="1" dirty="0"/>
              <a:t>,</a:t>
            </a:r>
            <a:r>
              <a:rPr kumimoji="1" lang="ko-KR" altLang="en-US" sz="1800" b="1" dirty="0"/>
              <a:t> 자식 클래스들의 구현을 간단하게 구현할 수 있도록 하는 용도의 클래스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557513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03-3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객체와 클래스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87DC789-FE33-4F19-8100-4B661363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클래스의 상속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OOP</a:t>
            </a:r>
            <a:r>
              <a:rPr kumimoji="1" lang="ko-KR" altLang="en-US" sz="1800" b="1" dirty="0"/>
              <a:t>는 기존 클래스의 기능을 확장</a:t>
            </a:r>
            <a:r>
              <a:rPr kumimoji="1" lang="en-US" altLang="ko-KR" sz="1800" b="1" dirty="0"/>
              <a:t>(extends)</a:t>
            </a:r>
            <a:r>
              <a:rPr kumimoji="1" lang="ko-KR" altLang="en-US" sz="1800" b="1" dirty="0"/>
              <a:t>하는 새로운 클래스를 계속 만들어 가는 방식을 선호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이 때 기존 클래스를 부모 클래스</a:t>
            </a:r>
            <a:r>
              <a:rPr kumimoji="1" lang="en-US" altLang="ko-KR" sz="1800" b="1" dirty="0"/>
              <a:t>(parent class)</a:t>
            </a:r>
            <a:r>
              <a:rPr kumimoji="1" lang="ko-KR" altLang="en-US" sz="1800" b="1" dirty="0"/>
              <a:t>라고 하고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부모 클래스를 확장하는 새로운 클래스를 자식 클래스</a:t>
            </a:r>
            <a:r>
              <a:rPr kumimoji="1" lang="en-US" altLang="ko-KR" sz="1800" b="1" dirty="0"/>
              <a:t>(derived class)</a:t>
            </a:r>
            <a:r>
              <a:rPr kumimoji="1" lang="ko-KR" altLang="en-US" sz="1800" b="1" dirty="0"/>
              <a:t>라고 함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또한 이런 부모</a:t>
            </a:r>
            <a:r>
              <a:rPr kumimoji="1" lang="en-US" altLang="ko-KR" sz="1800" b="1" dirty="0"/>
              <a:t>/</a:t>
            </a:r>
            <a:r>
              <a:rPr kumimoji="1" lang="ko-KR" altLang="en-US" sz="1800" b="1" dirty="0"/>
              <a:t>자식 관계의 두 클래스를 상속</a:t>
            </a:r>
            <a:r>
              <a:rPr kumimoji="1" lang="en-US" altLang="ko-KR" sz="1800" b="1" dirty="0"/>
              <a:t>(inheritance) </a:t>
            </a:r>
            <a:r>
              <a:rPr kumimoji="1" lang="ko-KR" altLang="en-US" sz="1800" b="1" dirty="0"/>
              <a:t>관계에 있다고 함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타입스크립트는 클래스 상속을 위해 </a:t>
            </a:r>
            <a:r>
              <a:rPr kumimoji="1" lang="en-US" altLang="ko-KR" sz="1800" b="1" dirty="0"/>
              <a:t>extends </a:t>
            </a:r>
            <a:r>
              <a:rPr kumimoji="1" lang="ko-KR" altLang="en-US" sz="1800" b="1" dirty="0"/>
              <a:t>키워드 제공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'implements'</a:t>
            </a:r>
            <a:r>
              <a:rPr kumimoji="1" lang="ko-KR" altLang="en-US" sz="1800" b="1" dirty="0"/>
              <a:t>는 인터페이스를 </a:t>
            </a:r>
            <a:r>
              <a:rPr kumimoji="1" lang="en-US" altLang="ko-KR" sz="1800" b="1" dirty="0"/>
              <a:t>'</a:t>
            </a:r>
            <a:r>
              <a:rPr kumimoji="1" lang="ko-KR" altLang="en-US" sz="1800" b="1" dirty="0"/>
              <a:t>구현</a:t>
            </a:r>
            <a:r>
              <a:rPr kumimoji="1" lang="en-US" altLang="ko-KR" sz="1800" b="1" dirty="0"/>
              <a:t>'</a:t>
            </a:r>
            <a:r>
              <a:rPr kumimoji="1" lang="ko-KR" altLang="en-US" sz="1800" b="1" dirty="0"/>
              <a:t>하는 것인 반면</a:t>
            </a:r>
            <a:r>
              <a:rPr kumimoji="1" lang="en-US" altLang="ko-KR" sz="1800" b="1" dirty="0"/>
              <a:t>, 'extends'</a:t>
            </a:r>
            <a:r>
              <a:rPr kumimoji="1" lang="ko-KR" altLang="en-US" sz="1800" b="1" dirty="0"/>
              <a:t>는 부모 클래스의 기능을 </a:t>
            </a:r>
            <a:r>
              <a:rPr kumimoji="1" lang="en-US" altLang="ko-KR" sz="1800" b="1" dirty="0"/>
              <a:t>'</a:t>
            </a:r>
            <a:r>
              <a:rPr kumimoji="1" lang="ko-KR" altLang="en-US" sz="1800" b="1" dirty="0"/>
              <a:t>확장</a:t>
            </a:r>
            <a:r>
              <a:rPr kumimoji="1" lang="en-US" altLang="ko-KR" sz="1800" b="1" dirty="0"/>
              <a:t>'</a:t>
            </a:r>
            <a:r>
              <a:rPr kumimoji="1" lang="ko-KR" altLang="en-US" sz="1800" b="1" dirty="0"/>
              <a:t>하는 것</a:t>
            </a:r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531342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03-3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객체와 클래스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87DC789-FE33-4F19-8100-4B661363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4248785" cy="4581461"/>
          </a:xfrm>
        </p:spPr>
        <p:txBody>
          <a:bodyPr/>
          <a:lstStyle/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super</a:t>
            </a:r>
            <a:r>
              <a:rPr kumimoji="1" lang="ko-KR" altLang="en-US" sz="2000" dirty="0">
                <a:solidFill>
                  <a:srgbClr val="007EC5"/>
                </a:solidFill>
              </a:rPr>
              <a:t> 키워드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super</a:t>
            </a:r>
            <a:r>
              <a:rPr kumimoji="1" lang="ko-KR" altLang="en-US" sz="1800" b="1" dirty="0"/>
              <a:t>는 </a:t>
            </a:r>
            <a:r>
              <a:rPr kumimoji="1" lang="en-US" altLang="ko-KR" sz="1800" b="1" dirty="0"/>
              <a:t>esnext </a:t>
            </a:r>
            <a:r>
              <a:rPr kumimoji="1" lang="ko-KR" altLang="en-US" sz="1800" b="1" dirty="0"/>
              <a:t>키워드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super</a:t>
            </a:r>
            <a:r>
              <a:rPr kumimoji="1" lang="ko-KR" altLang="en-US" sz="1800" b="1" dirty="0"/>
              <a:t>는 상속한 부모 클래스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들</a:t>
            </a:r>
            <a:r>
              <a:rPr kumimoji="1" lang="en-US" altLang="ko-KR" sz="1800" b="1" dirty="0"/>
              <a:t>)</a:t>
            </a:r>
            <a:r>
              <a:rPr kumimoji="1" lang="ko-KR" altLang="en-US" sz="1800" b="1" dirty="0"/>
              <a:t>의 인스턴스를 의미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옆 코드는 모질라 사이트에서 발췌한 것으로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부모 클래스 </a:t>
            </a:r>
            <a:r>
              <a:rPr kumimoji="1" lang="en-US" altLang="ko-KR" sz="1800" b="1" dirty="0"/>
              <a:t>Polygon</a:t>
            </a:r>
            <a:r>
              <a:rPr kumimoji="1" lang="ko-KR" altLang="en-US" sz="1800" b="1" dirty="0"/>
              <a:t>의 기능을 확장</a:t>
            </a:r>
            <a:r>
              <a:rPr kumimoji="1" lang="en-US" altLang="ko-KR" sz="1800" b="1" dirty="0"/>
              <a:t>(extends)</a:t>
            </a:r>
            <a:r>
              <a:rPr kumimoji="1" lang="ko-KR" altLang="en-US" sz="1800" b="1" dirty="0"/>
              <a:t>하는 새로운 클래스 </a:t>
            </a:r>
            <a:r>
              <a:rPr kumimoji="1" lang="en-US" altLang="ko-KR" sz="1800" b="1" dirty="0"/>
              <a:t>Square</a:t>
            </a:r>
            <a:r>
              <a:rPr kumimoji="1" lang="ko-KR" altLang="en-US" sz="1800" b="1" dirty="0"/>
              <a:t>를 만들고 있음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또한 코드는</a:t>
            </a:r>
            <a:r>
              <a:rPr kumimoji="1" lang="en-US" altLang="ko-KR" sz="1800" b="1" dirty="0"/>
              <a:t> super </a:t>
            </a:r>
            <a:r>
              <a:rPr kumimoji="1" lang="ko-KR" altLang="en-US" sz="1800" b="1" dirty="0"/>
              <a:t>키워드를 사용할 때의 주의 사항을 알려주고 있음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C07E75-CD88-46D1-8417-53C1D7B60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835" y="1458685"/>
            <a:ext cx="5481647" cy="44065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B58D1-D7A6-4EA0-B92A-93254AB6A980}"/>
              </a:ext>
            </a:extLst>
          </p:cNvPr>
          <p:cNvSpPr txBox="1"/>
          <p:nvPr/>
        </p:nvSpPr>
        <p:spPr>
          <a:xfrm>
            <a:off x="5586549" y="5865222"/>
            <a:ext cx="7223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 err="1"/>
              <a:t>https</a:t>
            </a:r>
            <a:r>
              <a:rPr lang="ko-KR" altLang="en-US" sz="1200" b="1" dirty="0"/>
              <a:t>://</a:t>
            </a:r>
            <a:r>
              <a:rPr lang="ko-KR" altLang="en-US" sz="1200" b="1" dirty="0" err="1"/>
              <a:t>developer.mozilla.org</a:t>
            </a:r>
            <a:r>
              <a:rPr lang="ko-KR" altLang="en-US" sz="1200" b="1" dirty="0"/>
              <a:t>/</a:t>
            </a:r>
            <a:r>
              <a:rPr lang="ko-KR" altLang="en-US" sz="1200" b="1" dirty="0" err="1"/>
              <a:t>ko</a:t>
            </a:r>
            <a:r>
              <a:rPr lang="ko-KR" altLang="en-US" sz="1200" b="1" dirty="0"/>
              <a:t>/</a:t>
            </a:r>
            <a:r>
              <a:rPr lang="ko-KR" altLang="en-US" sz="1200" b="1" dirty="0" err="1"/>
              <a:t>docs</a:t>
            </a:r>
            <a:r>
              <a:rPr lang="ko-KR" altLang="en-US" sz="1200" b="1" dirty="0"/>
              <a:t>/</a:t>
            </a:r>
            <a:r>
              <a:rPr lang="ko-KR" altLang="en-US" sz="1200" b="1" dirty="0" err="1"/>
              <a:t>Web</a:t>
            </a:r>
            <a:r>
              <a:rPr lang="ko-KR" altLang="en-US" sz="1200" b="1" dirty="0"/>
              <a:t>/</a:t>
            </a:r>
            <a:r>
              <a:rPr lang="ko-KR" altLang="en-US" sz="1200" b="1" dirty="0" err="1"/>
              <a:t>JavaScript</a:t>
            </a:r>
            <a:r>
              <a:rPr lang="ko-KR" altLang="en-US" sz="1200" b="1" dirty="0"/>
              <a:t>/</a:t>
            </a:r>
            <a:r>
              <a:rPr lang="ko-KR" altLang="en-US" sz="1200" b="1" dirty="0" err="1"/>
              <a:t>Reference</a:t>
            </a:r>
            <a:r>
              <a:rPr lang="ko-KR" altLang="en-US" sz="1200" b="1" dirty="0"/>
              <a:t>/</a:t>
            </a:r>
            <a:r>
              <a:rPr lang="ko-KR" altLang="en-US" sz="1200" b="1" dirty="0" err="1"/>
              <a:t>Operators</a:t>
            </a:r>
            <a:r>
              <a:rPr lang="ko-KR" altLang="en-US" sz="1200" b="1" dirty="0"/>
              <a:t>/</a:t>
            </a:r>
            <a:r>
              <a:rPr lang="ko-KR" altLang="en-US" sz="1200" b="1" dirty="0" err="1"/>
              <a:t>super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05429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타입스크립트 개발 시 알아 둬야 할 부분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179321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>
                <a:solidFill>
                  <a:srgbClr val="007EC5"/>
                </a:solidFill>
              </a:rPr>
              <a:t>타입 오류가 날 때의 대책</a:t>
            </a:r>
            <a:r>
              <a:rPr kumimoji="1" lang="en-US" altLang="ko-KR" sz="1800" dirty="0">
                <a:solidFill>
                  <a:srgbClr val="007EC5"/>
                </a:solidFill>
              </a:rPr>
              <a:t> </a:t>
            </a:r>
          </a:p>
          <a:p>
            <a:r>
              <a:rPr kumimoji="1" lang="en-US" altLang="ko-KR" sz="1800" b="1" dirty="0"/>
              <a:t>// @</a:t>
            </a:r>
            <a:r>
              <a:rPr kumimoji="1" lang="en-US" altLang="ko-KR" dirty="0"/>
              <a:t>ts-nocheck </a:t>
            </a:r>
            <a:r>
              <a:rPr kumimoji="1" lang="ko-KR" altLang="en-US" dirty="0"/>
              <a:t>주석</a:t>
            </a:r>
            <a:r>
              <a:rPr kumimoji="1" lang="en-US" altLang="ko-KR" dirty="0"/>
              <a:t>(6</a:t>
            </a:r>
            <a:r>
              <a:rPr kumimoji="1" lang="ko-KR" altLang="en-US" dirty="0"/>
              <a:t>번 줄</a:t>
            </a:r>
            <a:r>
              <a:rPr kumimoji="1" lang="en-US" altLang="ko-KR" dirty="0"/>
              <a:t>)</a:t>
            </a:r>
            <a:r>
              <a:rPr kumimoji="1" lang="ko-KR" altLang="en-US" dirty="0"/>
              <a:t>으로 파일 전체의 타입 체크를 안 하게 하여 컴파일 오류를 방지한 예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D8FB8F-715B-4B69-AF7E-BA8E7C322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03" y="2454262"/>
            <a:ext cx="8630194" cy="3527067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D538B66-8A82-42EB-824F-6CDB2FE3D7E5}"/>
              </a:ext>
            </a:extLst>
          </p:cNvPr>
          <p:cNvSpPr/>
          <p:nvPr/>
        </p:nvSpPr>
        <p:spPr>
          <a:xfrm>
            <a:off x="866503" y="3753772"/>
            <a:ext cx="234133" cy="209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54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03-3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객체와 클래스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87DC789-FE33-4F19-8100-4B661363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b="1" dirty="0">
                <a:solidFill>
                  <a:srgbClr val="007EC5"/>
                </a:solidFill>
              </a:rPr>
              <a:t>static </a:t>
            </a:r>
            <a:r>
              <a:rPr kumimoji="1" lang="ko-KR" altLang="en-US" sz="2000" dirty="0">
                <a:solidFill>
                  <a:srgbClr val="007EC5"/>
                </a:solidFill>
              </a:rPr>
              <a:t>키워드와 정적 속성</a:t>
            </a:r>
            <a:endParaRPr kumimoji="1" lang="en-US" altLang="ko-KR" sz="2000" dirty="0">
              <a:solidFill>
                <a:srgbClr val="007EC5"/>
              </a:solidFill>
            </a:endParaRPr>
          </a:p>
          <a:p>
            <a:pPr algn="l"/>
            <a:r>
              <a:rPr kumimoji="1" lang="en-US" altLang="ko-KR" sz="2000" b="1" dirty="0">
                <a:solidFill>
                  <a:srgbClr val="007EC5"/>
                </a:solidFill>
              </a:rPr>
              <a:t>static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은 키워드로서 클래스의 속성 혹은 메서드 이름 앞에 붙이는 타입 수정자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(type modifier)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역할을 수행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dirty="0">
              <a:solidFill>
                <a:srgbClr val="007EC5"/>
              </a:solidFill>
            </a:endParaRPr>
          </a:p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static </a:t>
            </a:r>
            <a:r>
              <a:rPr kumimoji="1" lang="ko-KR" altLang="en-US" sz="2000" dirty="0">
                <a:solidFill>
                  <a:srgbClr val="007EC5"/>
                </a:solidFill>
              </a:rPr>
              <a:t>수정자가 붙은 속성을 정적 속성이라고 함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</a:p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정적 속성은 다음처럼 </a:t>
            </a:r>
            <a:r>
              <a:rPr kumimoji="1" lang="en-US" altLang="ko-KR" sz="2000" dirty="0">
                <a:solidFill>
                  <a:srgbClr val="007EC5"/>
                </a:solidFill>
              </a:rPr>
              <a:t>'[</a:t>
            </a:r>
            <a:r>
              <a:rPr kumimoji="1" lang="ko-KR" altLang="en-US" sz="2000" dirty="0">
                <a:solidFill>
                  <a:srgbClr val="007EC5"/>
                </a:solidFill>
              </a:rPr>
              <a:t>클래스</a:t>
            </a:r>
            <a:r>
              <a:rPr kumimoji="1" lang="en-US" altLang="ko-KR" sz="2000" dirty="0">
                <a:solidFill>
                  <a:srgbClr val="007EC5"/>
                </a:solidFill>
              </a:rPr>
              <a:t>_</a:t>
            </a:r>
            <a:r>
              <a:rPr kumimoji="1" lang="ko-KR" altLang="en-US" sz="2000" dirty="0">
                <a:solidFill>
                  <a:srgbClr val="007EC5"/>
                </a:solidFill>
              </a:rPr>
              <a:t>이름</a:t>
            </a:r>
            <a:r>
              <a:rPr kumimoji="1" lang="en-US" altLang="ko-KR" sz="2000" dirty="0">
                <a:solidFill>
                  <a:srgbClr val="007EC5"/>
                </a:solidFill>
              </a:rPr>
              <a:t>].[</a:t>
            </a:r>
            <a:r>
              <a:rPr kumimoji="1" lang="ko-KR" altLang="en-US" sz="2000" dirty="0">
                <a:solidFill>
                  <a:srgbClr val="007EC5"/>
                </a:solidFill>
              </a:rPr>
              <a:t>정적 속성이름</a:t>
            </a:r>
            <a:r>
              <a:rPr kumimoji="1" lang="en-US" altLang="ko-KR" sz="2000" dirty="0">
                <a:solidFill>
                  <a:srgbClr val="007EC5"/>
                </a:solidFill>
              </a:rPr>
              <a:t>]' </a:t>
            </a:r>
            <a:r>
              <a:rPr kumimoji="1" lang="ko-KR" altLang="en-US" sz="2000" dirty="0">
                <a:solidFill>
                  <a:srgbClr val="007EC5"/>
                </a:solidFill>
              </a:rPr>
              <a:t>형태로 사용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5A9248-721B-4AAE-B17A-DB6D899FE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702" y="2358507"/>
            <a:ext cx="2461977" cy="8705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C0EB19-A07B-4B93-A0F3-2678ADBA1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509" y="4425107"/>
            <a:ext cx="6258296" cy="164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209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3F1F016-4B70-CA41-A772-192059635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ko-KR" altLang="en-US" sz="4800" dirty="0"/>
              <a:t>객체와 타입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B74F1-0AB2-B043-920A-B914EB369084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867275" y="4064828"/>
            <a:ext cx="3276788" cy="183238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03-1</a:t>
            </a:r>
            <a:r>
              <a:rPr kumimoji="1" lang="en-US" altLang="ko-KR" dirty="0"/>
              <a:t> </a:t>
            </a:r>
            <a:r>
              <a:rPr kumimoji="1" lang="ko-KR" altLang="en-US" dirty="0"/>
              <a:t>타입스크립트 변수 선언문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03-2</a:t>
            </a:r>
            <a:r>
              <a:rPr kumimoji="1" lang="en-US" altLang="ko-KR" dirty="0"/>
              <a:t> </a:t>
            </a:r>
            <a:r>
              <a:rPr kumimoji="1" lang="ko-KR" altLang="en-US" dirty="0"/>
              <a:t>객체와 인터페이스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03-3</a:t>
            </a:r>
            <a:r>
              <a:rPr kumimoji="1" lang="en-US" altLang="ko-KR" dirty="0"/>
              <a:t> </a:t>
            </a:r>
            <a:r>
              <a:rPr kumimoji="1" lang="ko-KR" altLang="en-US" dirty="0"/>
              <a:t>객체와 클래스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03-4</a:t>
            </a:r>
            <a:r>
              <a:rPr kumimoji="1" lang="en-US" altLang="ko-KR" dirty="0"/>
              <a:t> </a:t>
            </a:r>
            <a:r>
              <a:rPr kumimoji="1" lang="ko-KR" altLang="en-US" dirty="0">
                <a:solidFill>
                  <a:schemeClr val="accent2"/>
                </a:solidFill>
              </a:rPr>
              <a:t>객체의 비구조화 할당문</a:t>
            </a: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03-5</a:t>
            </a:r>
            <a:r>
              <a:rPr kumimoji="1" lang="en-US" altLang="ko-KR" dirty="0"/>
              <a:t> </a:t>
            </a:r>
            <a:r>
              <a:rPr kumimoji="1" lang="ko-KR" altLang="en-US" dirty="0"/>
              <a:t>객체의 타입 변환</a:t>
            </a:r>
          </a:p>
          <a:p>
            <a:pPr algn="l"/>
            <a:endParaRPr kumimoji="1" lang="ko-KR" altLang="en-US" dirty="0"/>
          </a:p>
          <a:p>
            <a:pPr algn="l"/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C1C4F-0840-7047-902B-65133B427C7B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kumimoji="1" lang="en-US" altLang="ko-KR" dirty="0"/>
              <a:t>03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1603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03-4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객체의 비구조화 할당문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1159035" cy="458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>
                <a:solidFill>
                  <a:srgbClr val="007EC5"/>
                </a:solidFill>
              </a:rPr>
              <a:t>이 절의 목적</a:t>
            </a:r>
            <a:endParaRPr kumimoji="1" lang="en-US" altLang="ko-KR" sz="1800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객체에 적용하는 비구조화 할당 구문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잔여 연산자 구문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전개 연산자 구문</a:t>
            </a: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7673902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03-4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객체의 비구조화 할당문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0E87D84-519C-4706-9864-0A3231F2E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구조화란</a:t>
            </a:r>
            <a:r>
              <a:rPr kumimoji="1" lang="en-US" altLang="ko-KR" sz="2000" dirty="0">
                <a:solidFill>
                  <a:srgbClr val="007EC5"/>
                </a:solidFill>
              </a:rPr>
              <a:t>?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다음 코드는 </a:t>
            </a:r>
            <a:r>
              <a:rPr kumimoji="1" lang="en-US" altLang="ko-KR" sz="1800" b="1" dirty="0"/>
              <a:t>name</a:t>
            </a:r>
            <a:r>
              <a:rPr kumimoji="1" lang="ko-KR" altLang="en-US" sz="1800" b="1" dirty="0"/>
              <a:t>과 </a:t>
            </a:r>
            <a:r>
              <a:rPr kumimoji="1" lang="en-US" altLang="ko-KR" sz="1800" b="1" dirty="0"/>
              <a:t>age</a:t>
            </a:r>
            <a:r>
              <a:rPr kumimoji="1" lang="ko-KR" altLang="en-US" sz="1800" b="1" dirty="0"/>
              <a:t>의 의미가 달라</a:t>
            </a:r>
            <a:r>
              <a:rPr kumimoji="1" lang="en-US" altLang="ko-KR" sz="1800" b="1" dirty="0"/>
              <a:t>, personeName, </a:t>
            </a:r>
          </a:p>
          <a:p>
            <a:pPr marL="457200" lvl="1" indent="0">
              <a:buNone/>
            </a:pPr>
            <a:r>
              <a:rPr kumimoji="1" lang="en-US" altLang="ko-KR" sz="1800" b="1" dirty="0"/>
              <a:t>   companyName</a:t>
            </a:r>
            <a:r>
              <a:rPr kumimoji="1" lang="ko-KR" altLang="en-US" sz="1800" b="1" dirty="0"/>
              <a:t> 등의 변수 이름을 사용하고 있어</a:t>
            </a:r>
            <a:r>
              <a:rPr kumimoji="1" lang="en-US" altLang="ko-KR" sz="1800" b="1" dirty="0"/>
              <a:t>, </a:t>
            </a:r>
          </a:p>
          <a:p>
            <a:pPr marL="457200" lvl="1" indent="0">
              <a:buNone/>
            </a:pPr>
            <a:r>
              <a:rPr kumimoji="1" lang="ko-KR" altLang="en-US" sz="1800" b="1" dirty="0"/>
              <a:t>   코드 가독성이 매우 떨어지고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코드 작성도 번거로움</a:t>
            </a:r>
            <a:endParaRPr kumimoji="1" lang="en-US" altLang="ko-KR" sz="1800" b="1" dirty="0"/>
          </a:p>
          <a:p>
            <a:pPr marL="457200" lvl="1" indent="0">
              <a:buNone/>
            </a:pPr>
            <a:endParaRPr kumimoji="1" lang="en-US" altLang="ko-KR" sz="1800" b="1" dirty="0"/>
          </a:p>
          <a:p>
            <a:pPr lvl="1"/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919247-84DC-4C01-BA53-9A219675A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862" y="3055701"/>
            <a:ext cx="3237657" cy="160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890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03-4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객체의 비구조화 할당문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0E87D84-519C-4706-9864-0A3231F2E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구조화란</a:t>
            </a:r>
            <a:r>
              <a:rPr kumimoji="1" lang="en-US" altLang="ko-KR" sz="2000" dirty="0">
                <a:solidFill>
                  <a:srgbClr val="007EC5"/>
                </a:solidFill>
              </a:rPr>
              <a:t>?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반면에 아래  코드는 </a:t>
            </a:r>
            <a:r>
              <a:rPr kumimoji="1" lang="en-US" altLang="ko-KR" sz="1800" b="1" dirty="0"/>
              <a:t>name</a:t>
            </a:r>
            <a:r>
              <a:rPr kumimoji="1" lang="ko-KR" altLang="en-US" sz="1800" b="1" dirty="0"/>
              <a:t>과 </a:t>
            </a:r>
            <a:r>
              <a:rPr kumimoji="1" lang="en-US" altLang="ko-KR" sz="1800" b="1" dirty="0"/>
              <a:t>age</a:t>
            </a:r>
            <a:r>
              <a:rPr kumimoji="1" lang="ko-KR" altLang="en-US" sz="1800" b="1" dirty="0"/>
              <a:t>를 각기 별도의 타입에</a:t>
            </a:r>
            <a:endParaRPr kumimoji="1" lang="en-US" altLang="ko-KR" sz="1800" b="1" dirty="0"/>
          </a:p>
          <a:p>
            <a:pPr marL="457200" lvl="1" indent="0">
              <a:buNone/>
            </a:pPr>
            <a:r>
              <a:rPr kumimoji="1" lang="ko-KR" altLang="en-US" sz="1800" b="1" dirty="0"/>
              <a:t>   선언하여 코드 작성과 가독성을 높이고 있는데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이를 구조화</a:t>
            </a:r>
            <a:r>
              <a:rPr kumimoji="1" lang="en-US" altLang="ko-KR" sz="1800" b="1" dirty="0"/>
              <a:t>(structuring) </a:t>
            </a:r>
            <a:r>
              <a:rPr kumimoji="1" lang="ko-KR" altLang="en-US" sz="1800" b="1" dirty="0"/>
              <a:t>한다고 함</a:t>
            </a:r>
            <a:endParaRPr kumimoji="1" lang="en-US" altLang="ko-KR" sz="1800" b="1" dirty="0"/>
          </a:p>
          <a:p>
            <a:pPr marL="457200" lvl="1" indent="0">
              <a:buNone/>
            </a:pPr>
            <a:endParaRPr kumimoji="1" lang="en-US" altLang="ko-KR" sz="1800" b="1" dirty="0"/>
          </a:p>
          <a:p>
            <a:pPr marL="457200" lvl="1" indent="0">
              <a:buNone/>
            </a:pPr>
            <a:endParaRPr kumimoji="1" lang="en-US" altLang="ko-KR" sz="1800" b="1" dirty="0"/>
          </a:p>
          <a:p>
            <a:pPr marL="457200" lvl="1" indent="0">
              <a:buNone/>
            </a:pPr>
            <a:endParaRPr kumimoji="1" lang="en-US" altLang="ko-KR" sz="1800" b="1" dirty="0"/>
          </a:p>
          <a:p>
            <a:pPr marL="457200" lvl="1" indent="0">
              <a:buNone/>
            </a:pPr>
            <a:endParaRPr kumimoji="1" lang="en-US" altLang="ko-KR" sz="1800" b="1" dirty="0"/>
          </a:p>
          <a:p>
            <a:pPr marL="457200" lvl="1" indent="0">
              <a:buNone/>
            </a:pPr>
            <a:endParaRPr kumimoji="1" lang="en-US" altLang="ko-KR" sz="1800" b="1" dirty="0"/>
          </a:p>
          <a:p>
            <a:pPr marL="457200" lvl="1" indent="0">
              <a:buNone/>
            </a:pP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코드를 구조화한 덕분에 코드 작성과 가독성이 </a:t>
            </a:r>
            <a:endParaRPr kumimoji="1" lang="en-US" altLang="ko-KR" sz="1800" b="1" dirty="0"/>
          </a:p>
          <a:p>
            <a:pPr marL="457200" lvl="1" indent="0">
              <a:buNone/>
            </a:pPr>
            <a:r>
              <a:rPr kumimoji="1" lang="ko-KR" altLang="en-US" sz="1800" b="1" dirty="0"/>
              <a:t>   높아졌음  </a:t>
            </a:r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EB6880-E424-4C81-BB53-4EECD90AE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101" y="2677443"/>
            <a:ext cx="4606186" cy="18483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0C2CB4-194A-4ABD-9F75-AD2521104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97157"/>
            <a:ext cx="5170598" cy="162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683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03-4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객체의 비구조화 할당문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0E87D84-519C-4706-9864-0A3231F2E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비구조화 란</a:t>
            </a:r>
            <a:r>
              <a:rPr kumimoji="1" lang="en-US" altLang="ko-KR" sz="2000" dirty="0">
                <a:solidFill>
                  <a:srgbClr val="007EC5"/>
                </a:solidFill>
              </a:rPr>
              <a:t>?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구조화된 속성들은 어떤 시점에서 다음처럼 사용해야 할 때가 있는데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이를 비구조화</a:t>
            </a:r>
            <a:r>
              <a:rPr kumimoji="1" lang="en-US" altLang="ko-KR" sz="1800" b="1" dirty="0"/>
              <a:t>(destructing) </a:t>
            </a:r>
            <a:r>
              <a:rPr kumimoji="1" lang="ko-KR" altLang="en-US" sz="1800" b="1" dirty="0"/>
              <a:t>한다고 표현</a:t>
            </a:r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2E9069-8D69-409D-BF45-9AB43E76F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851" y="2700335"/>
            <a:ext cx="4651577" cy="5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922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03-4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객체의 비구조화 할당문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0E87D84-519C-4706-9864-0A3231F2E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비구조화 할당 구문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900" b="1" dirty="0"/>
              <a:t>비구조화 할당</a:t>
            </a:r>
            <a:r>
              <a:rPr kumimoji="1" lang="en-US" altLang="ko-KR" sz="1900" b="1" dirty="0"/>
              <a:t>(destructuring assignment) </a:t>
            </a:r>
            <a:r>
              <a:rPr kumimoji="1" lang="ko-KR" altLang="en-US" sz="1900" b="1" dirty="0"/>
              <a:t>구문 </a:t>
            </a:r>
            <a:r>
              <a:rPr kumimoji="1" lang="en-US" altLang="ko-KR" sz="1900" b="1" dirty="0"/>
              <a:t>- esnext</a:t>
            </a:r>
            <a:r>
              <a:rPr kumimoji="1" lang="ko-KR" altLang="en-US" sz="1900" b="1" dirty="0"/>
              <a:t>에서 새로 생긴 구문</a:t>
            </a:r>
            <a:endParaRPr kumimoji="1" lang="en-US" altLang="ko-KR" sz="1900" b="1" dirty="0"/>
          </a:p>
          <a:p>
            <a:pPr lvl="1"/>
            <a:r>
              <a:rPr kumimoji="1" lang="ko-KR" altLang="en-US" sz="1900" b="1" dirty="0"/>
              <a:t>객체</a:t>
            </a:r>
            <a:r>
              <a:rPr kumimoji="1" lang="en-US" altLang="ko-KR" sz="1900" b="1" dirty="0"/>
              <a:t>(object)</a:t>
            </a:r>
            <a:r>
              <a:rPr kumimoji="1" lang="ko-KR" altLang="en-US" sz="1900" b="1" dirty="0"/>
              <a:t>에 적용하는 비구조화 할당 구문과 </a:t>
            </a:r>
            <a:endParaRPr kumimoji="1" lang="en-US" altLang="ko-KR" sz="1900" b="1" dirty="0"/>
          </a:p>
          <a:p>
            <a:pPr marL="457200" lvl="1" indent="0">
              <a:buNone/>
            </a:pPr>
            <a:r>
              <a:rPr kumimoji="1" lang="en-US" altLang="ko-KR" sz="1900" b="1" dirty="0"/>
              <a:t>   </a:t>
            </a:r>
            <a:r>
              <a:rPr kumimoji="1" lang="ko-KR" altLang="en-US" sz="1900" b="1" dirty="0"/>
              <a:t>배열</a:t>
            </a:r>
            <a:r>
              <a:rPr kumimoji="1" lang="en-US" altLang="ko-KR" sz="1900" b="1" dirty="0"/>
              <a:t>(array)</a:t>
            </a:r>
            <a:r>
              <a:rPr kumimoji="1" lang="ko-KR" altLang="en-US" sz="1900" b="1" dirty="0"/>
              <a:t>에 적용하는 비구조화 할당 구문 두 가지가 존재</a:t>
            </a:r>
            <a:endParaRPr kumimoji="1" lang="en-US" altLang="ko-KR" sz="1900" b="1" dirty="0"/>
          </a:p>
          <a:p>
            <a:pPr marL="457200" lvl="1" indent="0">
              <a:buNone/>
            </a:pPr>
            <a:endParaRPr kumimoji="1" lang="en-US" altLang="ko-KR" sz="1900" b="1" dirty="0"/>
          </a:p>
          <a:p>
            <a:pPr lvl="1"/>
            <a:r>
              <a:rPr kumimoji="1" lang="ko-KR" altLang="en-US" sz="1900" b="1" dirty="0"/>
              <a:t>다음은 객체에 적용하는 비구화 할당 구문 예 </a:t>
            </a:r>
            <a:r>
              <a:rPr kumimoji="1" lang="en-US" altLang="ko-KR" sz="1900" b="1" dirty="0"/>
              <a:t>-</a:t>
            </a:r>
          </a:p>
          <a:p>
            <a:pPr lvl="1"/>
            <a:endParaRPr kumimoji="1" lang="en-US" altLang="ko-KR" sz="1900" b="1" dirty="0"/>
          </a:p>
          <a:p>
            <a:pPr lvl="1"/>
            <a:r>
              <a:rPr kumimoji="1" lang="ko-KR" altLang="en-US" sz="1900" b="1" dirty="0"/>
              <a:t>비구조화 할당 구문은 아래 코드처럼 장황하게 구현할 코드를 간결하게 구현하게 하는 용도</a:t>
            </a:r>
            <a:endParaRPr kumimoji="1" lang="en-US" altLang="ko-KR" sz="1900" b="1" dirty="0"/>
          </a:p>
          <a:p>
            <a:pPr lvl="1"/>
            <a:r>
              <a:rPr kumimoji="1" lang="ko-KR" altLang="en-US" sz="1900" b="1" dirty="0"/>
              <a:t>비구조화 할당은 </a:t>
            </a:r>
            <a:r>
              <a:rPr kumimoji="1" lang="en-US" altLang="ko-KR" sz="1900" b="1" dirty="0"/>
              <a:t>name </a:t>
            </a:r>
            <a:r>
              <a:rPr kumimoji="1" lang="ko-KR" altLang="en-US" sz="1900" b="1" dirty="0"/>
              <a:t>과 </a:t>
            </a:r>
            <a:r>
              <a:rPr kumimoji="1" lang="en-US" altLang="ko-KR" sz="1900" b="1" dirty="0"/>
              <a:t>age</a:t>
            </a:r>
            <a:r>
              <a:rPr kumimoji="1" lang="ko-KR" altLang="en-US" sz="1900" b="1" dirty="0"/>
              <a:t>라는 새로운 변수를 만든 다음</a:t>
            </a:r>
            <a:r>
              <a:rPr kumimoji="1" lang="en-US" altLang="ko-KR" sz="1900" b="1" dirty="0"/>
              <a:t> </a:t>
            </a:r>
            <a:r>
              <a:rPr kumimoji="1" lang="ko-KR" altLang="en-US" sz="1900" b="1" dirty="0"/>
              <a:t>각각의 값을 할당한다는 의미</a:t>
            </a:r>
            <a:endParaRPr kumimoji="1" lang="en-US" altLang="ko-KR" sz="19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19FA92-FD4D-4F67-8467-DC512CDC8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868" y="2788103"/>
            <a:ext cx="2123763" cy="5215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056346-DF79-4F69-AB6C-37663C3D9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60" y="4451817"/>
            <a:ext cx="4973610" cy="1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943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03-4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객체의 비구조화 할당문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0E87D84-519C-4706-9864-0A3231F2E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9" y="1567545"/>
            <a:ext cx="4331516" cy="458146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잔여 연산자</a:t>
            </a:r>
            <a:r>
              <a:rPr kumimoji="1" lang="en-US" altLang="ko-KR" sz="2000" dirty="0">
                <a:solidFill>
                  <a:srgbClr val="007EC5"/>
                </a:solidFill>
              </a:rPr>
              <a:t>(rest operator)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esnext</a:t>
            </a:r>
            <a:r>
              <a:rPr kumimoji="1" lang="ko-KR" altLang="en-US" sz="1800" b="1" dirty="0"/>
              <a:t>에서 새로 생긴 구문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점</a:t>
            </a:r>
            <a:r>
              <a:rPr kumimoji="1" lang="en-US" altLang="ko-KR" sz="1800" b="1" dirty="0"/>
              <a:t>(.) 3</a:t>
            </a:r>
            <a:r>
              <a:rPr kumimoji="1" lang="ko-KR" altLang="en-US" sz="1800" b="1" dirty="0"/>
              <a:t>개를 나란히 연결한 </a:t>
            </a:r>
            <a:r>
              <a:rPr kumimoji="1" lang="en-US" altLang="ko-KR" sz="1800" b="1" dirty="0"/>
              <a:t>'...' </a:t>
            </a:r>
            <a:r>
              <a:rPr kumimoji="1" lang="ko-KR" altLang="en-US" sz="1800" b="1" dirty="0"/>
              <a:t>형태의 연산자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객체와 배열에 각각 사용 가능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객체에 사용하는 경우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비구조화 할당되지 않은 나머지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즉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잔여</a:t>
            </a:r>
            <a:r>
              <a:rPr kumimoji="1" lang="en-US" altLang="ko-KR" sz="1800" b="1" dirty="0"/>
              <a:t>) </a:t>
            </a:r>
            <a:r>
              <a:rPr kumimoji="1" lang="ko-KR" altLang="en-US" sz="1800" b="1" dirty="0"/>
              <a:t>속성 값들만 모아 놓은 새로운 객체가 필요할 때 사용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옆 코드는 </a:t>
            </a:r>
            <a:r>
              <a:rPr kumimoji="1" lang="en-US" altLang="ko-KR" sz="1800" b="1" dirty="0"/>
              <a:t>country</a:t>
            </a:r>
            <a:r>
              <a:rPr kumimoji="1" lang="ko-KR" altLang="en-US" sz="1800" b="1" dirty="0"/>
              <a:t>와 </a:t>
            </a:r>
            <a:r>
              <a:rPr kumimoji="1" lang="en-US" altLang="ko-KR" sz="1800" b="1" dirty="0"/>
              <a:t>city</a:t>
            </a:r>
            <a:r>
              <a:rPr kumimoji="1" lang="ko-KR" altLang="en-US" sz="1800" b="1" dirty="0"/>
              <a:t>를 제외한 </a:t>
            </a:r>
            <a:r>
              <a:rPr kumimoji="1" lang="en-US" altLang="ko-KR" sz="1800" b="1" dirty="0" err="1"/>
              <a:t>address1</a:t>
            </a:r>
            <a:r>
              <a:rPr kumimoji="1" lang="en-US" altLang="ko-KR" sz="1800" b="1" dirty="0"/>
              <a:t>, </a:t>
            </a:r>
            <a:r>
              <a:rPr kumimoji="1" lang="en-US" altLang="ko-KR" sz="1800" b="1" dirty="0" err="1"/>
              <a:t>address2</a:t>
            </a:r>
            <a:r>
              <a:rPr kumimoji="1" lang="en-US" altLang="ko-KR" sz="1800" b="1" dirty="0"/>
              <a:t>, </a:t>
            </a:r>
            <a:r>
              <a:rPr kumimoji="1" lang="en-US" altLang="ko-KR" sz="1800" b="1" dirty="0" err="1"/>
              <a:t>address3</a:t>
            </a:r>
            <a:r>
              <a:rPr kumimoji="1" lang="en-US" altLang="ko-KR" sz="1800" b="1" dirty="0"/>
              <a:t> </a:t>
            </a:r>
            <a:r>
              <a:rPr kumimoji="1" lang="ko-KR" altLang="en-US" sz="1800" b="1" dirty="0"/>
              <a:t>값들만 가진 새로운 객체를 </a:t>
            </a:r>
            <a:r>
              <a:rPr kumimoji="1" lang="en-US" altLang="ko-KR" sz="1800" b="1" dirty="0"/>
              <a:t>...detail</a:t>
            </a:r>
            <a:r>
              <a:rPr kumimoji="1" lang="ko-KR" altLang="en-US" sz="1800" b="1" dirty="0"/>
              <a:t>로 얻고 있음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AAE533-0886-43B1-BCE9-78D57F829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607" y="1628403"/>
            <a:ext cx="6227325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142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03-4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객체의 비구조화 할당문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0E87D84-519C-4706-9864-0A3231F2E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39268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전개 연산자</a:t>
            </a:r>
            <a:r>
              <a:rPr kumimoji="1" lang="en-US" altLang="ko-KR" sz="2000" dirty="0">
                <a:solidFill>
                  <a:srgbClr val="007EC5"/>
                </a:solidFill>
              </a:rPr>
              <a:t>(spread operator)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esnext</a:t>
            </a:r>
            <a:r>
              <a:rPr kumimoji="1" lang="ko-KR" altLang="en-US" sz="1800" b="1" dirty="0"/>
              <a:t>에서 새로 생긴 구문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잔여 연산자 </a:t>
            </a:r>
            <a:r>
              <a:rPr kumimoji="1" lang="en-US" altLang="ko-KR" sz="1800" b="1" dirty="0"/>
              <a:t>'...' </a:t>
            </a:r>
            <a:r>
              <a:rPr kumimoji="1" lang="ko-KR" altLang="en-US" sz="1800" b="1" dirty="0"/>
              <a:t>와 똑 같이 생겼지만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여러 개의 객체들을 모두 결합한</a:t>
            </a:r>
            <a:r>
              <a:rPr kumimoji="1" lang="en-US" altLang="ko-KR" sz="1800" b="1" dirty="0"/>
              <a:t>(merge) </a:t>
            </a:r>
            <a:r>
              <a:rPr kumimoji="1" lang="ko-KR" altLang="en-US" sz="1800" b="1" dirty="0"/>
              <a:t>새로운 객체를 생성하려고 할 때 사용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아래 코드는 </a:t>
            </a:r>
            <a:r>
              <a:rPr kumimoji="1" lang="en-US" altLang="ko-KR" sz="1800" b="1" dirty="0" err="1"/>
              <a:t>part1</a:t>
            </a:r>
            <a:r>
              <a:rPr kumimoji="1" lang="en-US" altLang="ko-KR" sz="1800" b="1" dirty="0"/>
              <a:t>, </a:t>
            </a:r>
            <a:r>
              <a:rPr kumimoji="1" lang="en-US" altLang="ko-KR" sz="1800" b="1" dirty="0" err="1"/>
              <a:t>part2</a:t>
            </a:r>
            <a:r>
              <a:rPr kumimoji="1" lang="en-US" altLang="ko-KR" sz="1800" b="1" dirty="0"/>
              <a:t>, </a:t>
            </a:r>
            <a:r>
              <a:rPr kumimoji="1" lang="en-US" altLang="ko-KR" sz="1800" b="1" dirty="0" err="1"/>
              <a:t>part3</a:t>
            </a:r>
            <a:r>
              <a:rPr kumimoji="1" lang="en-US" altLang="ko-KR" sz="1800" b="1" dirty="0"/>
              <a:t> 3</a:t>
            </a:r>
            <a:r>
              <a:rPr kumimoji="1" lang="ko-KR" altLang="en-US" sz="1800" b="1" dirty="0"/>
              <a:t>개의 객체들을 모두 펴서 결합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즉 </a:t>
            </a:r>
            <a:r>
              <a:rPr kumimoji="1" lang="en-US" altLang="ko-KR" sz="1800" b="1" dirty="0"/>
              <a:t>spread)</a:t>
            </a:r>
            <a:r>
              <a:rPr kumimoji="1" lang="ko-KR" altLang="en-US" sz="1800" b="1" dirty="0"/>
              <a:t>한 새로운 객체 </a:t>
            </a:r>
            <a:r>
              <a:rPr kumimoji="1" lang="en-US" altLang="ko-KR" sz="1800" b="1" dirty="0"/>
              <a:t>merge</a:t>
            </a:r>
            <a:r>
              <a:rPr kumimoji="1" lang="ko-KR" altLang="en-US" sz="1800" b="1" dirty="0"/>
              <a:t>를 전개 연산자를 사용하여 생성하고 있음</a:t>
            </a:r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280519-E854-4B29-814B-7F052FCB2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8" y="3538928"/>
            <a:ext cx="7570273" cy="225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941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3F1F016-4B70-CA41-A772-192059635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ko-KR" altLang="en-US" sz="4800" dirty="0"/>
              <a:t>객체와 타입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B74F1-0AB2-B043-920A-B914EB369084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867275" y="4064828"/>
            <a:ext cx="3276788" cy="183238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03-1</a:t>
            </a:r>
            <a:r>
              <a:rPr kumimoji="1" lang="en-US" altLang="ko-KR" dirty="0"/>
              <a:t> </a:t>
            </a:r>
            <a:r>
              <a:rPr kumimoji="1" lang="ko-KR" altLang="en-US" dirty="0"/>
              <a:t>타입스크립트 변수 선언문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03-2</a:t>
            </a:r>
            <a:r>
              <a:rPr kumimoji="1" lang="en-US" altLang="ko-KR" dirty="0"/>
              <a:t> </a:t>
            </a:r>
            <a:r>
              <a:rPr kumimoji="1" lang="ko-KR" altLang="en-US" dirty="0"/>
              <a:t>객체와 인터페이스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03-3</a:t>
            </a:r>
            <a:r>
              <a:rPr kumimoji="1" lang="en-US" altLang="ko-KR" dirty="0"/>
              <a:t> </a:t>
            </a:r>
            <a:r>
              <a:rPr kumimoji="1" lang="ko-KR" altLang="en-US" dirty="0"/>
              <a:t>객체와 클래스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03-4</a:t>
            </a:r>
            <a:r>
              <a:rPr kumimoji="1" lang="en-US" altLang="ko-KR" dirty="0"/>
              <a:t> </a:t>
            </a:r>
            <a:r>
              <a:rPr kumimoji="1" lang="ko-KR" altLang="en-US" dirty="0"/>
              <a:t>객체의 비구조화 할당문</a:t>
            </a: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03-5</a:t>
            </a:r>
            <a:r>
              <a:rPr kumimoji="1" lang="en-US" altLang="ko-KR" dirty="0"/>
              <a:t> </a:t>
            </a:r>
            <a:r>
              <a:rPr kumimoji="1" lang="ko-KR" altLang="en-US" dirty="0">
                <a:solidFill>
                  <a:schemeClr val="accent2"/>
                </a:solidFill>
              </a:rPr>
              <a:t>객체의 타입 변환</a:t>
            </a:r>
          </a:p>
          <a:p>
            <a:pPr algn="l"/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C1C4F-0840-7047-902B-65133B427C7B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kumimoji="1" lang="en-US" altLang="ko-KR" dirty="0"/>
              <a:t>03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25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b="1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타입스크립트 개발 시 알아 둬야 할 부분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179321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>
                <a:solidFill>
                  <a:srgbClr val="007EC5"/>
                </a:solidFill>
              </a:rPr>
              <a:t>타입 오류가 날 때의 대책</a:t>
            </a:r>
            <a:r>
              <a:rPr kumimoji="1" lang="en-US" altLang="ko-KR" sz="1800" dirty="0">
                <a:solidFill>
                  <a:srgbClr val="007EC5"/>
                </a:solidFill>
              </a:rPr>
              <a:t> </a:t>
            </a:r>
          </a:p>
          <a:p>
            <a:r>
              <a:rPr kumimoji="1" lang="en-US" altLang="ko-KR" sz="1800" b="1" dirty="0"/>
              <a:t>// @</a:t>
            </a:r>
            <a:r>
              <a:rPr kumimoji="1" lang="en-US" altLang="ko-KR" dirty="0"/>
              <a:t>ts-ignore </a:t>
            </a:r>
            <a:r>
              <a:rPr kumimoji="1" lang="ko-KR" altLang="en-US" dirty="0"/>
              <a:t>주석</a:t>
            </a:r>
            <a:r>
              <a:rPr kumimoji="1" lang="en-US" altLang="ko-KR" dirty="0"/>
              <a:t>(19</a:t>
            </a:r>
            <a:r>
              <a:rPr kumimoji="1" lang="ko-KR" altLang="en-US" dirty="0"/>
              <a:t>번 줄</a:t>
            </a:r>
            <a:r>
              <a:rPr kumimoji="1" lang="en-US" altLang="ko-KR" dirty="0"/>
              <a:t>)</a:t>
            </a:r>
            <a:r>
              <a:rPr kumimoji="1" lang="ko-KR" altLang="en-US" dirty="0"/>
              <a:t>으로 </a:t>
            </a:r>
            <a:r>
              <a:rPr kumimoji="1" lang="en-US" altLang="ko-KR" dirty="0"/>
              <a:t>20</a:t>
            </a:r>
            <a:r>
              <a:rPr kumimoji="1" lang="ko-KR" altLang="en-US" dirty="0"/>
              <a:t>번 줄에서 발생하는 컴파일 오류를 방지한 예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17E9C5-C669-4BC3-A0CB-A538E416A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91" y="2725447"/>
            <a:ext cx="8773886" cy="2818729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610D7A4-53FF-4C82-90BB-E1864BF64991}"/>
              </a:ext>
            </a:extLst>
          </p:cNvPr>
          <p:cNvSpPr/>
          <p:nvPr/>
        </p:nvSpPr>
        <p:spPr>
          <a:xfrm>
            <a:off x="657497" y="4841966"/>
            <a:ext cx="248194" cy="169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692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03-5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객체의 타입 변환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584271" cy="458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>
                <a:solidFill>
                  <a:srgbClr val="007EC5"/>
                </a:solidFill>
              </a:rPr>
              <a:t>이 절의 목적</a:t>
            </a:r>
            <a:endParaRPr kumimoji="1" lang="en-US" altLang="ko-KR" sz="1800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프로그래밍 언어에서 타입 변환 일반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타입 단언 구문</a:t>
            </a: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264904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03-5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객체의 타입 변환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FE68213-2ACA-4253-801F-E1FE48BC2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타입 변환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타입 변환</a:t>
            </a:r>
            <a:r>
              <a:rPr kumimoji="1" lang="en-US" altLang="ko-KR" sz="1800" b="1" dirty="0"/>
              <a:t>(type conversion) - </a:t>
            </a:r>
            <a:r>
              <a:rPr kumimoji="1" lang="ko-KR" altLang="en-US" sz="1800" b="1" dirty="0"/>
              <a:t>특정 타입의 값을 다른 타입 값으로 바꾸는 것을 의미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타입 변환은 </a:t>
            </a:r>
            <a:r>
              <a:rPr kumimoji="1" lang="en-US" altLang="ko-KR" sz="1800" b="1" dirty="0"/>
              <a:t>type casting</a:t>
            </a:r>
            <a:r>
              <a:rPr kumimoji="1" lang="ko-KR" altLang="en-US" sz="1800" b="1" dirty="0"/>
              <a:t>과 </a:t>
            </a:r>
            <a:r>
              <a:rPr kumimoji="1" lang="en-US" altLang="ko-KR" sz="1800" b="1" dirty="0"/>
              <a:t>type coercing </a:t>
            </a:r>
            <a:r>
              <a:rPr kumimoji="1" lang="ko-KR" altLang="en-US" sz="1800" b="1" dirty="0"/>
              <a:t>두가지가 있으며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이 둘을 모두 함께 부를 때 </a:t>
            </a:r>
            <a:r>
              <a:rPr kumimoji="1" lang="en-US" altLang="ko-KR" sz="1800" b="1" dirty="0"/>
              <a:t>type conversion</a:t>
            </a:r>
            <a:r>
              <a:rPr kumimoji="1" lang="ko-KR" altLang="en-US" sz="1800" b="1" dirty="0"/>
              <a:t>이라고 함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type casting - </a:t>
            </a:r>
            <a:r>
              <a:rPr kumimoji="1" lang="ko-KR" altLang="en-US" sz="1800" b="1" dirty="0"/>
              <a:t>명시적 타입 변환</a:t>
            </a:r>
            <a:r>
              <a:rPr kumimoji="1" lang="en-US" altLang="ko-KR" sz="1800" b="1" dirty="0"/>
              <a:t>(explicit type conversion)</a:t>
            </a:r>
            <a:r>
              <a:rPr kumimoji="1" lang="ko-KR" altLang="en-US" sz="1800" b="1" dirty="0"/>
              <a:t>이라고 하며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코드에 명시적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즉 </a:t>
            </a:r>
            <a:r>
              <a:rPr kumimoji="1" lang="en-US" altLang="ko-KR" sz="1800" b="1" dirty="0"/>
              <a:t>explicit)</a:t>
            </a:r>
            <a:r>
              <a:rPr kumimoji="1" lang="ko-KR" altLang="en-US" sz="1800" b="1" dirty="0"/>
              <a:t>으로 타입 변환 코드를 작성하는 방식의 변환</a:t>
            </a:r>
            <a:r>
              <a:rPr kumimoji="1" lang="en-US" altLang="ko-KR" sz="1800" b="1" dirty="0"/>
              <a:t>. </a:t>
            </a:r>
            <a:r>
              <a:rPr kumimoji="1" lang="ko-KR" altLang="en-US" sz="1800" b="1" dirty="0"/>
              <a:t>일반적으로 안전한 코드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런타임때 프로그램을 비정상 종료 시키지 않는</a:t>
            </a:r>
            <a:r>
              <a:rPr kumimoji="1" lang="en-US" altLang="ko-KR" sz="1800" b="1" dirty="0"/>
              <a:t>)</a:t>
            </a:r>
            <a:r>
              <a:rPr kumimoji="1" lang="ko-KR" altLang="en-US" sz="1800" b="1" dirty="0"/>
              <a:t> 작성 기법으로 간주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type coercing - </a:t>
            </a:r>
            <a:r>
              <a:rPr kumimoji="1" lang="ko-KR" altLang="en-US" sz="1800" b="1" dirty="0"/>
              <a:t>암시적 타입 변환</a:t>
            </a:r>
            <a:r>
              <a:rPr kumimoji="1" lang="en-US" altLang="ko-KR" sz="1800" b="1" dirty="0"/>
              <a:t>(implicit type conversion)</a:t>
            </a:r>
            <a:r>
              <a:rPr kumimoji="1" lang="ko-KR" altLang="en-US" sz="1800" b="1" dirty="0"/>
              <a:t>이라고 하며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코드에는 없지만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즉 </a:t>
            </a:r>
            <a:r>
              <a:rPr kumimoji="1" lang="en-US" altLang="ko-KR" sz="1800" b="1" dirty="0"/>
              <a:t>implicit) </a:t>
            </a:r>
            <a:r>
              <a:rPr kumimoji="1" lang="ko-KR" altLang="en-US" sz="1800" b="1" dirty="0"/>
              <a:t>컴파일러에 의해 자동으로 타입 변환되는 코드</a:t>
            </a:r>
            <a:r>
              <a:rPr kumimoji="1" lang="en-US" altLang="ko-KR" sz="1800" b="1" dirty="0"/>
              <a:t>. </a:t>
            </a:r>
            <a:r>
              <a:rPr kumimoji="1" lang="ko-KR" altLang="en-US" sz="1800" b="1" dirty="0"/>
              <a:t>일반적으로 불안전한 코드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런타임때 프로그램을 비정상 종료 시킬 수 있는</a:t>
            </a:r>
            <a:r>
              <a:rPr kumimoji="1" lang="en-US" altLang="ko-KR" sz="1800" b="1" dirty="0"/>
              <a:t>) </a:t>
            </a:r>
            <a:r>
              <a:rPr kumimoji="1" lang="ko-KR" altLang="en-US" sz="1800" b="1" dirty="0"/>
              <a:t>작성 기법으로 간주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대다수의 프로그래밍 언어에서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type coercing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 형태의 </a:t>
            </a:r>
            <a:r>
              <a:rPr kumimoji="1" lang="ko-KR" altLang="en-US" sz="1800" b="1">
                <a:solidFill>
                  <a:schemeClr val="accent2"/>
                </a:solidFill>
              </a:rPr>
              <a:t>코드 작성은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권고하지 않음</a:t>
            </a:r>
            <a:endParaRPr kumimoji="1" lang="en-US" altLang="ko-KR" sz="1800" b="1" dirty="0">
              <a:solidFill>
                <a:schemeClr val="accent2"/>
              </a:solidFill>
            </a:endParaRPr>
          </a:p>
          <a:p>
            <a:pPr algn="l"/>
            <a:r>
              <a:rPr kumimoji="1" lang="ko-KR" altLang="en-US" sz="2000" b="1" dirty="0">
                <a:solidFill>
                  <a:schemeClr val="accent2"/>
                </a:solidFill>
              </a:rPr>
              <a:t> </a:t>
            </a:r>
            <a:endParaRPr kumimoji="1" lang="en-US" altLang="ko-KR" sz="1800" dirty="0">
              <a:solidFill>
                <a:schemeClr val="accent2"/>
              </a:solidFill>
            </a:endParaRPr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4255983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03-5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객체의 타입 변환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FE68213-2ACA-4253-801F-E1FE48BC2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타입 단언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(type assertion)</a:t>
            </a:r>
          </a:p>
          <a:p>
            <a:pPr lvl="1"/>
            <a:r>
              <a:rPr kumimoji="1" lang="en-US" altLang="ko-KR" sz="1800" b="1" dirty="0"/>
              <a:t>type</a:t>
            </a:r>
            <a:r>
              <a:rPr kumimoji="1" lang="ko-KR" altLang="en-US" sz="1800" b="1" dirty="0"/>
              <a:t> </a:t>
            </a:r>
            <a:r>
              <a:rPr kumimoji="1" lang="en-US" altLang="ko-KR" sz="1800" b="1" dirty="0"/>
              <a:t>casting</a:t>
            </a:r>
            <a:r>
              <a:rPr kumimoji="1" lang="ko-KR" altLang="en-US" sz="1800" b="1" dirty="0"/>
              <a:t>을 뜻하는 타입스크립트 고유 구문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assert </a:t>
            </a:r>
            <a:r>
              <a:rPr kumimoji="1" lang="ko-KR" altLang="en-US" sz="1800" b="1" dirty="0"/>
              <a:t>단어의 유래 </a:t>
            </a:r>
            <a:r>
              <a:rPr kumimoji="1" lang="en-US" altLang="ko-KR" sz="1800" b="1" dirty="0"/>
              <a:t>- assert</a:t>
            </a:r>
            <a:r>
              <a:rPr kumimoji="1" lang="ko-KR" altLang="en-US" sz="1800" b="1" dirty="0"/>
              <a:t>는 </a:t>
            </a:r>
            <a:r>
              <a:rPr kumimoji="1" lang="en-US" altLang="ko-KR" sz="1800" b="1" dirty="0"/>
              <a:t>C </a:t>
            </a:r>
            <a:r>
              <a:rPr kumimoji="1" lang="ko-KR" altLang="en-US" sz="1800" b="1" dirty="0"/>
              <a:t>언어에서 사용되는 디버깅 용 함수로</a:t>
            </a:r>
            <a:r>
              <a:rPr kumimoji="1" lang="en-US" altLang="ko-KR" sz="1800" b="1" dirty="0"/>
              <a:t>, </a:t>
            </a:r>
          </a:p>
          <a:p>
            <a:pPr marL="457200" lvl="1" indent="0">
              <a:buNone/>
            </a:pPr>
            <a:r>
              <a:rPr kumimoji="1" lang="ko-KR" altLang="en-US" sz="1800" b="1" dirty="0"/>
              <a:t>  옆 </a:t>
            </a:r>
            <a:r>
              <a:rPr kumimoji="1" lang="en-US" altLang="ko-KR" sz="1800" b="1" dirty="0"/>
              <a:t>C </a:t>
            </a:r>
            <a:r>
              <a:rPr kumimoji="1" lang="ko-KR" altLang="en-US" sz="1800" b="1" dirty="0"/>
              <a:t>코드는 변수 </a:t>
            </a:r>
            <a:r>
              <a:rPr kumimoji="1" lang="en-US" altLang="ko-KR" sz="1800" b="1" dirty="0"/>
              <a:t>x</a:t>
            </a:r>
            <a:r>
              <a:rPr kumimoji="1" lang="ko-KR" altLang="en-US" sz="1800" b="1" dirty="0"/>
              <a:t>의 값이 </a:t>
            </a:r>
            <a:r>
              <a:rPr kumimoji="1" lang="en-US" altLang="ko-KR" sz="1800" b="1" dirty="0"/>
              <a:t>0</a:t>
            </a:r>
            <a:r>
              <a:rPr kumimoji="1" lang="ko-KR" altLang="en-US" sz="1800" b="1" dirty="0"/>
              <a:t>보다 커야 한다고 주장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즉</a:t>
            </a:r>
            <a:r>
              <a:rPr kumimoji="1" lang="en-US" altLang="ko-KR" sz="1800" b="1" dirty="0"/>
              <a:t>, assert)</a:t>
            </a:r>
            <a:r>
              <a:rPr kumimoji="1" lang="ko-KR" altLang="en-US" sz="1800" b="1" dirty="0"/>
              <a:t>하고 있음</a:t>
            </a:r>
            <a:endParaRPr kumimoji="1" lang="en-US" altLang="ko-KR" sz="1800" b="1" dirty="0"/>
          </a:p>
          <a:p>
            <a:pPr marL="457200" lvl="1" indent="0">
              <a:buNone/>
            </a:pP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자바스크립트의 타입 변환 구문과 다르다는 것을 강조하기 위해 </a:t>
            </a:r>
            <a:r>
              <a:rPr kumimoji="1" lang="en-US" altLang="ko-KR" sz="1800" b="1" dirty="0"/>
              <a:t>'</a:t>
            </a:r>
            <a:r>
              <a:rPr kumimoji="1" lang="ko-KR" altLang="en-US" sz="1800" b="1" dirty="0"/>
              <a:t>타입 단언</a:t>
            </a:r>
            <a:r>
              <a:rPr kumimoji="1" lang="en-US" altLang="ko-KR" sz="1800" b="1" dirty="0"/>
              <a:t>'</a:t>
            </a:r>
            <a:r>
              <a:rPr kumimoji="1" lang="ko-KR" altLang="en-US" sz="1800" b="1" dirty="0"/>
              <a:t>이란 용어 사용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다음 처럼 두 가지 구문이 있으며 그 의미는 동일</a:t>
            </a:r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40FFA6-8331-45B1-8F67-74E8F23F6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316" y="1752304"/>
            <a:ext cx="1892568" cy="11177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C14058-0685-4E6A-AFC4-19B654B54668}"/>
              </a:ext>
            </a:extLst>
          </p:cNvPr>
          <p:cNvSpPr txBox="1"/>
          <p:nvPr/>
        </p:nvSpPr>
        <p:spPr>
          <a:xfrm>
            <a:off x="7002735" y="5864890"/>
            <a:ext cx="4717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출처</a:t>
            </a:r>
            <a:r>
              <a:rPr lang="en-US" altLang="ko-KR" sz="1200" b="1" dirty="0"/>
              <a:t>: https://</a:t>
            </a:r>
            <a:r>
              <a:rPr lang="en-US" altLang="ko-KR" sz="1200" b="1" dirty="0" err="1"/>
              <a:t>ko.wikipedia.org</a:t>
            </a:r>
            <a:r>
              <a:rPr lang="en-US" altLang="ko-KR" sz="1200" b="1" dirty="0"/>
              <a:t>/wiki/%</a:t>
            </a:r>
            <a:r>
              <a:rPr lang="en-US" altLang="ko-KR" sz="1200" b="1" dirty="0" err="1"/>
              <a:t>ED%91%9C%EB%AA%85</a:t>
            </a:r>
            <a:endParaRPr lang="ko-KR" altLang="en-US" sz="12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A219D3-8FD6-49AF-B19F-B5784DE7A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413" y="4041155"/>
            <a:ext cx="1996600" cy="9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226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03-5</a:t>
            </a:r>
            <a:r>
              <a:rPr kumimoji="1" lang="en-US" altLang="ko-KR" sz="3600" dirty="0"/>
              <a:t> </a:t>
            </a:r>
            <a:r>
              <a:rPr kumimoji="1" lang="ko-KR" altLang="en-US" b="1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객체의 타입 변환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FE68213-2ACA-4253-801F-E1FE48BC2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9" y="1567545"/>
            <a:ext cx="5150122" cy="4581461"/>
          </a:xfrm>
        </p:spPr>
        <p:txBody>
          <a:bodyPr>
            <a:normAutofit lnSpcReduction="10000"/>
          </a:bodyPr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타입 </a:t>
            </a:r>
            <a:r>
              <a:rPr kumimoji="1" lang="ko-KR" altLang="en-US" sz="2000" dirty="0">
                <a:solidFill>
                  <a:srgbClr val="007EC5"/>
                </a:solidFill>
              </a:rPr>
              <a:t>단언이 필요한 예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오른쪽은 </a:t>
            </a:r>
            <a:r>
              <a:rPr kumimoji="1" lang="en-US" altLang="ko-KR" sz="1800" b="1" dirty="0"/>
              <a:t>object </a:t>
            </a:r>
            <a:r>
              <a:rPr kumimoji="1" lang="ko-KR" altLang="en-US" sz="1800" b="1" dirty="0"/>
              <a:t>타입에 </a:t>
            </a:r>
            <a:r>
              <a:rPr kumimoji="1" lang="en-US" altLang="ko-KR" sz="1800" b="1" dirty="0"/>
              <a:t>name</a:t>
            </a:r>
            <a:r>
              <a:rPr kumimoji="1" lang="ko-KR" altLang="en-US" sz="1800" b="1" dirty="0"/>
              <a:t>이란 이름의 속성이 없어 나타난 타입 오류 화면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오른쪽은 타입 단언 구문으로 타입 오류를 없앤 화면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코드의 의미는 </a:t>
            </a:r>
            <a:r>
              <a:rPr kumimoji="1" lang="en-US" altLang="ko-KR" sz="1800" b="1" dirty="0"/>
              <a:t>person </a:t>
            </a:r>
            <a:r>
              <a:rPr kumimoji="1" lang="ko-KR" altLang="en-US" sz="1800" b="1" dirty="0"/>
              <a:t>객체는 비록 </a:t>
            </a:r>
            <a:r>
              <a:rPr kumimoji="1" lang="en-US" altLang="ko-KR" sz="1800" b="1" dirty="0"/>
              <a:t>object </a:t>
            </a:r>
            <a:r>
              <a:rPr kumimoji="1" lang="ko-KR" altLang="en-US" sz="1800" b="1" dirty="0"/>
              <a:t>타입이지만 </a:t>
            </a:r>
            <a:r>
              <a:rPr kumimoji="1" lang="en-US" altLang="ko-KR" sz="1800" b="1" dirty="0"/>
              <a:t>name </a:t>
            </a:r>
            <a:r>
              <a:rPr kumimoji="1" lang="ko-KR" altLang="en-US" sz="1800" b="1" dirty="0"/>
              <a:t>속성이 반드시 있다고 컴파일러에게 </a:t>
            </a:r>
            <a:r>
              <a:rPr kumimoji="1" lang="en-US" altLang="ko-KR" sz="1800" b="1" dirty="0"/>
              <a:t>'</a:t>
            </a:r>
            <a:r>
              <a:rPr kumimoji="1" lang="ko-KR" altLang="en-US" sz="1800" b="1" dirty="0"/>
              <a:t>주장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즉 </a:t>
            </a:r>
            <a:r>
              <a:rPr kumimoji="1" lang="en-US" altLang="ko-KR" sz="1800" b="1" dirty="0"/>
              <a:t>assert)' </a:t>
            </a:r>
            <a:r>
              <a:rPr kumimoji="1" lang="ko-KR" altLang="en-US" sz="1800" b="1" dirty="0"/>
              <a:t>하여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컴파일러로 하여금 코드가 안전하다고 믿게 한 것 </a:t>
            </a:r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709CEB-3746-4103-B8A6-55D20F118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218" y="1511761"/>
            <a:ext cx="5067757" cy="23465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9E8FAE-8962-4DAD-BE18-3BA5194E2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725" y="3943986"/>
            <a:ext cx="5067757" cy="234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405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1C47D-5888-7840-BD74-73562954A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라이언 달</a:t>
            </a:r>
            <a:r>
              <a:rPr lang="en-US" altLang="ko-KR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(Ryan Dahl, Node.js </a:t>
            </a:r>
            <a:r>
              <a:rPr lang="ko-KR" altLang="en-US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과 </a:t>
            </a:r>
            <a:r>
              <a:rPr lang="en-US" altLang="ko-KR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Deno </a:t>
            </a:r>
            <a:r>
              <a:rPr lang="ko-KR" altLang="en-US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창시자</a:t>
            </a:r>
            <a:r>
              <a:rPr lang="en-US" altLang="ko-KR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endParaRPr lang="ko-KR" altLang="en-US" sz="1400" dirty="0">
              <a:solidFill>
                <a:srgbClr val="007EC5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59A72B-D985-F34B-B790-8246CB591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endParaRPr lang="en-US" altLang="ko-KR" sz="4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저는 타입스크립트를 좋아합니다</a:t>
            </a:r>
            <a:r>
              <a:rPr lang="en-US" altLang="ko-KR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ko-KR" altLang="en-US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최고죠</a:t>
            </a:r>
            <a:r>
              <a:rPr lang="en-US" altLang="ko-KR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90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3F1F016-4B70-CA41-A772-192059635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ko-KR" altLang="en-US" sz="4800" dirty="0"/>
              <a:t>객체와 타입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B74F1-0AB2-B043-920A-B914EB369084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867275" y="4064828"/>
            <a:ext cx="3276788" cy="183238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03-1</a:t>
            </a:r>
            <a:r>
              <a:rPr kumimoji="1" lang="en-US" altLang="ko-KR" dirty="0"/>
              <a:t> </a:t>
            </a:r>
            <a:r>
              <a:rPr kumimoji="1" lang="ko-KR" altLang="en-US" dirty="0">
                <a:solidFill>
                  <a:schemeClr val="accent2"/>
                </a:solidFill>
              </a:rPr>
              <a:t>타입스크립트 변수 선언문</a:t>
            </a:r>
            <a:endParaRPr kumimoji="1" lang="en-US" altLang="ko-KR" dirty="0">
              <a:solidFill>
                <a:schemeClr val="accent2"/>
              </a:solidFill>
            </a:endParaRP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03-2</a:t>
            </a:r>
            <a:r>
              <a:rPr kumimoji="1" lang="en-US" altLang="ko-KR" dirty="0"/>
              <a:t> </a:t>
            </a:r>
            <a:r>
              <a:rPr kumimoji="1" lang="ko-KR" altLang="en-US" dirty="0"/>
              <a:t>객체와 인터페이스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03-3</a:t>
            </a:r>
            <a:r>
              <a:rPr kumimoji="1" lang="en-US" altLang="ko-KR" dirty="0"/>
              <a:t> </a:t>
            </a:r>
            <a:r>
              <a:rPr kumimoji="1" lang="ko-KR" altLang="en-US" dirty="0"/>
              <a:t>객체와 클래스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03-4</a:t>
            </a:r>
            <a:r>
              <a:rPr kumimoji="1" lang="en-US" altLang="ko-KR" dirty="0"/>
              <a:t> </a:t>
            </a:r>
            <a:r>
              <a:rPr kumimoji="1" lang="ko-KR" altLang="en-US" dirty="0"/>
              <a:t>객체의 비구조화 할당문</a:t>
            </a: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03-5</a:t>
            </a:r>
            <a:r>
              <a:rPr kumimoji="1" lang="en-US" altLang="ko-KR" dirty="0"/>
              <a:t> </a:t>
            </a:r>
            <a:r>
              <a:rPr kumimoji="1" lang="ko-KR" altLang="en-US" dirty="0"/>
              <a:t>객체의 타입 변환</a:t>
            </a:r>
          </a:p>
          <a:p>
            <a:pPr algn="l"/>
            <a:endParaRPr kumimoji="1" lang="ko-KR" altLang="en-US" dirty="0"/>
          </a:p>
          <a:p>
            <a:pPr algn="l"/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C1C4F-0840-7047-902B-65133B427C7B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kumimoji="1" lang="en-US" altLang="ko-KR" dirty="0"/>
              <a:t>03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13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03-1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타입스크립트 변수 선언문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1159035" cy="458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>
                <a:solidFill>
                  <a:srgbClr val="007EC5"/>
                </a:solidFill>
              </a:rPr>
              <a:t>이 절의 목적</a:t>
            </a:r>
            <a:endParaRPr kumimoji="1" lang="en-US" altLang="ko-KR" sz="1800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자바스크립트 와 타입스크립트 타입의 차이 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let </a:t>
            </a:r>
            <a:r>
              <a:rPr kumimoji="1" lang="ko-KR" altLang="en-US" sz="1800" b="1" dirty="0"/>
              <a:t>과 </a:t>
            </a:r>
            <a:r>
              <a:rPr kumimoji="1" lang="en-US" altLang="ko-KR" sz="1800" b="1" dirty="0"/>
              <a:t>const </a:t>
            </a:r>
            <a:r>
              <a:rPr kumimoji="1" lang="ko-KR" altLang="en-US" sz="1800" b="1" dirty="0"/>
              <a:t>변수 선언문 구문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타입 주석과 타입 추론 구문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any </a:t>
            </a:r>
            <a:r>
              <a:rPr kumimoji="1" lang="ko-KR" altLang="en-US" sz="1800" b="1" dirty="0"/>
              <a:t>와 </a:t>
            </a:r>
            <a:r>
              <a:rPr kumimoji="1" lang="en-US" altLang="ko-KR" sz="1800" b="1" dirty="0"/>
              <a:t>undefined </a:t>
            </a:r>
            <a:r>
              <a:rPr kumimoji="1" lang="ko-KR" altLang="en-US" sz="1800" b="1" dirty="0"/>
              <a:t>등 특별한 의미가 있는 타입 이해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타입스크립트 템플릿 문자열 </a:t>
            </a:r>
            <a:r>
              <a:rPr kumimoji="1" lang="ko-KR" altLang="en-US" sz="1800" b="1"/>
              <a:t>구문 </a:t>
            </a:r>
            <a:endParaRPr kumimoji="1" lang="en-US" altLang="ko-KR" sz="1800" b="1" dirty="0"/>
          </a:p>
          <a:p>
            <a:pPr lvl="1"/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0030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03-1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타입스크립트 변수 선언문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타입스크립트 기본 제공 타입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타입스크립트는 다음 </a:t>
            </a:r>
            <a:r>
              <a:rPr kumimoji="1" lang="en-US" altLang="ko-KR" sz="1800" b="1" dirty="0"/>
              <a:t>4</a:t>
            </a:r>
            <a:r>
              <a:rPr kumimoji="1" lang="ko-KR" altLang="en-US" sz="1800" b="1" dirty="0"/>
              <a:t>가지 유형의 기본 타입</a:t>
            </a:r>
            <a:r>
              <a:rPr kumimoji="1" lang="en-US" altLang="ko-KR" sz="1800" b="1" dirty="0"/>
              <a:t>(built-in </a:t>
            </a:r>
            <a:r>
              <a:rPr kumimoji="1" lang="ko-KR" altLang="en-US" sz="1800" b="1" dirty="0"/>
              <a:t>혹은 </a:t>
            </a:r>
            <a:r>
              <a:rPr kumimoji="1" lang="en-US" altLang="ko-KR" sz="1800" b="1" dirty="0"/>
              <a:t>primitive type)</a:t>
            </a:r>
            <a:r>
              <a:rPr kumimoji="1" lang="ko-KR" altLang="en-US" sz="1800" b="1" dirty="0"/>
              <a:t>을 제공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자바스크립트 타입은 대문자로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타입스크립트 타입은 소문자로 시작함에 주의</a:t>
            </a:r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F39AB8-2791-4F24-A266-CF6E65393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70" y="3081609"/>
            <a:ext cx="86582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2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03-1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타입스크립트 변수 선언문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b="1" dirty="0">
                <a:solidFill>
                  <a:srgbClr val="007EC5"/>
                </a:solidFill>
              </a:rPr>
              <a:t>let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과 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const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키워드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변수를 생성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혹은 선언</a:t>
            </a:r>
            <a:r>
              <a:rPr kumimoji="1" lang="en-US" altLang="ko-KR" sz="1800" b="1" dirty="0"/>
              <a:t>)</a:t>
            </a:r>
            <a:r>
              <a:rPr kumimoji="1" lang="ko-KR" altLang="en-US" sz="1800" b="1" dirty="0"/>
              <a:t>할 때 사용하는 키워드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let</a:t>
            </a:r>
            <a:r>
              <a:rPr kumimoji="1" lang="ko-KR" altLang="en-US" sz="1800" b="1" dirty="0"/>
              <a:t>은 가변 변수</a:t>
            </a:r>
            <a:r>
              <a:rPr kumimoji="1" lang="en-US" altLang="ko-KR" sz="1800" b="1" dirty="0"/>
              <a:t>(mutable variable)</a:t>
            </a:r>
            <a:r>
              <a:rPr kumimoji="1" lang="ko-KR" altLang="en-US" sz="1800" b="1" dirty="0"/>
              <a:t>을 만들 때</a:t>
            </a:r>
            <a:r>
              <a:rPr kumimoji="1" lang="en-US" altLang="ko-KR" sz="1800" b="1" dirty="0"/>
              <a:t>, const</a:t>
            </a:r>
            <a:r>
              <a:rPr kumimoji="1" lang="ko-KR" altLang="en-US" sz="1800" b="1" dirty="0"/>
              <a:t>는 불변 변수</a:t>
            </a:r>
            <a:r>
              <a:rPr kumimoji="1" lang="en-US" altLang="ko-KR" sz="1800" b="1" dirty="0"/>
              <a:t>(immutable) </a:t>
            </a:r>
            <a:r>
              <a:rPr kumimoji="1" lang="ko-KR" altLang="en-US" sz="1800" b="1" dirty="0"/>
              <a:t>변수를 만들 때 사용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가변 변수는 생성 뒤에도 변수에 담긴 값을 변경시킬 수 있는 변수를 의미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불변 변수는 처음 생성시 설정된 초기 값을 절대로 변경시킬 수 없는 변수를 의미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 가변 변수 선언 구문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불변 변수 선언 구문</a:t>
            </a:r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B0236F-7C7C-49B4-B2AD-65991E357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122" y="3669136"/>
            <a:ext cx="2324100" cy="552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9B4C81-028F-4DAF-B05C-AF4E40BFD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408" y="4698976"/>
            <a:ext cx="26479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4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3498</TotalTime>
  <Words>2696</Words>
  <Application>Microsoft Office PowerPoint</Application>
  <PresentationFormat>와이드스크린</PresentationFormat>
  <Paragraphs>430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0" baseType="lpstr">
      <vt:lpstr>Malgun Gothic</vt:lpstr>
      <vt:lpstr>Malgun Gothic</vt:lpstr>
      <vt:lpstr>Batang</vt:lpstr>
      <vt:lpstr>Arial</vt:lpstr>
      <vt:lpstr>Wingdings</vt:lpstr>
      <vt:lpstr>Office 테마</vt:lpstr>
      <vt:lpstr>PowerPoint 프레젠테이션</vt:lpstr>
      <vt:lpstr>알아 두셔야 할 사항</vt:lpstr>
      <vt:lpstr>타입스크립트 개발 시 알아 둬야 할 부분</vt:lpstr>
      <vt:lpstr>타입스크립트 개발 시 알아 둬야 할 부분</vt:lpstr>
      <vt:lpstr>타입스크립트 개발 시 알아 둬야 할 부분</vt:lpstr>
      <vt:lpstr>PowerPoint 프레젠테이션</vt:lpstr>
      <vt:lpstr>03-1 타입스크립트 변수 선언문</vt:lpstr>
      <vt:lpstr>03-1 타입스크립트 변수 선언문</vt:lpstr>
      <vt:lpstr>03-1 타입스크립트 변수 선언문</vt:lpstr>
      <vt:lpstr>03-1 타입스크립트 변수 선언문</vt:lpstr>
      <vt:lpstr>03-1 타입스크립트 변수 선언문</vt:lpstr>
      <vt:lpstr>03-1 타입스크립트 변수 선언문</vt:lpstr>
      <vt:lpstr>03-1 타입스크립트 변수 선언문</vt:lpstr>
      <vt:lpstr>03-1 타입스크립트 변수 선언문</vt:lpstr>
      <vt:lpstr>03-1 타입스크립트 변수 선언문</vt:lpstr>
      <vt:lpstr>PowerPoint 프레젠테이션</vt:lpstr>
      <vt:lpstr>03-2 객체와 인터페이스</vt:lpstr>
      <vt:lpstr>03-2 객체와 인터페이스</vt:lpstr>
      <vt:lpstr>03-2 객체와 인터페이스</vt:lpstr>
      <vt:lpstr>03-2 객체와 인터페이스</vt:lpstr>
      <vt:lpstr>03-2 객체와 인터페이스</vt:lpstr>
      <vt:lpstr>03-2 객체와 인터페이스</vt:lpstr>
      <vt:lpstr>PowerPoint 프레젠테이션</vt:lpstr>
      <vt:lpstr>03-3 객체와 클래스</vt:lpstr>
      <vt:lpstr>03-3 객체와 클래스</vt:lpstr>
      <vt:lpstr>03-3 객체와 클래스</vt:lpstr>
      <vt:lpstr>03-3 객체와 클래스</vt:lpstr>
      <vt:lpstr>03-3 객체와 클래스</vt:lpstr>
      <vt:lpstr>03-3 객체와 클래스</vt:lpstr>
      <vt:lpstr>03-3 객체와 클래스</vt:lpstr>
      <vt:lpstr>03-3 객체와 클래스</vt:lpstr>
      <vt:lpstr>03-3 객체와 클래스</vt:lpstr>
      <vt:lpstr>03-3 객체와 클래스</vt:lpstr>
      <vt:lpstr>03-3 객체와 클래스</vt:lpstr>
      <vt:lpstr>03-3 객체와 클래스</vt:lpstr>
      <vt:lpstr>03-3 객체와 클래스</vt:lpstr>
      <vt:lpstr>03-3 객체와 클래스</vt:lpstr>
      <vt:lpstr>03-3 객체와 클래스</vt:lpstr>
      <vt:lpstr>03-3 객체와 클래스</vt:lpstr>
      <vt:lpstr>03-3 객체와 클래스</vt:lpstr>
      <vt:lpstr>PowerPoint 프레젠테이션</vt:lpstr>
      <vt:lpstr>03-4 객체의 비구조화 할당문</vt:lpstr>
      <vt:lpstr>03-4 객체의 비구조화 할당문</vt:lpstr>
      <vt:lpstr>03-4 객체의 비구조화 할당문</vt:lpstr>
      <vt:lpstr>03-4 객체의 비구조화 할당문</vt:lpstr>
      <vt:lpstr>03-4 객체의 비구조화 할당문</vt:lpstr>
      <vt:lpstr>03-4 객체의 비구조화 할당문</vt:lpstr>
      <vt:lpstr>03-4 객체의 비구조화 할당문</vt:lpstr>
      <vt:lpstr>PowerPoint 프레젠테이션</vt:lpstr>
      <vt:lpstr>03-5 객체의 타입 변환</vt:lpstr>
      <vt:lpstr>03-5 객체의 타입 변환</vt:lpstr>
      <vt:lpstr>03-5 객체의 타입 변환</vt:lpstr>
      <vt:lpstr>03-5 객체의 타입 변환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 진아</dc:creator>
  <cp:lastModifiedBy>전 예홍</cp:lastModifiedBy>
  <cp:revision>326</cp:revision>
  <cp:lastPrinted>2020-07-23T17:41:23Z</cp:lastPrinted>
  <dcterms:created xsi:type="dcterms:W3CDTF">2020-07-22T11:00:58Z</dcterms:created>
  <dcterms:modified xsi:type="dcterms:W3CDTF">2021-07-12T04:04:58Z</dcterms:modified>
</cp:coreProperties>
</file>