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323" r:id="rId3"/>
    <p:sldId id="324" r:id="rId4"/>
    <p:sldId id="264" r:id="rId5"/>
    <p:sldId id="265" r:id="rId6"/>
    <p:sldId id="259" r:id="rId7"/>
    <p:sldId id="266" r:id="rId8"/>
    <p:sldId id="303" r:id="rId9"/>
    <p:sldId id="306" r:id="rId10"/>
    <p:sldId id="312" r:id="rId11"/>
    <p:sldId id="307" r:id="rId12"/>
    <p:sldId id="311" r:id="rId13"/>
    <p:sldId id="313" r:id="rId14"/>
    <p:sldId id="317" r:id="rId15"/>
    <p:sldId id="305" r:id="rId16"/>
    <p:sldId id="316" r:id="rId17"/>
    <p:sldId id="315" r:id="rId18"/>
    <p:sldId id="314" r:id="rId19"/>
    <p:sldId id="322" r:id="rId20"/>
    <p:sldId id="325" r:id="rId21"/>
    <p:sldId id="304" r:id="rId22"/>
    <p:sldId id="309" r:id="rId23"/>
    <p:sldId id="310" r:id="rId24"/>
    <p:sldId id="308" r:id="rId25"/>
    <p:sldId id="320" r:id="rId26"/>
    <p:sldId id="318" r:id="rId27"/>
    <p:sldId id="321" r:id="rId28"/>
    <p:sldId id="319" r:id="rId29"/>
    <p:sldId id="258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EF9"/>
    <a:srgbClr val="007EC5"/>
    <a:srgbClr val="04619A"/>
    <a:srgbClr val="CFDFF2"/>
    <a:srgbClr val="64A0D6"/>
    <a:srgbClr val="949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89176" autoAdjust="0"/>
  </p:normalViewPr>
  <p:slideViewPr>
    <p:cSldViewPr snapToGrid="0" snapToObjects="1">
      <p:cViewPr varScale="1">
        <p:scale>
          <a:sx n="146" d="100"/>
          <a:sy n="146" d="100"/>
        </p:scale>
        <p:origin x="84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함 진아" userId="853515ff651aadf9" providerId="LiveId" clId="{7F98F92B-5791-1B48-BA8E-D938AE7CFDE0}"/>
    <pc:docChg chg="undo custSel modSld sldOrd modMainMaster">
      <pc:chgData name="함 진아" userId="853515ff651aadf9" providerId="LiveId" clId="{7F98F92B-5791-1B48-BA8E-D938AE7CFDE0}" dt="2020-08-03T11:22:56.062" v="441" actId="1035"/>
      <pc:docMkLst>
        <pc:docMk/>
      </pc:docMkLst>
      <pc:sldChg chg="addSp delSp modSp">
        <pc:chgData name="함 진아" userId="853515ff651aadf9" providerId="LiveId" clId="{7F98F92B-5791-1B48-BA8E-D938AE7CFDE0}" dt="2020-08-03T10:52:16.467" v="8"/>
        <pc:sldMkLst>
          <pc:docMk/>
          <pc:sldMk cId="1778578512" sldId="257"/>
        </pc:sldMkLst>
        <pc:grpChg chg="del">
          <ac:chgData name="함 진아" userId="853515ff651aadf9" providerId="LiveId" clId="{7F98F92B-5791-1B48-BA8E-D938AE7CFDE0}" dt="2020-08-03T10:52:16.162" v="7" actId="478"/>
          <ac:grpSpMkLst>
            <pc:docMk/>
            <pc:sldMk cId="1778578512" sldId="257"/>
            <ac:grpSpMk id="17" creationId="{1FD8B320-BD08-4146-B559-81CA4DEA1517}"/>
          </ac:grpSpMkLst>
        </pc:grpChg>
        <pc:picChg chg="add del mod">
          <ac:chgData name="함 진아" userId="853515ff651aadf9" providerId="LiveId" clId="{7F98F92B-5791-1B48-BA8E-D938AE7CFDE0}" dt="2020-08-03T10:52:13.786" v="6"/>
          <ac:picMkLst>
            <pc:docMk/>
            <pc:sldMk cId="1778578512" sldId="257"/>
            <ac:picMk id="4" creationId="{B05B1282-4DB6-1948-AE61-F3F74DC75045}"/>
          </ac:picMkLst>
        </pc:picChg>
        <pc:picChg chg="add">
          <ac:chgData name="함 진아" userId="853515ff651aadf9" providerId="LiveId" clId="{7F98F92B-5791-1B48-BA8E-D938AE7CFDE0}" dt="2020-08-03T10:52:16.467" v="8"/>
          <ac:picMkLst>
            <pc:docMk/>
            <pc:sldMk cId="1778578512" sldId="257"/>
            <ac:picMk id="9" creationId="{749A04B5-DE21-EC41-A723-F5FE74D6EDB5}"/>
          </ac:picMkLst>
        </pc:picChg>
        <pc:picChg chg="del">
          <ac:chgData name="함 진아" userId="853515ff651aadf9" providerId="LiveId" clId="{7F98F92B-5791-1B48-BA8E-D938AE7CFDE0}" dt="2020-08-03T10:52:16.162" v="7" actId="478"/>
          <ac:picMkLst>
            <pc:docMk/>
            <pc:sldMk cId="1778578512" sldId="257"/>
            <ac:picMk id="13" creationId="{3A29FFFC-6035-B74A-9BEC-0FC845F130A9}"/>
          </ac:picMkLst>
        </pc:picChg>
      </pc:sldChg>
      <pc:sldChg chg="addSp delSp modSp">
        <pc:chgData name="함 진아" userId="853515ff651aadf9" providerId="LiveId" clId="{7F98F92B-5791-1B48-BA8E-D938AE7CFDE0}" dt="2020-08-03T10:53:01.454" v="16"/>
        <pc:sldMkLst>
          <pc:docMk/>
          <pc:sldMk cId="2695887142" sldId="261"/>
        </pc:sldMkLst>
        <pc:picChg chg="del">
          <ac:chgData name="함 진아" userId="853515ff651aadf9" providerId="LiveId" clId="{7F98F92B-5791-1B48-BA8E-D938AE7CFDE0}" dt="2020-08-03T10:53:01.148" v="15" actId="478"/>
          <ac:picMkLst>
            <pc:docMk/>
            <pc:sldMk cId="2695887142" sldId="261"/>
            <ac:picMk id="4" creationId="{1F75B4CF-CE6F-3041-9291-E8093DD3FA69}"/>
          </ac:picMkLst>
        </pc:picChg>
        <pc:picChg chg="add del mod">
          <ac:chgData name="함 진아" userId="853515ff651aadf9" providerId="LiveId" clId="{7F98F92B-5791-1B48-BA8E-D938AE7CFDE0}" dt="2020-08-03T10:53:00.092" v="14"/>
          <ac:picMkLst>
            <pc:docMk/>
            <pc:sldMk cId="2695887142" sldId="261"/>
            <ac:picMk id="8" creationId="{54BC22E9-03F0-A547-8A5B-B63DCDCCED27}"/>
          </ac:picMkLst>
        </pc:picChg>
        <pc:picChg chg="add">
          <ac:chgData name="함 진아" userId="853515ff651aadf9" providerId="LiveId" clId="{7F98F92B-5791-1B48-BA8E-D938AE7CFDE0}" dt="2020-08-03T10:53:01.454" v="16"/>
          <ac:picMkLst>
            <pc:docMk/>
            <pc:sldMk cId="2695887142" sldId="261"/>
            <ac:picMk id="10" creationId="{09158AEE-403F-B442-973B-3345419D8D32}"/>
          </ac:picMkLst>
        </pc:picChg>
      </pc:sldChg>
      <pc:sldChg chg="addSp delSp modSp">
        <pc:chgData name="함 진아" userId="853515ff651aadf9" providerId="LiveId" clId="{7F98F92B-5791-1B48-BA8E-D938AE7CFDE0}" dt="2020-08-03T10:53:33.226" v="22"/>
        <pc:sldMkLst>
          <pc:docMk/>
          <pc:sldMk cId="1942808625" sldId="262"/>
        </pc:sldMkLst>
        <pc:picChg chg="add del mod">
          <ac:chgData name="함 진아" userId="853515ff651aadf9" providerId="LiveId" clId="{7F98F92B-5791-1B48-BA8E-D938AE7CFDE0}" dt="2020-08-03T10:53:31.892" v="20"/>
          <ac:picMkLst>
            <pc:docMk/>
            <pc:sldMk cId="1942808625" sldId="262"/>
            <ac:picMk id="4" creationId="{D780CA78-B356-E84A-B0AB-0D760ED99763}"/>
          </ac:picMkLst>
        </pc:picChg>
        <pc:picChg chg="add">
          <ac:chgData name="함 진아" userId="853515ff651aadf9" providerId="LiveId" clId="{7F98F92B-5791-1B48-BA8E-D938AE7CFDE0}" dt="2020-08-03T10:53:33.226" v="22"/>
          <ac:picMkLst>
            <pc:docMk/>
            <pc:sldMk cId="1942808625" sldId="262"/>
            <ac:picMk id="6" creationId="{32612480-53DF-8641-9EC7-252B99D5AD36}"/>
          </ac:picMkLst>
        </pc:picChg>
        <pc:picChg chg="del">
          <ac:chgData name="함 진아" userId="853515ff651aadf9" providerId="LiveId" clId="{7F98F92B-5791-1B48-BA8E-D938AE7CFDE0}" dt="2020-08-03T10:53:32.949" v="21" actId="478"/>
          <ac:picMkLst>
            <pc:docMk/>
            <pc:sldMk cId="1942808625" sldId="262"/>
            <ac:picMk id="8" creationId="{FA0E634E-C10E-304F-9555-1B00965BDD63}"/>
          </ac:picMkLst>
        </pc:picChg>
      </pc:sldChg>
      <pc:sldChg chg="addSp delSp modSp">
        <pc:chgData name="함 진아" userId="853515ff651aadf9" providerId="LiveId" clId="{7F98F92B-5791-1B48-BA8E-D938AE7CFDE0}" dt="2020-08-03T10:54:47.804" v="33"/>
        <pc:sldMkLst>
          <pc:docMk/>
          <pc:sldMk cId="2476863609" sldId="265"/>
        </pc:sldMkLst>
        <pc:grpChg chg="del">
          <ac:chgData name="함 진아" userId="853515ff651aadf9" providerId="LiveId" clId="{7F98F92B-5791-1B48-BA8E-D938AE7CFDE0}" dt="2020-08-03T10:54:16.689" v="26" actId="478"/>
          <ac:grpSpMkLst>
            <pc:docMk/>
            <pc:sldMk cId="2476863609" sldId="265"/>
            <ac:grpSpMk id="8" creationId="{E7247311-F04C-6D47-926F-70C462995C13}"/>
          </ac:grpSpMkLst>
        </pc:grpChg>
        <pc:picChg chg="del">
          <ac:chgData name="함 진아" userId="853515ff651aadf9" providerId="LiveId" clId="{7F98F92B-5791-1B48-BA8E-D938AE7CFDE0}" dt="2020-08-03T10:54:16.689" v="26" actId="478"/>
          <ac:picMkLst>
            <pc:docMk/>
            <pc:sldMk cId="2476863609" sldId="265"/>
            <ac:picMk id="5" creationId="{96387652-001A-0544-BBF1-26AF186160BF}"/>
          </ac:picMkLst>
        </pc:picChg>
        <pc:picChg chg="del">
          <ac:chgData name="함 진아" userId="853515ff651aadf9" providerId="LiveId" clId="{7F98F92B-5791-1B48-BA8E-D938AE7CFDE0}" dt="2020-08-03T10:54:47.575" v="32" actId="478"/>
          <ac:picMkLst>
            <pc:docMk/>
            <pc:sldMk cId="2476863609" sldId="265"/>
            <ac:picMk id="7" creationId="{A4D25CEC-00BD-1C48-AB03-1BB3490BD7FB}"/>
          </ac:picMkLst>
        </pc:picChg>
        <pc:picChg chg="add mod">
          <ac:chgData name="함 진아" userId="853515ff651aadf9" providerId="LiveId" clId="{7F98F92B-5791-1B48-BA8E-D938AE7CFDE0}" dt="2020-08-03T10:54:19.599" v="27" actId="1076"/>
          <ac:picMkLst>
            <pc:docMk/>
            <pc:sldMk cId="2476863609" sldId="265"/>
            <ac:picMk id="9" creationId="{76851F76-81AB-6A47-9933-749B6070A6BF}"/>
          </ac:picMkLst>
        </pc:picChg>
        <pc:picChg chg="add del mod">
          <ac:chgData name="함 진아" userId="853515ff651aadf9" providerId="LiveId" clId="{7F98F92B-5791-1B48-BA8E-D938AE7CFDE0}" dt="2020-08-03T10:54:46.639" v="31"/>
          <ac:picMkLst>
            <pc:docMk/>
            <pc:sldMk cId="2476863609" sldId="265"/>
            <ac:picMk id="10" creationId="{0B9841F1-0D9E-554B-8DAD-ADBFD597BA22}"/>
          </ac:picMkLst>
        </pc:picChg>
        <pc:picChg chg="add">
          <ac:chgData name="함 진아" userId="853515ff651aadf9" providerId="LiveId" clId="{7F98F92B-5791-1B48-BA8E-D938AE7CFDE0}" dt="2020-08-03T10:54:47.804" v="33"/>
          <ac:picMkLst>
            <pc:docMk/>
            <pc:sldMk cId="2476863609" sldId="265"/>
            <ac:picMk id="14" creationId="{9D72AF22-BCE7-5C43-93D9-D9BC94FB8D87}"/>
          </ac:picMkLst>
        </pc:picChg>
      </pc:sldChg>
      <pc:sldChg chg="addSp delSp modSp">
        <pc:chgData name="함 진아" userId="853515ff651aadf9" providerId="LiveId" clId="{7F98F92B-5791-1B48-BA8E-D938AE7CFDE0}" dt="2020-08-03T10:57:35.877" v="63" actId="1076"/>
        <pc:sldMkLst>
          <pc:docMk/>
          <pc:sldMk cId="463013251" sldId="266"/>
        </pc:sldMkLst>
        <pc:spChg chg="mod">
          <ac:chgData name="함 진아" userId="853515ff651aadf9" providerId="LiveId" clId="{7F98F92B-5791-1B48-BA8E-D938AE7CFDE0}" dt="2020-08-03T10:56:06.027" v="46" actId="1076"/>
          <ac:spMkLst>
            <pc:docMk/>
            <pc:sldMk cId="463013251" sldId="266"/>
            <ac:spMk id="30" creationId="{C32BDA21-3521-814D-8248-0CF6F5D13184}"/>
          </ac:spMkLst>
        </pc:spChg>
        <pc:spChg chg="mod">
          <ac:chgData name="함 진아" userId="853515ff651aadf9" providerId="LiveId" clId="{7F98F92B-5791-1B48-BA8E-D938AE7CFDE0}" dt="2020-08-03T10:57:20.622" v="60" actId="1076"/>
          <ac:spMkLst>
            <pc:docMk/>
            <pc:sldMk cId="463013251" sldId="266"/>
            <ac:spMk id="31" creationId="{82EADFC7-BAD8-0D4C-9463-9AC76A90BED8}"/>
          </ac:spMkLst>
        </pc:spChg>
        <pc:spChg chg="mod">
          <ac:chgData name="함 진아" userId="853515ff651aadf9" providerId="LiveId" clId="{7F98F92B-5791-1B48-BA8E-D938AE7CFDE0}" dt="2020-08-03T10:56:08.884" v="47" actId="1076"/>
          <ac:spMkLst>
            <pc:docMk/>
            <pc:sldMk cId="463013251" sldId="266"/>
            <ac:spMk id="32" creationId="{7ED0467C-C27B-E24A-BAA0-0816469582B4}"/>
          </ac:spMkLst>
        </pc:spChg>
        <pc:spChg chg="mod">
          <ac:chgData name="함 진아" userId="853515ff651aadf9" providerId="LiveId" clId="{7F98F92B-5791-1B48-BA8E-D938AE7CFDE0}" dt="2020-08-03T10:57:20.622" v="60" actId="1076"/>
          <ac:spMkLst>
            <pc:docMk/>
            <pc:sldMk cId="463013251" sldId="266"/>
            <ac:spMk id="33" creationId="{C6CAAED3-D556-D34D-A640-D48DD5BDE2D7}"/>
          </ac:spMkLst>
        </pc:spChg>
        <pc:grpChg chg="del">
          <ac:chgData name="함 진아" userId="853515ff651aadf9" providerId="LiveId" clId="{7F98F92B-5791-1B48-BA8E-D938AE7CFDE0}" dt="2020-08-03T10:55:26.785" v="40" actId="478"/>
          <ac:grpSpMkLst>
            <pc:docMk/>
            <pc:sldMk cId="463013251" sldId="266"/>
            <ac:grpSpMk id="22" creationId="{BC653FE9-2DCA-B64F-B8A6-E58887CAE0C1}"/>
          </ac:grpSpMkLst>
        </pc:grpChg>
        <pc:grpChg chg="del">
          <ac:chgData name="함 진아" userId="853515ff651aadf9" providerId="LiveId" clId="{7F98F92B-5791-1B48-BA8E-D938AE7CFDE0}" dt="2020-08-03T10:56:51.162" v="54" actId="478"/>
          <ac:grpSpMkLst>
            <pc:docMk/>
            <pc:sldMk cId="463013251" sldId="266"/>
            <ac:grpSpMk id="26" creationId="{AF67F64B-EE7B-C847-839F-4E02C11DE6DD}"/>
          </ac:grpSpMkLst>
        </pc:grpChg>
        <pc:grpChg chg="del">
          <ac:chgData name="함 진아" userId="853515ff651aadf9" providerId="LiveId" clId="{7F98F92B-5791-1B48-BA8E-D938AE7CFDE0}" dt="2020-08-03T10:56:51.162" v="54" actId="478"/>
          <ac:grpSpMkLst>
            <pc:docMk/>
            <pc:sldMk cId="463013251" sldId="266"/>
            <ac:grpSpMk id="29" creationId="{15E4612B-6EC6-114C-AC69-4503C1B044F5}"/>
          </ac:grpSpMkLst>
        </pc:grpChg>
        <pc:picChg chg="add mod">
          <ac:chgData name="함 진아" userId="853515ff651aadf9" providerId="LiveId" clId="{7F98F92B-5791-1B48-BA8E-D938AE7CFDE0}" dt="2020-08-03T10:55:24.910" v="39" actId="1076"/>
          <ac:picMkLst>
            <pc:docMk/>
            <pc:sldMk cId="463013251" sldId="266"/>
            <ac:picMk id="4" creationId="{115369A9-EBA2-4749-9649-2A6B1F95CCBF}"/>
          </ac:picMkLst>
        </pc:picChg>
        <pc:picChg chg="add mod">
          <ac:chgData name="함 진아" userId="853515ff651aadf9" providerId="LiveId" clId="{7F98F92B-5791-1B48-BA8E-D938AE7CFDE0}" dt="2020-08-03T10:55:43.540" v="43" actId="14100"/>
          <ac:picMkLst>
            <pc:docMk/>
            <pc:sldMk cId="463013251" sldId="266"/>
            <ac:picMk id="5" creationId="{C11E188B-D864-5C40-8762-7173FC4CD045}"/>
          </ac:picMkLst>
        </pc:picChg>
        <pc:picChg chg="add mod">
          <ac:chgData name="함 진아" userId="853515ff651aadf9" providerId="LiveId" clId="{7F98F92B-5791-1B48-BA8E-D938AE7CFDE0}" dt="2020-08-03T10:57:35.877" v="63" actId="1076"/>
          <ac:picMkLst>
            <pc:docMk/>
            <pc:sldMk cId="463013251" sldId="266"/>
            <ac:picMk id="6" creationId="{579C3A72-FC98-6B4E-AA75-8A8A12A44386}"/>
          </ac:picMkLst>
        </pc:picChg>
        <pc:picChg chg="add mod">
          <ac:chgData name="함 진아" userId="853515ff651aadf9" providerId="LiveId" clId="{7F98F92B-5791-1B48-BA8E-D938AE7CFDE0}" dt="2020-08-03T10:57:12.004" v="58" actId="1076"/>
          <ac:picMkLst>
            <pc:docMk/>
            <pc:sldMk cId="463013251" sldId="266"/>
            <ac:picMk id="7" creationId="{21FE8341-478F-2848-8AEA-3FBC22536418}"/>
          </ac:picMkLst>
        </pc:picChg>
        <pc:picChg chg="del">
          <ac:chgData name="함 진아" userId="853515ff651aadf9" providerId="LiveId" clId="{7F98F92B-5791-1B48-BA8E-D938AE7CFDE0}" dt="2020-08-03T10:56:51.162" v="54" actId="478"/>
          <ac:picMkLst>
            <pc:docMk/>
            <pc:sldMk cId="463013251" sldId="266"/>
            <ac:picMk id="16" creationId="{8758C38E-A7A6-2044-8E0F-CEA2DCF39004}"/>
          </ac:picMkLst>
        </pc:picChg>
        <pc:picChg chg="del">
          <ac:chgData name="함 진아" userId="853515ff651aadf9" providerId="LiveId" clId="{7F98F92B-5791-1B48-BA8E-D938AE7CFDE0}" dt="2020-08-03T10:55:55.661" v="44" actId="478"/>
          <ac:picMkLst>
            <pc:docMk/>
            <pc:sldMk cId="463013251" sldId="266"/>
            <ac:picMk id="21" creationId="{429734DD-A603-0441-8972-5E4AFB6E5763}"/>
          </ac:picMkLst>
        </pc:picChg>
        <pc:picChg chg="del topLvl">
          <ac:chgData name="함 진아" userId="853515ff651aadf9" providerId="LiveId" clId="{7F98F92B-5791-1B48-BA8E-D938AE7CFDE0}" dt="2020-08-03T10:56:51.162" v="54" actId="478"/>
          <ac:picMkLst>
            <pc:docMk/>
            <pc:sldMk cId="463013251" sldId="266"/>
            <ac:picMk id="25" creationId="{68412396-6637-0F47-B6A5-F73FF73D0D70}"/>
          </ac:picMkLst>
        </pc:picChg>
        <pc:picChg chg="del topLvl">
          <ac:chgData name="함 진아" userId="853515ff651aadf9" providerId="LiveId" clId="{7F98F92B-5791-1B48-BA8E-D938AE7CFDE0}" dt="2020-08-03T10:57:21.972" v="61" actId="478"/>
          <ac:picMkLst>
            <pc:docMk/>
            <pc:sldMk cId="463013251" sldId="266"/>
            <ac:picMk id="27" creationId="{9D6003B9-FFEF-6E48-95DC-712157BB32C0}"/>
          </ac:picMkLst>
        </pc:picChg>
      </pc:sldChg>
      <pc:sldChg chg="addSp delSp modSp">
        <pc:chgData name="함 진아" userId="853515ff651aadf9" providerId="LiveId" clId="{7F98F92B-5791-1B48-BA8E-D938AE7CFDE0}" dt="2020-08-03T10:58:20.796" v="73" actId="1076"/>
        <pc:sldMkLst>
          <pc:docMk/>
          <pc:sldMk cId="1672915030" sldId="267"/>
        </pc:sldMkLst>
        <pc:spChg chg="mod">
          <ac:chgData name="함 진아" userId="853515ff651aadf9" providerId="LiveId" clId="{7F98F92B-5791-1B48-BA8E-D938AE7CFDE0}" dt="2020-08-03T10:58:20.796" v="73" actId="1076"/>
          <ac:spMkLst>
            <pc:docMk/>
            <pc:sldMk cId="1672915030" sldId="267"/>
            <ac:spMk id="34" creationId="{176B2F51-DBE6-A646-A305-F7219B592FDA}"/>
          </ac:spMkLst>
        </pc:spChg>
        <pc:spChg chg="mod">
          <ac:chgData name="함 진아" userId="853515ff651aadf9" providerId="LiveId" clId="{7F98F92B-5791-1B48-BA8E-D938AE7CFDE0}" dt="2020-08-03T10:58:20.796" v="73" actId="1076"/>
          <ac:spMkLst>
            <pc:docMk/>
            <pc:sldMk cId="1672915030" sldId="267"/>
            <ac:spMk id="35" creationId="{205DD087-D12D-5348-830B-3AFD20116FE1}"/>
          </ac:spMkLst>
        </pc:spChg>
        <pc:picChg chg="add del mod">
          <ac:chgData name="함 진아" userId="853515ff651aadf9" providerId="LiveId" clId="{7F98F92B-5791-1B48-BA8E-D938AE7CFDE0}" dt="2020-08-03T10:58:09.412" v="68"/>
          <ac:picMkLst>
            <pc:docMk/>
            <pc:sldMk cId="1672915030" sldId="267"/>
            <ac:picMk id="4" creationId="{D838B002-5E0D-0047-B8AE-D18924F191A7}"/>
          </ac:picMkLst>
        </pc:picChg>
        <pc:picChg chg="del">
          <ac:chgData name="함 진아" userId="853515ff651aadf9" providerId="LiveId" clId="{7F98F92B-5791-1B48-BA8E-D938AE7CFDE0}" dt="2020-08-03T10:58:11.008" v="69" actId="478"/>
          <ac:picMkLst>
            <pc:docMk/>
            <pc:sldMk cId="1672915030" sldId="267"/>
            <ac:picMk id="6" creationId="{4067D15A-D74F-BB4A-9227-B0649DB43B03}"/>
          </ac:picMkLst>
        </pc:picChg>
        <pc:picChg chg="del">
          <ac:chgData name="함 진아" userId="853515ff651aadf9" providerId="LiveId" clId="{7F98F92B-5791-1B48-BA8E-D938AE7CFDE0}" dt="2020-08-03T10:58:11.399" v="70" actId="478"/>
          <ac:picMkLst>
            <pc:docMk/>
            <pc:sldMk cId="1672915030" sldId="267"/>
            <ac:picMk id="7" creationId="{86E1B303-48D1-7247-A48A-00885DBC9A2C}"/>
          </ac:picMkLst>
        </pc:picChg>
        <pc:picChg chg="add">
          <ac:chgData name="함 진아" userId="853515ff651aadf9" providerId="LiveId" clId="{7F98F92B-5791-1B48-BA8E-D938AE7CFDE0}" dt="2020-08-03T10:58:12.199" v="71"/>
          <ac:picMkLst>
            <pc:docMk/>
            <pc:sldMk cId="1672915030" sldId="267"/>
            <ac:picMk id="9" creationId="{747DF046-5FE7-5D4D-BED1-8B95D7FB4E36}"/>
          </ac:picMkLst>
        </pc:picChg>
      </pc:sldChg>
      <pc:sldChg chg="addSp delSp modSp">
        <pc:chgData name="함 진아" userId="853515ff651aadf9" providerId="LiveId" clId="{7F98F92B-5791-1B48-BA8E-D938AE7CFDE0}" dt="2020-08-03T10:59:29.164" v="87"/>
        <pc:sldMkLst>
          <pc:docMk/>
          <pc:sldMk cId="2275644347" sldId="268"/>
        </pc:sldMkLst>
        <pc:picChg chg="add del mod">
          <ac:chgData name="함 진아" userId="853515ff651aadf9" providerId="LiveId" clId="{7F98F92B-5791-1B48-BA8E-D938AE7CFDE0}" dt="2020-08-03T10:58:58.839" v="78"/>
          <ac:picMkLst>
            <pc:docMk/>
            <pc:sldMk cId="2275644347" sldId="268"/>
            <ac:picMk id="4" creationId="{EF8F551D-C6AA-3E4E-BA94-EC372A63CA8F}"/>
          </ac:picMkLst>
        </pc:picChg>
        <pc:picChg chg="add del mod">
          <ac:chgData name="함 진아" userId="853515ff651aadf9" providerId="LiveId" clId="{7F98F92B-5791-1B48-BA8E-D938AE7CFDE0}" dt="2020-08-03T10:59:27.894" v="85"/>
          <ac:picMkLst>
            <pc:docMk/>
            <pc:sldMk cId="2275644347" sldId="268"/>
            <ac:picMk id="5" creationId="{D5A16049-2D05-C74F-B81E-F9E66028A823}"/>
          </ac:picMkLst>
        </pc:picChg>
        <pc:picChg chg="add">
          <ac:chgData name="함 진아" userId="853515ff651aadf9" providerId="LiveId" clId="{7F98F92B-5791-1B48-BA8E-D938AE7CFDE0}" dt="2020-08-03T10:59:00.051" v="80"/>
          <ac:picMkLst>
            <pc:docMk/>
            <pc:sldMk cId="2275644347" sldId="268"/>
            <ac:picMk id="9" creationId="{ECB14DB2-8958-3D48-ACD2-44A91B38B1AA}"/>
          </ac:picMkLst>
        </pc:picChg>
        <pc:picChg chg="del">
          <ac:chgData name="함 진아" userId="853515ff651aadf9" providerId="LiveId" clId="{7F98F92B-5791-1B48-BA8E-D938AE7CFDE0}" dt="2020-08-03T10:58:59.804" v="79" actId="478"/>
          <ac:picMkLst>
            <pc:docMk/>
            <pc:sldMk cId="2275644347" sldId="268"/>
            <ac:picMk id="10" creationId="{479FD6A8-098C-3F48-B69F-DB5D77C32196}"/>
          </ac:picMkLst>
        </pc:picChg>
        <pc:picChg chg="add">
          <ac:chgData name="함 진아" userId="853515ff651aadf9" providerId="LiveId" clId="{7F98F92B-5791-1B48-BA8E-D938AE7CFDE0}" dt="2020-08-03T10:59:29.164" v="87"/>
          <ac:picMkLst>
            <pc:docMk/>
            <pc:sldMk cId="2275644347" sldId="268"/>
            <ac:picMk id="12" creationId="{80AE5C6A-0854-5949-9A0A-5A30E16111C9}"/>
          </ac:picMkLst>
        </pc:picChg>
        <pc:picChg chg="del">
          <ac:chgData name="함 진아" userId="853515ff651aadf9" providerId="LiveId" clId="{7F98F92B-5791-1B48-BA8E-D938AE7CFDE0}" dt="2020-08-03T10:59:28.875" v="86" actId="478"/>
          <ac:picMkLst>
            <pc:docMk/>
            <pc:sldMk cId="2275644347" sldId="268"/>
            <ac:picMk id="13" creationId="{261A9407-CA4D-BC4C-BACA-CE4300943F59}"/>
          </ac:picMkLst>
        </pc:picChg>
      </pc:sldChg>
      <pc:sldChg chg="addSp delSp modSp">
        <pc:chgData name="함 진아" userId="853515ff651aadf9" providerId="LiveId" clId="{7F98F92B-5791-1B48-BA8E-D938AE7CFDE0}" dt="2020-08-03T11:03:06.082" v="129"/>
        <pc:sldMkLst>
          <pc:docMk/>
          <pc:sldMk cId="3590075877" sldId="269"/>
        </pc:sldMkLst>
        <pc:picChg chg="add del mod">
          <ac:chgData name="함 진아" userId="853515ff651aadf9" providerId="LiveId" clId="{7F98F92B-5791-1B48-BA8E-D938AE7CFDE0}" dt="2020-08-03T11:00:10.659" v="92"/>
          <ac:picMkLst>
            <pc:docMk/>
            <pc:sldMk cId="3590075877" sldId="269"/>
            <ac:picMk id="4" creationId="{62E7F3A9-0D9C-FD47-8A34-29D6C0D3BE0C}"/>
          </ac:picMkLst>
        </pc:picChg>
        <pc:picChg chg="add del mod">
          <ac:chgData name="함 진아" userId="853515ff651aadf9" providerId="LiveId" clId="{7F98F92B-5791-1B48-BA8E-D938AE7CFDE0}" dt="2020-08-03T11:00:54.191" v="100"/>
          <ac:picMkLst>
            <pc:docMk/>
            <pc:sldMk cId="3590075877" sldId="269"/>
            <ac:picMk id="5" creationId="{45407618-D808-8847-8F2A-1FEDF0964B59}"/>
          </ac:picMkLst>
        </pc:picChg>
        <pc:picChg chg="add del mod">
          <ac:chgData name="함 진아" userId="853515ff651aadf9" providerId="LiveId" clId="{7F98F92B-5791-1B48-BA8E-D938AE7CFDE0}" dt="2020-08-03T11:01:28.015" v="105"/>
          <ac:picMkLst>
            <pc:docMk/>
            <pc:sldMk cId="3590075877" sldId="269"/>
            <ac:picMk id="6" creationId="{7806C2EE-973F-5542-822D-1D8F894AC337}"/>
          </ac:picMkLst>
        </pc:picChg>
        <pc:picChg chg="add del mod">
          <ac:chgData name="함 진아" userId="853515ff651aadf9" providerId="LiveId" clId="{7F98F92B-5791-1B48-BA8E-D938AE7CFDE0}" dt="2020-08-03T11:02:11.171" v="118"/>
          <ac:picMkLst>
            <pc:docMk/>
            <pc:sldMk cId="3590075877" sldId="269"/>
            <ac:picMk id="7" creationId="{6DB89057-F673-FB4D-A9B6-4ED41055B00A}"/>
          </ac:picMkLst>
        </pc:picChg>
        <pc:picChg chg="add del mod">
          <ac:chgData name="함 진아" userId="853515ff651aadf9" providerId="LiveId" clId="{7F98F92B-5791-1B48-BA8E-D938AE7CFDE0}" dt="2020-08-03T11:03:04.738" v="127"/>
          <ac:picMkLst>
            <pc:docMk/>
            <pc:sldMk cId="3590075877" sldId="269"/>
            <ac:picMk id="8" creationId="{AEB9ACAE-196D-D242-9653-F0B8FA53C818}"/>
          </ac:picMkLst>
        </pc:picChg>
        <pc:picChg chg="add">
          <ac:chgData name="함 진아" userId="853515ff651aadf9" providerId="LiveId" clId="{7F98F92B-5791-1B48-BA8E-D938AE7CFDE0}" dt="2020-08-03T11:00:11.961" v="94"/>
          <ac:picMkLst>
            <pc:docMk/>
            <pc:sldMk cId="3590075877" sldId="269"/>
            <ac:picMk id="10" creationId="{37CA4389-75CF-FD46-BF8E-0BDDDE50B757}"/>
          </ac:picMkLst>
        </pc:picChg>
        <pc:picChg chg="add">
          <ac:chgData name="함 진아" userId="853515ff651aadf9" providerId="LiveId" clId="{7F98F92B-5791-1B48-BA8E-D938AE7CFDE0}" dt="2020-08-03T11:00:56.512" v="102"/>
          <ac:picMkLst>
            <pc:docMk/>
            <pc:sldMk cId="3590075877" sldId="269"/>
            <ac:picMk id="12" creationId="{70A513BE-7EA4-5749-89FD-085B3BF5019F}"/>
          </ac:picMkLst>
        </pc:picChg>
        <pc:picChg chg="del">
          <ac:chgData name="함 진아" userId="853515ff651aadf9" providerId="LiveId" clId="{7F98F92B-5791-1B48-BA8E-D938AE7CFDE0}" dt="2020-08-03T11:00:11.670" v="93" actId="478"/>
          <ac:picMkLst>
            <pc:docMk/>
            <pc:sldMk cId="3590075877" sldId="269"/>
            <ac:picMk id="15" creationId="{C1F2DEAE-25F7-1749-8909-C5F0C6549BAD}"/>
          </ac:picMkLst>
        </pc:picChg>
        <pc:picChg chg="del">
          <ac:chgData name="함 진아" userId="853515ff651aadf9" providerId="LiveId" clId="{7F98F92B-5791-1B48-BA8E-D938AE7CFDE0}" dt="2020-08-03T11:00:55.936" v="101" actId="478"/>
          <ac:picMkLst>
            <pc:docMk/>
            <pc:sldMk cId="3590075877" sldId="269"/>
            <ac:picMk id="16" creationId="{89291F30-8633-6442-9A0F-916C21834455}"/>
          </ac:picMkLst>
        </pc:picChg>
        <pc:picChg chg="add">
          <ac:chgData name="함 진아" userId="853515ff651aadf9" providerId="LiveId" clId="{7F98F92B-5791-1B48-BA8E-D938AE7CFDE0}" dt="2020-08-03T11:02:12.607" v="120"/>
          <ac:picMkLst>
            <pc:docMk/>
            <pc:sldMk cId="3590075877" sldId="269"/>
            <ac:picMk id="17" creationId="{3051CCDE-57DD-1B4E-B87E-788333910DA6}"/>
          </ac:picMkLst>
        </pc:picChg>
        <pc:picChg chg="add">
          <ac:chgData name="함 진아" userId="853515ff651aadf9" providerId="LiveId" clId="{7F98F92B-5791-1B48-BA8E-D938AE7CFDE0}" dt="2020-08-03T11:03:06.082" v="129"/>
          <ac:picMkLst>
            <pc:docMk/>
            <pc:sldMk cId="3590075877" sldId="269"/>
            <ac:picMk id="18" creationId="{77313C73-381D-AD4B-9015-ABDFA2F54EC9}"/>
          </ac:picMkLst>
        </pc:picChg>
        <pc:picChg chg="del">
          <ac:chgData name="함 진아" userId="853515ff651aadf9" providerId="LiveId" clId="{7F98F92B-5791-1B48-BA8E-D938AE7CFDE0}" dt="2020-08-03T11:02:12.212" v="119" actId="478"/>
          <ac:picMkLst>
            <pc:docMk/>
            <pc:sldMk cId="3590075877" sldId="269"/>
            <ac:picMk id="21" creationId="{147B6798-B3D3-6A42-9F05-EFE889AC8BAD}"/>
          </ac:picMkLst>
        </pc:picChg>
        <pc:picChg chg="del">
          <ac:chgData name="함 진아" userId="853515ff651aadf9" providerId="LiveId" clId="{7F98F92B-5791-1B48-BA8E-D938AE7CFDE0}" dt="2020-08-03T11:03:05.718" v="128" actId="478"/>
          <ac:picMkLst>
            <pc:docMk/>
            <pc:sldMk cId="3590075877" sldId="269"/>
            <ac:picMk id="22" creationId="{3AE3A124-6708-E647-8E13-031ED5A9C7FB}"/>
          </ac:picMkLst>
        </pc:picChg>
      </pc:sldChg>
      <pc:sldChg chg="addSp delSp modSp">
        <pc:chgData name="함 진아" userId="853515ff651aadf9" providerId="LiveId" clId="{7F98F92B-5791-1B48-BA8E-D938AE7CFDE0}" dt="2020-08-03T11:03:43.510" v="136"/>
        <pc:sldMkLst>
          <pc:docMk/>
          <pc:sldMk cId="590343436" sldId="270"/>
        </pc:sldMkLst>
        <pc:picChg chg="add del mod">
          <ac:chgData name="함 진아" userId="853515ff651aadf9" providerId="LiveId" clId="{7F98F92B-5791-1B48-BA8E-D938AE7CFDE0}" dt="2020-08-03T11:03:42.298" v="134"/>
          <ac:picMkLst>
            <pc:docMk/>
            <pc:sldMk cId="590343436" sldId="270"/>
            <ac:picMk id="4" creationId="{AE5B1E1A-AF99-B748-B012-158FE8344D13}"/>
          </ac:picMkLst>
        </pc:picChg>
        <pc:picChg chg="add del mod">
          <ac:chgData name="함 진아" userId="853515ff651aadf9" providerId="LiveId" clId="{7F98F92B-5791-1B48-BA8E-D938AE7CFDE0}" dt="2020-08-03T11:01:36.597" v="111"/>
          <ac:picMkLst>
            <pc:docMk/>
            <pc:sldMk cId="590343436" sldId="270"/>
            <ac:picMk id="10" creationId="{047D7DAD-EC85-084B-8C63-005398BB6177}"/>
          </ac:picMkLst>
        </pc:picChg>
        <pc:picChg chg="add">
          <ac:chgData name="함 진아" userId="853515ff651aadf9" providerId="LiveId" clId="{7F98F92B-5791-1B48-BA8E-D938AE7CFDE0}" dt="2020-08-03T11:01:37.837" v="113"/>
          <ac:picMkLst>
            <pc:docMk/>
            <pc:sldMk cId="590343436" sldId="270"/>
            <ac:picMk id="11" creationId="{B0D756CE-A865-6B46-A6B2-EDE1E84CAE4A}"/>
          </ac:picMkLst>
        </pc:picChg>
        <pc:picChg chg="add">
          <ac:chgData name="함 진아" userId="853515ff651aadf9" providerId="LiveId" clId="{7F98F92B-5791-1B48-BA8E-D938AE7CFDE0}" dt="2020-08-03T11:03:43.510" v="136"/>
          <ac:picMkLst>
            <pc:docMk/>
            <pc:sldMk cId="590343436" sldId="270"/>
            <ac:picMk id="12" creationId="{F4199C47-EA53-1246-85E0-519164E3FD36}"/>
          </ac:picMkLst>
        </pc:picChg>
        <pc:picChg chg="del">
          <ac:chgData name="함 진아" userId="853515ff651aadf9" providerId="LiveId" clId="{7F98F92B-5791-1B48-BA8E-D938AE7CFDE0}" dt="2020-08-03T11:01:37.547" v="112" actId="478"/>
          <ac:picMkLst>
            <pc:docMk/>
            <pc:sldMk cId="590343436" sldId="270"/>
            <ac:picMk id="14" creationId="{78696A73-1289-164F-AAFF-D9DE95B184B8}"/>
          </ac:picMkLst>
        </pc:picChg>
        <pc:picChg chg="del">
          <ac:chgData name="함 진아" userId="853515ff651aadf9" providerId="LiveId" clId="{7F98F92B-5791-1B48-BA8E-D938AE7CFDE0}" dt="2020-08-03T11:03:43.234" v="135" actId="478"/>
          <ac:picMkLst>
            <pc:docMk/>
            <pc:sldMk cId="590343436" sldId="270"/>
            <ac:picMk id="16" creationId="{2DB3FCEA-9FBA-8C41-BD43-7C03E190E013}"/>
          </ac:picMkLst>
        </pc:picChg>
      </pc:sldChg>
      <pc:sldChg chg="addSp delSp modSp">
        <pc:chgData name="함 진아" userId="853515ff651aadf9" providerId="LiveId" clId="{7F98F92B-5791-1B48-BA8E-D938AE7CFDE0}" dt="2020-08-03T11:05:04.130" v="157" actId="1076"/>
        <pc:sldMkLst>
          <pc:docMk/>
          <pc:sldMk cId="1738699009" sldId="271"/>
        </pc:sldMkLst>
        <pc:spChg chg="mod">
          <ac:chgData name="함 진아" userId="853515ff651aadf9" providerId="LiveId" clId="{7F98F92B-5791-1B48-BA8E-D938AE7CFDE0}" dt="2020-08-03T11:04:56.166" v="156" actId="1038"/>
          <ac:spMkLst>
            <pc:docMk/>
            <pc:sldMk cId="1738699009" sldId="271"/>
            <ac:spMk id="11" creationId="{D91F4BF9-E083-D942-9666-5B2063C15C07}"/>
          </ac:spMkLst>
        </pc:spChg>
        <pc:spChg chg="mod">
          <ac:chgData name="함 진아" userId="853515ff651aadf9" providerId="LiveId" clId="{7F98F92B-5791-1B48-BA8E-D938AE7CFDE0}" dt="2020-08-03T11:04:56.166" v="156" actId="1038"/>
          <ac:spMkLst>
            <pc:docMk/>
            <pc:sldMk cId="1738699009" sldId="271"/>
            <ac:spMk id="23" creationId="{1591665B-2E2B-7248-AAF5-BC49EB8A6B74}"/>
          </ac:spMkLst>
        </pc:spChg>
        <pc:grpChg chg="del">
          <ac:chgData name="함 진아" userId="853515ff651aadf9" providerId="LiveId" clId="{7F98F92B-5791-1B48-BA8E-D938AE7CFDE0}" dt="2020-08-03T11:04:11.944" v="142" actId="478"/>
          <ac:grpSpMkLst>
            <pc:docMk/>
            <pc:sldMk cId="1738699009" sldId="271"/>
            <ac:grpSpMk id="28" creationId="{F37982D1-446E-C84D-8C83-54C32CE50935}"/>
          </ac:grpSpMkLst>
        </pc:grpChg>
        <pc:picChg chg="add del mod">
          <ac:chgData name="함 진아" userId="853515ff651aadf9" providerId="LiveId" clId="{7F98F92B-5791-1B48-BA8E-D938AE7CFDE0}" dt="2020-08-03T11:04:11.023" v="141"/>
          <ac:picMkLst>
            <pc:docMk/>
            <pc:sldMk cId="1738699009" sldId="271"/>
            <ac:picMk id="4" creationId="{8DF821C0-E217-EA4E-A6E8-FF83BD1B454B}"/>
          </ac:picMkLst>
        </pc:picChg>
        <pc:picChg chg="add del mod">
          <ac:chgData name="함 진아" userId="853515ff651aadf9" providerId="LiveId" clId="{7F98F92B-5791-1B48-BA8E-D938AE7CFDE0}" dt="2020-08-03T11:04:35.207" v="147"/>
          <ac:picMkLst>
            <pc:docMk/>
            <pc:sldMk cId="1738699009" sldId="271"/>
            <ac:picMk id="5" creationId="{16C131D2-D237-3542-9058-4E6F66CAAD2E}"/>
          </ac:picMkLst>
        </pc:picChg>
        <pc:picChg chg="del">
          <ac:chgData name="함 진아" userId="853515ff651aadf9" providerId="LiveId" clId="{7F98F92B-5791-1B48-BA8E-D938AE7CFDE0}" dt="2020-08-03T11:04:36.665" v="148" actId="478"/>
          <ac:picMkLst>
            <pc:docMk/>
            <pc:sldMk cId="1738699009" sldId="271"/>
            <ac:picMk id="10" creationId="{67BE73F0-9D38-A94B-89FE-C18D564F99EC}"/>
          </ac:picMkLst>
        </pc:picChg>
        <pc:picChg chg="add mod">
          <ac:chgData name="함 진아" userId="853515ff651aadf9" providerId="LiveId" clId="{7F98F92B-5791-1B48-BA8E-D938AE7CFDE0}" dt="2020-08-03T11:05:04.130" v="157" actId="1076"/>
          <ac:picMkLst>
            <pc:docMk/>
            <pc:sldMk cId="1738699009" sldId="271"/>
            <ac:picMk id="12" creationId="{31D0D75B-5B1F-5947-904F-06A3DEC07691}"/>
          </ac:picMkLst>
        </pc:picChg>
        <pc:picChg chg="add mod">
          <ac:chgData name="함 진아" userId="853515ff651aadf9" providerId="LiveId" clId="{7F98F92B-5791-1B48-BA8E-D938AE7CFDE0}" dt="2020-08-03T11:04:45.812" v="153" actId="171"/>
          <ac:picMkLst>
            <pc:docMk/>
            <pc:sldMk cId="1738699009" sldId="271"/>
            <ac:picMk id="14" creationId="{CE1AAF1B-AC1C-1249-9F0F-A120F19730AB}"/>
          </ac:picMkLst>
        </pc:picChg>
        <pc:cxnChg chg="mod">
          <ac:chgData name="함 진아" userId="853515ff651aadf9" providerId="LiveId" clId="{7F98F92B-5791-1B48-BA8E-D938AE7CFDE0}" dt="2020-08-03T11:04:56.166" v="156" actId="1038"/>
          <ac:cxnSpMkLst>
            <pc:docMk/>
            <pc:sldMk cId="1738699009" sldId="271"/>
            <ac:cxnSpMk id="24" creationId="{7DE5AA58-D47A-9A4B-A955-E073AF00AA9F}"/>
          </ac:cxnSpMkLst>
        </pc:cxnChg>
      </pc:sldChg>
      <pc:sldChg chg="addSp delSp modSp">
        <pc:chgData name="함 진아" userId="853515ff651aadf9" providerId="LiveId" clId="{7F98F92B-5791-1B48-BA8E-D938AE7CFDE0}" dt="2020-08-03T11:05:32.455" v="166"/>
        <pc:sldMkLst>
          <pc:docMk/>
          <pc:sldMk cId="111050169" sldId="272"/>
        </pc:sldMkLst>
        <pc:grpChg chg="del">
          <ac:chgData name="함 진아" userId="853515ff651aadf9" providerId="LiveId" clId="{7F98F92B-5791-1B48-BA8E-D938AE7CFDE0}" dt="2020-08-03T11:05:07.010" v="158" actId="478"/>
          <ac:grpSpMkLst>
            <pc:docMk/>
            <pc:sldMk cId="111050169" sldId="272"/>
            <ac:grpSpMk id="20" creationId="{8E891701-678C-1146-8FD4-A2CD10E66E5B}"/>
          </ac:grpSpMkLst>
        </pc:grpChg>
        <pc:picChg chg="add del mod">
          <ac:chgData name="함 진아" userId="853515ff651aadf9" providerId="LiveId" clId="{7F98F92B-5791-1B48-BA8E-D938AE7CFDE0}" dt="2020-08-03T11:05:31.363" v="164"/>
          <ac:picMkLst>
            <pc:docMk/>
            <pc:sldMk cId="111050169" sldId="272"/>
            <ac:picMk id="4" creationId="{B061D9DD-6E63-C94E-8887-D9D4CB2AACCA}"/>
          </ac:picMkLst>
        </pc:picChg>
        <pc:picChg chg="del">
          <ac:chgData name="함 진아" userId="853515ff651aadf9" providerId="LiveId" clId="{7F98F92B-5791-1B48-BA8E-D938AE7CFDE0}" dt="2020-08-03T11:05:32.239" v="165" actId="478"/>
          <ac:picMkLst>
            <pc:docMk/>
            <pc:sldMk cId="111050169" sldId="272"/>
            <ac:picMk id="5" creationId="{0B27E88C-A049-BF4B-BF76-988A36554B53}"/>
          </ac:picMkLst>
        </pc:picChg>
        <pc:picChg chg="add">
          <ac:chgData name="함 진아" userId="853515ff651aadf9" providerId="LiveId" clId="{7F98F92B-5791-1B48-BA8E-D938AE7CFDE0}" dt="2020-08-03T11:05:07.300" v="159"/>
          <ac:picMkLst>
            <pc:docMk/>
            <pc:sldMk cId="111050169" sldId="272"/>
            <ac:picMk id="11" creationId="{EA13827D-9222-2441-9BB3-ACEA62B74446}"/>
          </ac:picMkLst>
        </pc:picChg>
        <pc:picChg chg="add">
          <ac:chgData name="함 진아" userId="853515ff651aadf9" providerId="LiveId" clId="{7F98F92B-5791-1B48-BA8E-D938AE7CFDE0}" dt="2020-08-03T11:05:32.455" v="166"/>
          <ac:picMkLst>
            <pc:docMk/>
            <pc:sldMk cId="111050169" sldId="272"/>
            <ac:picMk id="14" creationId="{E5BF3435-9A09-B642-8E14-945AEABC71C9}"/>
          </ac:picMkLst>
        </pc:picChg>
      </pc:sldChg>
      <pc:sldChg chg="addSp delSp modSp">
        <pc:chgData name="함 진아" userId="853515ff651aadf9" providerId="LiveId" clId="{7F98F92B-5791-1B48-BA8E-D938AE7CFDE0}" dt="2020-08-03T11:06:22.300" v="179"/>
        <pc:sldMkLst>
          <pc:docMk/>
          <pc:sldMk cId="2189661298" sldId="273"/>
        </pc:sldMkLst>
        <pc:grpChg chg="del">
          <ac:chgData name="함 진아" userId="853515ff651aadf9" providerId="LiveId" clId="{7F98F92B-5791-1B48-BA8E-D938AE7CFDE0}" dt="2020-08-03T11:05:57.635" v="171" actId="478"/>
          <ac:grpSpMkLst>
            <pc:docMk/>
            <pc:sldMk cId="2189661298" sldId="273"/>
            <ac:grpSpMk id="28" creationId="{DA80D998-FF8E-E640-86FD-10E8C98CC422}"/>
          </ac:grpSpMkLst>
        </pc:grpChg>
        <pc:picChg chg="add del mod">
          <ac:chgData name="함 진아" userId="853515ff651aadf9" providerId="LiveId" clId="{7F98F92B-5791-1B48-BA8E-D938AE7CFDE0}" dt="2020-08-03T11:05:56.700" v="170"/>
          <ac:picMkLst>
            <pc:docMk/>
            <pc:sldMk cId="2189661298" sldId="273"/>
            <ac:picMk id="4" creationId="{DA03BB7E-6826-614A-A152-ABB267F79524}"/>
          </ac:picMkLst>
        </pc:picChg>
        <pc:picChg chg="add del mod">
          <ac:chgData name="함 진아" userId="853515ff651aadf9" providerId="LiveId" clId="{7F98F92B-5791-1B48-BA8E-D938AE7CFDE0}" dt="2020-08-03T11:06:21.209" v="177"/>
          <ac:picMkLst>
            <pc:docMk/>
            <pc:sldMk cId="2189661298" sldId="273"/>
            <ac:picMk id="5" creationId="{FA2621F1-AAA7-2F4B-BD4A-52ED13D05252}"/>
          </ac:picMkLst>
        </pc:picChg>
        <pc:picChg chg="add">
          <ac:chgData name="함 진아" userId="853515ff651aadf9" providerId="LiveId" clId="{7F98F92B-5791-1B48-BA8E-D938AE7CFDE0}" dt="2020-08-03T11:05:57.940" v="172"/>
          <ac:picMkLst>
            <pc:docMk/>
            <pc:sldMk cId="2189661298" sldId="273"/>
            <ac:picMk id="9" creationId="{EA57FE49-D2F1-A34C-A7A1-426C7EEDB77F}"/>
          </ac:picMkLst>
        </pc:picChg>
        <pc:picChg chg="add">
          <ac:chgData name="함 진아" userId="853515ff651aadf9" providerId="LiveId" clId="{7F98F92B-5791-1B48-BA8E-D938AE7CFDE0}" dt="2020-08-03T11:06:22.300" v="179"/>
          <ac:picMkLst>
            <pc:docMk/>
            <pc:sldMk cId="2189661298" sldId="273"/>
            <ac:picMk id="11" creationId="{A98CCEB7-C82D-DF47-81BF-19A20E571CEB}"/>
          </ac:picMkLst>
        </pc:picChg>
        <pc:picChg chg="del">
          <ac:chgData name="함 진아" userId="853515ff651aadf9" providerId="LiveId" clId="{7F98F92B-5791-1B48-BA8E-D938AE7CFDE0}" dt="2020-08-03T11:06:22.070" v="178" actId="478"/>
          <ac:picMkLst>
            <pc:docMk/>
            <pc:sldMk cId="2189661298" sldId="273"/>
            <ac:picMk id="12" creationId="{050CFD6B-BE03-DF4B-A7AA-C464619F7A6C}"/>
          </ac:picMkLst>
        </pc:picChg>
      </pc:sldChg>
      <pc:sldChg chg="addSp delSp modSp">
        <pc:chgData name="함 진아" userId="853515ff651aadf9" providerId="LiveId" clId="{7F98F92B-5791-1B48-BA8E-D938AE7CFDE0}" dt="2020-08-03T11:08:05.217" v="197"/>
        <pc:sldMkLst>
          <pc:docMk/>
          <pc:sldMk cId="1498579807" sldId="274"/>
        </pc:sldMkLst>
        <pc:grpChg chg="del">
          <ac:chgData name="함 진아" userId="853515ff651aadf9" providerId="LiveId" clId="{7F98F92B-5791-1B48-BA8E-D938AE7CFDE0}" dt="2020-08-03T11:06:49.850" v="184" actId="478"/>
          <ac:grpSpMkLst>
            <pc:docMk/>
            <pc:sldMk cId="1498579807" sldId="274"/>
            <ac:grpSpMk id="11" creationId="{127F791B-A3DB-624D-A2D6-19468099EA1E}"/>
          </ac:grpSpMkLst>
        </pc:grpChg>
        <pc:picChg chg="add del mod">
          <ac:chgData name="함 진아" userId="853515ff651aadf9" providerId="LiveId" clId="{7F98F92B-5791-1B48-BA8E-D938AE7CFDE0}" dt="2020-08-03T11:06:47.716" v="183"/>
          <ac:picMkLst>
            <pc:docMk/>
            <pc:sldMk cId="1498579807" sldId="274"/>
            <ac:picMk id="4" creationId="{1CE70143-BB80-614D-8520-1FA9FB000FF9}"/>
          </ac:picMkLst>
        </pc:picChg>
        <pc:picChg chg="add mod">
          <ac:chgData name="함 진아" userId="853515ff651aadf9" providerId="LiveId" clId="{7F98F92B-5791-1B48-BA8E-D938AE7CFDE0}" dt="2020-08-03T11:07:35.144" v="191" actId="14100"/>
          <ac:picMkLst>
            <pc:docMk/>
            <pc:sldMk cId="1498579807" sldId="274"/>
            <ac:picMk id="5" creationId="{0BDC9653-5B85-5845-AE7F-6C14BE71BB24}"/>
          </ac:picMkLst>
        </pc:picChg>
        <pc:picChg chg="add del mod">
          <ac:chgData name="함 진아" userId="853515ff651aadf9" providerId="LiveId" clId="{7F98F92B-5791-1B48-BA8E-D938AE7CFDE0}" dt="2020-08-03T11:08:03.946" v="195"/>
          <ac:picMkLst>
            <pc:docMk/>
            <pc:sldMk cId="1498579807" sldId="274"/>
            <ac:picMk id="6" creationId="{51C081B8-2F0B-474A-ABBD-A51681C46406}"/>
          </ac:picMkLst>
        </pc:picChg>
        <pc:picChg chg="add">
          <ac:chgData name="함 진아" userId="853515ff651aadf9" providerId="LiveId" clId="{7F98F92B-5791-1B48-BA8E-D938AE7CFDE0}" dt="2020-08-03T11:06:50.638" v="185"/>
          <ac:picMkLst>
            <pc:docMk/>
            <pc:sldMk cId="1498579807" sldId="274"/>
            <ac:picMk id="12" creationId="{E6455F7B-9865-DA4A-9518-BC1790DBD3BE}"/>
          </ac:picMkLst>
        </pc:picChg>
        <pc:picChg chg="del">
          <ac:chgData name="함 진아" userId="853515ff651aadf9" providerId="LiveId" clId="{7F98F92B-5791-1B48-BA8E-D938AE7CFDE0}" dt="2020-08-03T11:08:05.002" v="196" actId="478"/>
          <ac:picMkLst>
            <pc:docMk/>
            <pc:sldMk cId="1498579807" sldId="274"/>
            <ac:picMk id="17" creationId="{289F8778-6276-5541-9A76-1726E7360D8D}"/>
          </ac:picMkLst>
        </pc:picChg>
        <pc:picChg chg="add">
          <ac:chgData name="함 진아" userId="853515ff651aadf9" providerId="LiveId" clId="{7F98F92B-5791-1B48-BA8E-D938AE7CFDE0}" dt="2020-08-03T11:08:05.217" v="197"/>
          <ac:picMkLst>
            <pc:docMk/>
            <pc:sldMk cId="1498579807" sldId="274"/>
            <ac:picMk id="18" creationId="{1858A129-9CDA-3E43-AB85-00CA5898FB2F}"/>
          </ac:picMkLst>
        </pc:picChg>
      </pc:sldChg>
      <pc:sldChg chg="addSp delSp modSp">
        <pc:chgData name="함 진아" userId="853515ff651aadf9" providerId="LiveId" clId="{7F98F92B-5791-1B48-BA8E-D938AE7CFDE0}" dt="2020-08-03T11:11:48.587" v="257"/>
        <pc:sldMkLst>
          <pc:docMk/>
          <pc:sldMk cId="1855287515" sldId="275"/>
        </pc:sldMkLst>
        <pc:spChg chg="mod">
          <ac:chgData name="함 진아" userId="853515ff651aadf9" providerId="LiveId" clId="{7F98F92B-5791-1B48-BA8E-D938AE7CFDE0}" dt="2020-08-03T11:09:21.891" v="210" actId="166"/>
          <ac:spMkLst>
            <pc:docMk/>
            <pc:sldMk cId="1855287515" sldId="275"/>
            <ac:spMk id="23" creationId="{F59B4715-78EB-D44D-BA81-129E55FEFC2A}"/>
          </ac:spMkLst>
        </pc:spChg>
        <pc:grpChg chg="add del mod">
          <ac:chgData name="함 진아" userId="853515ff651aadf9" providerId="LiveId" clId="{7F98F92B-5791-1B48-BA8E-D938AE7CFDE0}" dt="2020-08-03T11:09:09.511" v="207"/>
          <ac:grpSpMkLst>
            <pc:docMk/>
            <pc:sldMk cId="1855287515" sldId="275"/>
            <ac:grpSpMk id="8" creationId="{90FED479-3B61-DC4B-A8CA-DA10547C52B8}"/>
          </ac:grpSpMkLst>
        </pc:grpChg>
        <pc:grpChg chg="del">
          <ac:chgData name="함 진아" userId="853515ff651aadf9" providerId="LiveId" clId="{7F98F92B-5791-1B48-BA8E-D938AE7CFDE0}" dt="2020-08-03T11:09:10.973" v="208" actId="478"/>
          <ac:grpSpMkLst>
            <pc:docMk/>
            <pc:sldMk cId="1855287515" sldId="275"/>
            <ac:grpSpMk id="12" creationId="{00812D19-39A9-1A4E-B587-DF6003AECC1B}"/>
          </ac:grpSpMkLst>
        </pc:grpChg>
        <pc:grpChg chg="add del mod">
          <ac:chgData name="함 진아" userId="853515ff651aadf9" providerId="LiveId" clId="{7F98F92B-5791-1B48-BA8E-D938AE7CFDE0}" dt="2020-08-03T11:10:20.545" v="218" actId="478"/>
          <ac:grpSpMkLst>
            <pc:docMk/>
            <pc:sldMk cId="1855287515" sldId="275"/>
            <ac:grpSpMk id="13" creationId="{84B04828-609C-B74F-BDBE-8B6AFE6319F7}"/>
          </ac:grpSpMkLst>
        </pc:grpChg>
        <pc:grpChg chg="add del mod">
          <ac:chgData name="함 진아" userId="853515ff651aadf9" providerId="LiveId" clId="{7F98F92B-5791-1B48-BA8E-D938AE7CFDE0}" dt="2020-08-03T11:11:06.830" v="227"/>
          <ac:grpSpMkLst>
            <pc:docMk/>
            <pc:sldMk cId="1855287515" sldId="275"/>
            <ac:grpSpMk id="15" creationId="{3CE49AD8-9448-A747-B9AA-2ABDA84C2E53}"/>
          </ac:grpSpMkLst>
        </pc:grpChg>
        <pc:grpChg chg="add">
          <ac:chgData name="함 진아" userId="853515ff651aadf9" providerId="LiveId" clId="{7F98F92B-5791-1B48-BA8E-D938AE7CFDE0}" dt="2020-08-03T11:09:12.133" v="209"/>
          <ac:grpSpMkLst>
            <pc:docMk/>
            <pc:sldMk cId="1855287515" sldId="275"/>
            <ac:grpSpMk id="16" creationId="{D2BB029E-16CF-CD45-ADD2-8C29F5BB5FEB}"/>
          </ac:grpSpMkLst>
        </pc:grpChg>
        <pc:grpChg chg="del">
          <ac:chgData name="함 진아" userId="853515ff651aadf9" providerId="LiveId" clId="{7F98F92B-5791-1B48-BA8E-D938AE7CFDE0}" dt="2020-08-03T11:11:07.960" v="228" actId="478"/>
          <ac:grpSpMkLst>
            <pc:docMk/>
            <pc:sldMk cId="1855287515" sldId="275"/>
            <ac:grpSpMk id="21" creationId="{11EF7B7E-2E8E-4242-86B9-126D515023A3}"/>
          </ac:grpSpMkLst>
        </pc:grpChg>
        <pc:grpChg chg="add del mod">
          <ac:chgData name="함 진아" userId="853515ff651aadf9" providerId="LiveId" clId="{7F98F92B-5791-1B48-BA8E-D938AE7CFDE0}" dt="2020-08-03T11:11:15.864" v="248"/>
          <ac:grpSpMkLst>
            <pc:docMk/>
            <pc:sldMk cId="1855287515" sldId="275"/>
            <ac:grpSpMk id="24" creationId="{EBCE22B4-3340-454E-9BE2-A280BFD0EE71}"/>
          </ac:grpSpMkLst>
        </pc:grpChg>
        <pc:grpChg chg="add mod">
          <ac:chgData name="함 진아" userId="853515ff651aadf9" providerId="LiveId" clId="{7F98F92B-5791-1B48-BA8E-D938AE7CFDE0}" dt="2020-08-03T11:11:23.523" v="251" actId="1076"/>
          <ac:grpSpMkLst>
            <pc:docMk/>
            <pc:sldMk cId="1855287515" sldId="275"/>
            <ac:grpSpMk id="27" creationId="{388FBE93-6EE1-FE4C-8AB9-6036328ABC37}"/>
          </ac:grpSpMkLst>
        </pc:grpChg>
        <pc:picChg chg="add mod">
          <ac:chgData name="함 진아" userId="853515ff651aadf9" providerId="LiveId" clId="{7F98F92B-5791-1B48-BA8E-D938AE7CFDE0}" dt="2020-08-03T11:08:47.724" v="201" actId="164"/>
          <ac:picMkLst>
            <pc:docMk/>
            <pc:sldMk cId="1855287515" sldId="275"/>
            <ac:picMk id="4" creationId="{1BDE48E5-13B0-A34E-8710-B62599D4F642}"/>
          </ac:picMkLst>
        </pc:picChg>
        <pc:picChg chg="add mod">
          <ac:chgData name="함 진아" userId="853515ff651aadf9" providerId="LiveId" clId="{7F98F92B-5791-1B48-BA8E-D938AE7CFDE0}" dt="2020-08-03T11:08:47.724" v="201" actId="164"/>
          <ac:picMkLst>
            <pc:docMk/>
            <pc:sldMk cId="1855287515" sldId="275"/>
            <ac:picMk id="6" creationId="{F61185F7-0160-E54E-809A-A94C4229FEDA}"/>
          </ac:picMkLst>
        </pc:picChg>
        <pc:picChg chg="del">
          <ac:chgData name="함 진아" userId="853515ff651aadf9" providerId="LiveId" clId="{7F98F92B-5791-1B48-BA8E-D938AE7CFDE0}" dt="2020-08-03T11:11:48.311" v="256" actId="478"/>
          <ac:picMkLst>
            <pc:docMk/>
            <pc:sldMk cId="1855287515" sldId="275"/>
            <ac:picMk id="9" creationId="{75106414-A87A-EF49-A080-93CAB623F28A}"/>
          </ac:picMkLst>
        </pc:picChg>
        <pc:picChg chg="add del mod topLvl">
          <ac:chgData name="함 진아" userId="853515ff651aadf9" providerId="LiveId" clId="{7F98F92B-5791-1B48-BA8E-D938AE7CFDE0}" dt="2020-08-03T11:10:20.545" v="218" actId="478"/>
          <ac:picMkLst>
            <pc:docMk/>
            <pc:sldMk cId="1855287515" sldId="275"/>
            <ac:picMk id="10" creationId="{B8208459-CFAF-4E46-BE7A-287B23F52749}"/>
          </ac:picMkLst>
        </pc:picChg>
        <pc:picChg chg="add mod topLvl">
          <ac:chgData name="함 진아" userId="853515ff651aadf9" providerId="LiveId" clId="{7F98F92B-5791-1B48-BA8E-D938AE7CFDE0}" dt="2020-08-03T11:10:51.734" v="222" actId="164"/>
          <ac:picMkLst>
            <pc:docMk/>
            <pc:sldMk cId="1855287515" sldId="275"/>
            <ac:picMk id="11" creationId="{B0DC1980-4C80-A34E-ACDC-1A62169EC3A9}"/>
          </ac:picMkLst>
        </pc:picChg>
        <pc:picChg chg="add mod">
          <ac:chgData name="함 진아" userId="853515ff651aadf9" providerId="LiveId" clId="{7F98F92B-5791-1B48-BA8E-D938AE7CFDE0}" dt="2020-08-03T11:10:51.734" v="222" actId="164"/>
          <ac:picMkLst>
            <pc:docMk/>
            <pc:sldMk cId="1855287515" sldId="275"/>
            <ac:picMk id="14" creationId="{638E3FB8-F92A-C943-AC18-62E9FF5E107F}"/>
          </ac:picMkLst>
        </pc:picChg>
        <pc:picChg chg="add del mod">
          <ac:chgData name="함 진아" userId="853515ff651aadf9" providerId="LiveId" clId="{7F98F92B-5791-1B48-BA8E-D938AE7CFDE0}" dt="2020-08-03T11:11:47.375" v="255"/>
          <ac:picMkLst>
            <pc:docMk/>
            <pc:sldMk cId="1855287515" sldId="275"/>
            <ac:picMk id="30" creationId="{C65545C2-2616-C24D-8DB5-42F07551F394}"/>
          </ac:picMkLst>
        </pc:picChg>
        <pc:picChg chg="add">
          <ac:chgData name="함 진아" userId="853515ff651aadf9" providerId="LiveId" clId="{7F98F92B-5791-1B48-BA8E-D938AE7CFDE0}" dt="2020-08-03T11:11:48.587" v="257"/>
          <ac:picMkLst>
            <pc:docMk/>
            <pc:sldMk cId="1855287515" sldId="275"/>
            <ac:picMk id="31" creationId="{1ACA741E-57A7-3E4C-8EE1-DF71CCA672F1}"/>
          </ac:picMkLst>
        </pc:picChg>
      </pc:sldChg>
      <pc:sldChg chg="addSp delSp modSp">
        <pc:chgData name="함 진아" userId="853515ff651aadf9" providerId="LiveId" clId="{7F98F92B-5791-1B48-BA8E-D938AE7CFDE0}" dt="2020-08-03T11:12:08.358" v="263"/>
        <pc:sldMkLst>
          <pc:docMk/>
          <pc:sldMk cId="1792183863" sldId="276"/>
        </pc:sldMkLst>
        <pc:grpChg chg="del">
          <ac:chgData name="함 진아" userId="853515ff651aadf9" providerId="LiveId" clId="{7F98F92B-5791-1B48-BA8E-D938AE7CFDE0}" dt="2020-08-03T11:12:08.096" v="262" actId="478"/>
          <ac:grpSpMkLst>
            <pc:docMk/>
            <pc:sldMk cId="1792183863" sldId="276"/>
            <ac:grpSpMk id="11" creationId="{0B9C0140-08FE-954A-AD8C-BBAD6A6BF460}"/>
          </ac:grpSpMkLst>
        </pc:grpChg>
        <pc:picChg chg="add del mod">
          <ac:chgData name="함 진아" userId="853515ff651aadf9" providerId="LiveId" clId="{7F98F92B-5791-1B48-BA8E-D938AE7CFDE0}" dt="2020-08-03T11:12:07.205" v="261"/>
          <ac:picMkLst>
            <pc:docMk/>
            <pc:sldMk cId="1792183863" sldId="276"/>
            <ac:picMk id="4" creationId="{BC09D284-A551-5545-9162-0B58F7F69266}"/>
          </ac:picMkLst>
        </pc:picChg>
        <pc:picChg chg="add">
          <ac:chgData name="함 진아" userId="853515ff651aadf9" providerId="LiveId" clId="{7F98F92B-5791-1B48-BA8E-D938AE7CFDE0}" dt="2020-08-03T11:12:08.358" v="263"/>
          <ac:picMkLst>
            <pc:docMk/>
            <pc:sldMk cId="1792183863" sldId="276"/>
            <ac:picMk id="12" creationId="{2A738760-C6EF-644A-A053-328E403D21F5}"/>
          </ac:picMkLst>
        </pc:picChg>
      </pc:sldChg>
      <pc:sldChg chg="addSp delSp modSp">
        <pc:chgData name="함 진아" userId="853515ff651aadf9" providerId="LiveId" clId="{7F98F92B-5791-1B48-BA8E-D938AE7CFDE0}" dt="2020-08-03T11:13:07.859" v="273" actId="164"/>
        <pc:sldMkLst>
          <pc:docMk/>
          <pc:sldMk cId="147418924" sldId="277"/>
        </pc:sldMkLst>
        <pc:grpChg chg="add mod">
          <ac:chgData name="함 진아" userId="853515ff651aadf9" providerId="LiveId" clId="{7F98F92B-5791-1B48-BA8E-D938AE7CFDE0}" dt="2020-08-03T11:13:07.859" v="273" actId="164"/>
          <ac:grpSpMkLst>
            <pc:docMk/>
            <pc:sldMk cId="147418924" sldId="277"/>
            <ac:grpSpMk id="7" creationId="{E177F00B-3E7A-3743-AD79-608CBC78C952}"/>
          </ac:grpSpMkLst>
        </pc:grpChg>
        <pc:picChg chg="add mod">
          <ac:chgData name="함 진아" userId="853515ff651aadf9" providerId="LiveId" clId="{7F98F92B-5791-1B48-BA8E-D938AE7CFDE0}" dt="2020-08-03T11:13:07.859" v="273" actId="164"/>
          <ac:picMkLst>
            <pc:docMk/>
            <pc:sldMk cId="147418924" sldId="277"/>
            <ac:picMk id="4" creationId="{4EC1DE26-E82B-4F4D-A1E5-6AB04E5C5544}"/>
          </ac:picMkLst>
        </pc:picChg>
        <pc:picChg chg="add mod">
          <ac:chgData name="함 진아" userId="853515ff651aadf9" providerId="LiveId" clId="{7F98F92B-5791-1B48-BA8E-D938AE7CFDE0}" dt="2020-08-03T11:13:07.859" v="273" actId="164"/>
          <ac:picMkLst>
            <pc:docMk/>
            <pc:sldMk cId="147418924" sldId="277"/>
            <ac:picMk id="5" creationId="{49B4482B-3C1B-144E-83A0-8BC947751501}"/>
          </ac:picMkLst>
        </pc:picChg>
        <pc:picChg chg="del">
          <ac:chgData name="함 진아" userId="853515ff651aadf9" providerId="LiveId" clId="{7F98F92B-5791-1B48-BA8E-D938AE7CFDE0}" dt="2020-08-03T11:13:01.947" v="272" actId="478"/>
          <ac:picMkLst>
            <pc:docMk/>
            <pc:sldMk cId="147418924" sldId="277"/>
            <ac:picMk id="6" creationId="{B002A5C6-6480-8043-B985-45C6ADFF6FAF}"/>
          </ac:picMkLst>
        </pc:picChg>
        <pc:picChg chg="del">
          <ac:chgData name="함 진아" userId="853515ff651aadf9" providerId="LiveId" clId="{7F98F92B-5791-1B48-BA8E-D938AE7CFDE0}" dt="2020-08-03T11:13:01.947" v="272" actId="478"/>
          <ac:picMkLst>
            <pc:docMk/>
            <pc:sldMk cId="147418924" sldId="277"/>
            <ac:picMk id="10" creationId="{452EBA6A-353B-2F4C-87CE-5CA98713A69A}"/>
          </ac:picMkLst>
        </pc:picChg>
      </pc:sldChg>
      <pc:sldChg chg="addSp delSp modSp">
        <pc:chgData name="함 진아" userId="853515ff651aadf9" providerId="LiveId" clId="{7F98F92B-5791-1B48-BA8E-D938AE7CFDE0}" dt="2020-08-03T11:14:22.368" v="288"/>
        <pc:sldMkLst>
          <pc:docMk/>
          <pc:sldMk cId="2145886264" sldId="278"/>
        </pc:sldMkLst>
        <pc:spChg chg="mod">
          <ac:chgData name="함 진아" userId="853515ff651aadf9" providerId="LiveId" clId="{7F98F92B-5791-1B48-BA8E-D938AE7CFDE0}" dt="2020-08-03T11:13:56.349" v="282" actId="166"/>
          <ac:spMkLst>
            <pc:docMk/>
            <pc:sldMk cId="2145886264" sldId="278"/>
            <ac:spMk id="15" creationId="{BA258D1C-F8F4-7B4D-B24C-D0FB735CCA77}"/>
          </ac:spMkLst>
        </pc:spChg>
        <pc:picChg chg="add mod">
          <ac:chgData name="함 진아" userId="853515ff651aadf9" providerId="LiveId" clId="{7F98F92B-5791-1B48-BA8E-D938AE7CFDE0}" dt="2020-08-03T11:13:30.020" v="277" actId="14100"/>
          <ac:picMkLst>
            <pc:docMk/>
            <pc:sldMk cId="2145886264" sldId="278"/>
            <ac:picMk id="4" creationId="{BD843F5C-7018-1440-81AF-C738EE3972B0}"/>
          </ac:picMkLst>
        </pc:picChg>
        <pc:picChg chg="add mod">
          <ac:chgData name="함 진아" userId="853515ff651aadf9" providerId="LiveId" clId="{7F98F92B-5791-1B48-BA8E-D938AE7CFDE0}" dt="2020-08-03T11:13:45.883" v="280" actId="14100"/>
          <ac:picMkLst>
            <pc:docMk/>
            <pc:sldMk cId="2145886264" sldId="278"/>
            <ac:picMk id="5" creationId="{3C46AB4B-F12A-1C4D-BB4F-309E6E0AC641}"/>
          </ac:picMkLst>
        </pc:picChg>
        <pc:picChg chg="add del mod">
          <ac:chgData name="함 진아" userId="853515ff651aadf9" providerId="LiveId" clId="{7F98F92B-5791-1B48-BA8E-D938AE7CFDE0}" dt="2020-08-03T11:14:21.022" v="286"/>
          <ac:picMkLst>
            <pc:docMk/>
            <pc:sldMk cId="2145886264" sldId="278"/>
            <ac:picMk id="6" creationId="{3F322B2D-E903-AB42-8281-9C20F8C2482D}"/>
          </ac:picMkLst>
        </pc:picChg>
        <pc:picChg chg="del">
          <ac:chgData name="함 진아" userId="853515ff651aadf9" providerId="LiveId" clId="{7F98F92B-5791-1B48-BA8E-D938AE7CFDE0}" dt="2020-08-03T11:14:21.988" v="287" actId="478"/>
          <ac:picMkLst>
            <pc:docMk/>
            <pc:sldMk cId="2145886264" sldId="278"/>
            <ac:picMk id="8" creationId="{58571C2D-885D-0B4D-A296-5965883DB405}"/>
          </ac:picMkLst>
        </pc:picChg>
        <pc:picChg chg="del">
          <ac:chgData name="함 진아" userId="853515ff651aadf9" providerId="LiveId" clId="{7F98F92B-5791-1B48-BA8E-D938AE7CFDE0}" dt="2020-08-03T11:13:51.298" v="281" actId="478"/>
          <ac:picMkLst>
            <pc:docMk/>
            <pc:sldMk cId="2145886264" sldId="278"/>
            <ac:picMk id="10" creationId="{452EBA6A-353B-2F4C-87CE-5CA98713A69A}"/>
          </ac:picMkLst>
        </pc:picChg>
        <pc:picChg chg="del">
          <ac:chgData name="함 진아" userId="853515ff651aadf9" providerId="LiveId" clId="{7F98F92B-5791-1B48-BA8E-D938AE7CFDE0}" dt="2020-08-03T11:13:51.298" v="281" actId="478"/>
          <ac:picMkLst>
            <pc:docMk/>
            <pc:sldMk cId="2145886264" sldId="278"/>
            <ac:picMk id="11" creationId="{D25EEF17-C23D-614E-B654-74B63FA97F5B}"/>
          </ac:picMkLst>
        </pc:picChg>
        <pc:picChg chg="add">
          <ac:chgData name="함 진아" userId="853515ff651aadf9" providerId="LiveId" clId="{7F98F92B-5791-1B48-BA8E-D938AE7CFDE0}" dt="2020-08-03T11:14:22.368" v="288"/>
          <ac:picMkLst>
            <pc:docMk/>
            <pc:sldMk cId="2145886264" sldId="278"/>
            <ac:picMk id="16" creationId="{6DE8FBB5-AEA6-3046-9FF7-981B12C9CF77}"/>
          </ac:picMkLst>
        </pc:picChg>
      </pc:sldChg>
      <pc:sldChg chg="addSp delSp modSp">
        <pc:chgData name="함 진아" userId="853515ff651aadf9" providerId="LiveId" clId="{7F98F92B-5791-1B48-BA8E-D938AE7CFDE0}" dt="2020-08-03T11:16:06.638" v="305"/>
        <pc:sldMkLst>
          <pc:docMk/>
          <pc:sldMk cId="1961688097" sldId="279"/>
        </pc:sldMkLst>
        <pc:grpChg chg="del">
          <ac:chgData name="함 진아" userId="853515ff651aadf9" providerId="LiveId" clId="{7F98F92B-5791-1B48-BA8E-D938AE7CFDE0}" dt="2020-08-03T11:15:01.574" v="292" actId="478"/>
          <ac:grpSpMkLst>
            <pc:docMk/>
            <pc:sldMk cId="1961688097" sldId="279"/>
            <ac:grpSpMk id="16" creationId="{4C1FF7F0-42EA-0C40-8F9E-9ED47C7FE0B5}"/>
          </ac:grpSpMkLst>
        </pc:grpChg>
        <pc:picChg chg="add mod">
          <ac:chgData name="함 진아" userId="853515ff651aadf9" providerId="LiveId" clId="{7F98F92B-5791-1B48-BA8E-D938AE7CFDE0}" dt="2020-08-03T11:14:55.356" v="291" actId="14100"/>
          <ac:picMkLst>
            <pc:docMk/>
            <pc:sldMk cId="1961688097" sldId="279"/>
            <ac:picMk id="4" creationId="{35C96F06-532E-6F41-89F2-13A4D1DF9F07}"/>
          </ac:picMkLst>
        </pc:picChg>
        <pc:picChg chg="del">
          <ac:chgData name="함 진아" userId="853515ff651aadf9" providerId="LiveId" clId="{7F98F92B-5791-1B48-BA8E-D938AE7CFDE0}" dt="2020-08-03T11:15:01.574" v="292" actId="478"/>
          <ac:picMkLst>
            <pc:docMk/>
            <pc:sldMk cId="1961688097" sldId="279"/>
            <ac:picMk id="5" creationId="{5EA3B95A-41F3-9049-BC60-F9A62BB0E1DC}"/>
          </ac:picMkLst>
        </pc:picChg>
        <pc:picChg chg="add mod">
          <ac:chgData name="함 진아" userId="853515ff651aadf9" providerId="LiveId" clId="{7F98F92B-5791-1B48-BA8E-D938AE7CFDE0}" dt="2020-08-03T11:15:25.214" v="295" actId="14100"/>
          <ac:picMkLst>
            <pc:docMk/>
            <pc:sldMk cId="1961688097" sldId="279"/>
            <ac:picMk id="6" creationId="{6947E2E2-23A8-0F40-9A47-DC4B92DE0213}"/>
          </ac:picMkLst>
        </pc:picChg>
        <pc:picChg chg="add mod">
          <ac:chgData name="함 진아" userId="853515ff651aadf9" providerId="LiveId" clId="{7F98F92B-5791-1B48-BA8E-D938AE7CFDE0}" dt="2020-08-03T11:15:40.762" v="298" actId="14100"/>
          <ac:picMkLst>
            <pc:docMk/>
            <pc:sldMk cId="1961688097" sldId="279"/>
            <ac:picMk id="8" creationId="{F01FCCD1-94F9-C04E-8D3C-C3E66BF66ACE}"/>
          </ac:picMkLst>
        </pc:picChg>
        <pc:picChg chg="add del mod">
          <ac:chgData name="함 진아" userId="853515ff651aadf9" providerId="LiveId" clId="{7F98F92B-5791-1B48-BA8E-D938AE7CFDE0}" dt="2020-08-03T11:16:05.409" v="303"/>
          <ac:picMkLst>
            <pc:docMk/>
            <pc:sldMk cId="1961688097" sldId="279"/>
            <ac:picMk id="9" creationId="{ACDAD245-4B32-A141-BA2E-0C405E18A508}"/>
          </ac:picMkLst>
        </pc:picChg>
        <pc:picChg chg="add">
          <ac:chgData name="함 진아" userId="853515ff651aadf9" providerId="LiveId" clId="{7F98F92B-5791-1B48-BA8E-D938AE7CFDE0}" dt="2020-08-03T11:16:06.638" v="305"/>
          <ac:picMkLst>
            <pc:docMk/>
            <pc:sldMk cId="1961688097" sldId="279"/>
            <ac:picMk id="19" creationId="{39417CB9-BBCE-7349-B29E-34B6EF2CB8EE}"/>
          </ac:picMkLst>
        </pc:picChg>
        <pc:picChg chg="del">
          <ac:chgData name="함 진아" userId="853515ff651aadf9" providerId="LiveId" clId="{7F98F92B-5791-1B48-BA8E-D938AE7CFDE0}" dt="2020-08-03T11:16:06.375" v="304" actId="478"/>
          <ac:picMkLst>
            <pc:docMk/>
            <pc:sldMk cId="1961688097" sldId="279"/>
            <ac:picMk id="22" creationId="{8D4397B9-0F2A-724B-BC98-616F118FF1D0}"/>
          </ac:picMkLst>
        </pc:picChg>
      </pc:sldChg>
      <pc:sldChg chg="addSp delSp modSp">
        <pc:chgData name="함 진아" userId="853515ff651aadf9" providerId="LiveId" clId="{7F98F92B-5791-1B48-BA8E-D938AE7CFDE0}" dt="2020-08-03T11:16:59.094" v="315" actId="1076"/>
        <pc:sldMkLst>
          <pc:docMk/>
          <pc:sldMk cId="591684072" sldId="280"/>
        </pc:sldMkLst>
        <pc:grpChg chg="add mod">
          <ac:chgData name="함 진아" userId="853515ff651aadf9" providerId="LiveId" clId="{7F98F92B-5791-1B48-BA8E-D938AE7CFDE0}" dt="2020-08-03T11:16:59.094" v="315" actId="1076"/>
          <ac:grpSpMkLst>
            <pc:docMk/>
            <pc:sldMk cId="591684072" sldId="280"/>
            <ac:grpSpMk id="6" creationId="{31CF3EDF-5224-A34E-85C1-3DCA982BAB4B}"/>
          </ac:grpSpMkLst>
        </pc:grpChg>
        <pc:grpChg chg="del">
          <ac:chgData name="함 진아" userId="853515ff651aadf9" providerId="LiveId" clId="{7F98F92B-5791-1B48-BA8E-D938AE7CFDE0}" dt="2020-08-03T11:16:36.166" v="310" actId="478"/>
          <ac:grpSpMkLst>
            <pc:docMk/>
            <pc:sldMk cId="591684072" sldId="280"/>
            <ac:grpSpMk id="32" creationId="{906790B5-5DFB-7A43-8C5C-1ABEE28BAB08}"/>
          </ac:grpSpMkLst>
        </pc:grpChg>
        <pc:picChg chg="add mod">
          <ac:chgData name="함 진아" userId="853515ff651aadf9" providerId="LiveId" clId="{7F98F92B-5791-1B48-BA8E-D938AE7CFDE0}" dt="2020-08-03T11:16:56.117" v="314" actId="164"/>
          <ac:picMkLst>
            <pc:docMk/>
            <pc:sldMk cId="591684072" sldId="280"/>
            <ac:picMk id="4" creationId="{EC20143D-B85A-1343-90D7-FBB6DA9B7FAC}"/>
          </ac:picMkLst>
        </pc:picChg>
        <pc:picChg chg="add mod">
          <ac:chgData name="함 진아" userId="853515ff651aadf9" providerId="LiveId" clId="{7F98F92B-5791-1B48-BA8E-D938AE7CFDE0}" dt="2020-08-03T11:16:56.117" v="314" actId="164"/>
          <ac:picMkLst>
            <pc:docMk/>
            <pc:sldMk cId="591684072" sldId="280"/>
            <ac:picMk id="5" creationId="{947D02D8-924F-AF4A-BE93-2DFE22609F2D}"/>
          </ac:picMkLst>
        </pc:picChg>
        <pc:picChg chg="del">
          <ac:chgData name="함 진아" userId="853515ff651aadf9" providerId="LiveId" clId="{7F98F92B-5791-1B48-BA8E-D938AE7CFDE0}" dt="2020-08-03T11:16:36.166" v="310" actId="478"/>
          <ac:picMkLst>
            <pc:docMk/>
            <pc:sldMk cId="591684072" sldId="280"/>
            <ac:picMk id="34" creationId="{019BD3BD-BF3F-4D46-99D1-3EC82089FDE2}"/>
          </ac:picMkLst>
        </pc:picChg>
      </pc:sldChg>
      <pc:sldChg chg="addSp delSp modSp ord">
        <pc:chgData name="함 진아" userId="853515ff651aadf9" providerId="LiveId" clId="{7F98F92B-5791-1B48-BA8E-D938AE7CFDE0}" dt="2020-08-03T11:18:17.117" v="344" actId="1037"/>
        <pc:sldMkLst>
          <pc:docMk/>
          <pc:sldMk cId="3130684273" sldId="281"/>
        </pc:sldMkLst>
        <pc:picChg chg="add mod">
          <ac:chgData name="함 진아" userId="853515ff651aadf9" providerId="LiveId" clId="{7F98F92B-5791-1B48-BA8E-D938AE7CFDE0}" dt="2020-08-03T11:18:06.827" v="326" actId="14100"/>
          <ac:picMkLst>
            <pc:docMk/>
            <pc:sldMk cId="3130684273" sldId="281"/>
            <ac:picMk id="4" creationId="{91361578-B3CC-4642-AE34-E64A598DA7D6}"/>
          </ac:picMkLst>
        </pc:picChg>
        <pc:picChg chg="del">
          <ac:chgData name="함 진아" userId="853515ff651aadf9" providerId="LiveId" clId="{7F98F92B-5791-1B48-BA8E-D938AE7CFDE0}" dt="2020-08-03T11:17:31.006" v="317" actId="478"/>
          <ac:picMkLst>
            <pc:docMk/>
            <pc:sldMk cId="3130684273" sldId="281"/>
            <ac:picMk id="5" creationId="{678F6243-CCDD-194D-AD81-6FBAFA68B600}"/>
          </ac:picMkLst>
        </pc:picChg>
        <pc:picChg chg="add mod">
          <ac:chgData name="함 진아" userId="853515ff651aadf9" providerId="LiveId" clId="{7F98F92B-5791-1B48-BA8E-D938AE7CFDE0}" dt="2020-08-03T11:18:17.117" v="344" actId="1037"/>
          <ac:picMkLst>
            <pc:docMk/>
            <pc:sldMk cId="3130684273" sldId="281"/>
            <ac:picMk id="6" creationId="{C03B468E-61C0-A84D-AA21-BD562F2D5A26}"/>
          </ac:picMkLst>
        </pc:picChg>
        <pc:picChg chg="del">
          <ac:chgData name="함 진아" userId="853515ff651aadf9" providerId="LiveId" clId="{7F98F92B-5791-1B48-BA8E-D938AE7CFDE0}" dt="2020-08-03T11:17:31.006" v="317" actId="478"/>
          <ac:picMkLst>
            <pc:docMk/>
            <pc:sldMk cId="3130684273" sldId="281"/>
            <ac:picMk id="7" creationId="{142CE7FA-AEE3-F846-873A-37EE191B79B3}"/>
          </ac:picMkLst>
        </pc:picChg>
        <pc:picChg chg="del">
          <ac:chgData name="함 진아" userId="853515ff651aadf9" providerId="LiveId" clId="{7F98F92B-5791-1B48-BA8E-D938AE7CFDE0}" dt="2020-08-03T11:17:54.977" v="322" actId="478"/>
          <ac:picMkLst>
            <pc:docMk/>
            <pc:sldMk cId="3130684273" sldId="281"/>
            <ac:picMk id="11" creationId="{659119FF-C5E0-3E45-A7F3-0E49FD69048A}"/>
          </ac:picMkLst>
        </pc:picChg>
      </pc:sldChg>
      <pc:sldChg chg="addSp delSp modSp">
        <pc:chgData name="함 진아" userId="853515ff651aadf9" providerId="LiveId" clId="{7F98F92B-5791-1B48-BA8E-D938AE7CFDE0}" dt="2020-08-03T11:19:24.505" v="357" actId="1076"/>
        <pc:sldMkLst>
          <pc:docMk/>
          <pc:sldMk cId="61177112" sldId="282"/>
        </pc:sldMkLst>
        <pc:spChg chg="mod">
          <ac:chgData name="함 진아" userId="853515ff651aadf9" providerId="LiveId" clId="{7F98F92B-5791-1B48-BA8E-D938AE7CFDE0}" dt="2020-08-03T11:19:12.461" v="354" actId="1076"/>
          <ac:spMkLst>
            <pc:docMk/>
            <pc:sldMk cId="61177112" sldId="282"/>
            <ac:spMk id="3" creationId="{2B979466-8226-B846-B32B-4B39A6E81EC9}"/>
          </ac:spMkLst>
        </pc:spChg>
        <pc:grpChg chg="del">
          <ac:chgData name="함 진아" userId="853515ff651aadf9" providerId="LiveId" clId="{7F98F92B-5791-1B48-BA8E-D938AE7CFDE0}" dt="2020-08-03T11:18:46.128" v="345" actId="478"/>
          <ac:grpSpMkLst>
            <pc:docMk/>
            <pc:sldMk cId="61177112" sldId="282"/>
            <ac:grpSpMk id="10" creationId="{48307C24-7D21-FD46-AA13-72D553525744}"/>
          </ac:grpSpMkLst>
        </pc:grpChg>
        <pc:picChg chg="add mod">
          <ac:chgData name="함 진아" userId="853515ff651aadf9" providerId="LiveId" clId="{7F98F92B-5791-1B48-BA8E-D938AE7CFDE0}" dt="2020-08-03T11:18:52.533" v="349" actId="1076"/>
          <ac:picMkLst>
            <pc:docMk/>
            <pc:sldMk cId="61177112" sldId="282"/>
            <ac:picMk id="4" creationId="{B32CB55D-5994-D74F-B7C0-C0B327A8B9CB}"/>
          </ac:picMkLst>
        </pc:picChg>
        <pc:picChg chg="add mod">
          <ac:chgData name="함 진아" userId="853515ff651aadf9" providerId="LiveId" clId="{7F98F92B-5791-1B48-BA8E-D938AE7CFDE0}" dt="2020-08-03T11:19:24.505" v="357" actId="1076"/>
          <ac:picMkLst>
            <pc:docMk/>
            <pc:sldMk cId="61177112" sldId="282"/>
            <ac:picMk id="5" creationId="{B62EF637-1F82-E442-AC7E-CB96654A50D0}"/>
          </ac:picMkLst>
        </pc:picChg>
        <pc:picChg chg="del">
          <ac:chgData name="함 진아" userId="853515ff651aadf9" providerId="LiveId" clId="{7F98F92B-5791-1B48-BA8E-D938AE7CFDE0}" dt="2020-08-03T11:19:08.478" v="350" actId="478"/>
          <ac:picMkLst>
            <pc:docMk/>
            <pc:sldMk cId="61177112" sldId="282"/>
            <ac:picMk id="17" creationId="{3228AB05-FB17-FF47-BB20-DA4DEC0A7D94}"/>
          </ac:picMkLst>
        </pc:picChg>
        <pc:picChg chg="del">
          <ac:chgData name="함 진아" userId="853515ff651aadf9" providerId="LiveId" clId="{7F98F92B-5791-1B48-BA8E-D938AE7CFDE0}" dt="2020-08-03T11:19:08.478" v="350" actId="478"/>
          <ac:picMkLst>
            <pc:docMk/>
            <pc:sldMk cId="61177112" sldId="282"/>
            <ac:picMk id="19" creationId="{4DE88738-1487-8742-9AC8-77DB9E4EDA10}"/>
          </ac:picMkLst>
        </pc:picChg>
      </pc:sldChg>
      <pc:sldChg chg="addSp delSp modSp">
        <pc:chgData name="함 진아" userId="853515ff651aadf9" providerId="LiveId" clId="{7F98F92B-5791-1B48-BA8E-D938AE7CFDE0}" dt="2020-08-03T11:20:39.897" v="377" actId="1076"/>
        <pc:sldMkLst>
          <pc:docMk/>
          <pc:sldMk cId="141212169" sldId="283"/>
        </pc:sldMkLst>
        <pc:picChg chg="add del mod">
          <ac:chgData name="함 진아" userId="853515ff651aadf9" providerId="LiveId" clId="{7F98F92B-5791-1B48-BA8E-D938AE7CFDE0}" dt="2020-08-03T11:19:54.808" v="361"/>
          <ac:picMkLst>
            <pc:docMk/>
            <pc:sldMk cId="141212169" sldId="283"/>
            <ac:picMk id="4" creationId="{097ACC69-B791-5C46-9916-3F5BFC8AE096}"/>
          </ac:picMkLst>
        </pc:picChg>
        <pc:picChg chg="add mod">
          <ac:chgData name="함 진아" userId="853515ff651aadf9" providerId="LiveId" clId="{7F98F92B-5791-1B48-BA8E-D938AE7CFDE0}" dt="2020-08-03T11:20:19.279" v="372" actId="1076"/>
          <ac:picMkLst>
            <pc:docMk/>
            <pc:sldMk cId="141212169" sldId="283"/>
            <ac:picMk id="5" creationId="{1C9F380A-3ABE-864E-B8B4-A40AE9BAF071}"/>
          </ac:picMkLst>
        </pc:picChg>
        <pc:picChg chg="add mod">
          <ac:chgData name="함 진아" userId="853515ff651aadf9" providerId="LiveId" clId="{7F98F92B-5791-1B48-BA8E-D938AE7CFDE0}" dt="2020-08-03T11:20:39.897" v="377" actId="1076"/>
          <ac:picMkLst>
            <pc:docMk/>
            <pc:sldMk cId="141212169" sldId="283"/>
            <ac:picMk id="6" creationId="{8AB633E9-4649-3B42-8A54-D94CEEA68817}"/>
          </ac:picMkLst>
        </pc:picChg>
        <pc:picChg chg="add">
          <ac:chgData name="함 진아" userId="853515ff651aadf9" providerId="LiveId" clId="{7F98F92B-5791-1B48-BA8E-D938AE7CFDE0}" dt="2020-08-03T11:19:55.992" v="363"/>
          <ac:picMkLst>
            <pc:docMk/>
            <pc:sldMk cId="141212169" sldId="283"/>
            <ac:picMk id="8" creationId="{0383A4FB-45D4-C843-AF34-F380BF9E9B8A}"/>
          </ac:picMkLst>
        </pc:picChg>
        <pc:picChg chg="del">
          <ac:chgData name="함 진아" userId="853515ff651aadf9" providerId="LiveId" clId="{7F98F92B-5791-1B48-BA8E-D938AE7CFDE0}" dt="2020-08-03T11:20:34.385" v="373" actId="478"/>
          <ac:picMkLst>
            <pc:docMk/>
            <pc:sldMk cId="141212169" sldId="283"/>
            <ac:picMk id="15" creationId="{CF2977EA-BE97-B848-9F92-DB8E87F2BDBC}"/>
          </ac:picMkLst>
        </pc:picChg>
        <pc:picChg chg="del">
          <ac:chgData name="함 진아" userId="853515ff651aadf9" providerId="LiveId" clId="{7F98F92B-5791-1B48-BA8E-D938AE7CFDE0}" dt="2020-08-03T11:20:07.714" v="364" actId="478"/>
          <ac:picMkLst>
            <pc:docMk/>
            <pc:sldMk cId="141212169" sldId="283"/>
            <ac:picMk id="18" creationId="{AE09F951-211B-A84E-A922-1CC3115197B7}"/>
          </ac:picMkLst>
        </pc:picChg>
        <pc:picChg chg="del">
          <ac:chgData name="함 진아" userId="853515ff651aadf9" providerId="LiveId" clId="{7F98F92B-5791-1B48-BA8E-D938AE7CFDE0}" dt="2020-08-03T11:19:55.699" v="362" actId="478"/>
          <ac:picMkLst>
            <pc:docMk/>
            <pc:sldMk cId="141212169" sldId="283"/>
            <ac:picMk id="21" creationId="{05D1F265-47B5-2F4B-A809-A874C18190E1}"/>
          </ac:picMkLst>
        </pc:picChg>
      </pc:sldChg>
      <pc:sldChg chg="addSp delSp modSp">
        <pc:chgData name="함 진아" userId="853515ff651aadf9" providerId="LiveId" clId="{7F98F92B-5791-1B48-BA8E-D938AE7CFDE0}" dt="2020-08-03T11:22:56.062" v="441" actId="1035"/>
        <pc:sldMkLst>
          <pc:docMk/>
          <pc:sldMk cId="2623143199" sldId="284"/>
        </pc:sldMkLst>
        <pc:picChg chg="add del mod">
          <ac:chgData name="함 진아" userId="853515ff651aadf9" providerId="LiveId" clId="{7F98F92B-5791-1B48-BA8E-D938AE7CFDE0}" dt="2020-08-03T11:21:02.010" v="381"/>
          <ac:picMkLst>
            <pc:docMk/>
            <pc:sldMk cId="2623143199" sldId="284"/>
            <ac:picMk id="4" creationId="{D24A2B0C-8229-C348-BCA7-96C6D1363466}"/>
          </ac:picMkLst>
        </pc:picChg>
        <pc:picChg chg="del">
          <ac:chgData name="함 진아" userId="853515ff651aadf9" providerId="LiveId" clId="{7F98F92B-5791-1B48-BA8E-D938AE7CFDE0}" dt="2020-08-03T11:21:03.125" v="382" actId="478"/>
          <ac:picMkLst>
            <pc:docMk/>
            <pc:sldMk cId="2623143199" sldId="284"/>
            <ac:picMk id="5" creationId="{D46BFBC9-2320-A24C-AC0C-93B1F2E38B3A}"/>
          </ac:picMkLst>
        </pc:picChg>
        <pc:picChg chg="add del mod">
          <ac:chgData name="함 진아" userId="853515ff651aadf9" providerId="LiveId" clId="{7F98F92B-5791-1B48-BA8E-D938AE7CFDE0}" dt="2020-08-03T11:21:25.245" v="387"/>
          <ac:picMkLst>
            <pc:docMk/>
            <pc:sldMk cId="2623143199" sldId="284"/>
            <ac:picMk id="6" creationId="{DAAE6AA3-1225-614C-B836-1F682A1A28AA}"/>
          </ac:picMkLst>
        </pc:picChg>
        <pc:picChg chg="del">
          <ac:chgData name="함 진아" userId="853515ff651aadf9" providerId="LiveId" clId="{7F98F92B-5791-1B48-BA8E-D938AE7CFDE0}" dt="2020-08-03T11:21:26.090" v="388" actId="478"/>
          <ac:picMkLst>
            <pc:docMk/>
            <pc:sldMk cId="2623143199" sldId="284"/>
            <ac:picMk id="7" creationId="{EC355824-32DE-A541-ADEF-A91ADDDF5CBB}"/>
          </ac:picMkLst>
        </pc:picChg>
        <pc:picChg chg="add mod">
          <ac:chgData name="함 진아" userId="853515ff651aadf9" providerId="LiveId" clId="{7F98F92B-5791-1B48-BA8E-D938AE7CFDE0}" dt="2020-08-03T11:21:51.081" v="395" actId="1076"/>
          <ac:picMkLst>
            <pc:docMk/>
            <pc:sldMk cId="2623143199" sldId="284"/>
            <ac:picMk id="8" creationId="{284C2B21-321F-A644-A55B-37DE133E46CA}"/>
          </ac:picMkLst>
        </pc:picChg>
        <pc:picChg chg="del">
          <ac:chgData name="함 진아" userId="853515ff651aadf9" providerId="LiveId" clId="{7F98F92B-5791-1B48-BA8E-D938AE7CFDE0}" dt="2020-08-03T11:21:42.650" v="392" actId="478"/>
          <ac:picMkLst>
            <pc:docMk/>
            <pc:sldMk cId="2623143199" sldId="284"/>
            <ac:picMk id="9" creationId="{740EDE5D-C3C3-DF47-805C-AA8B7099D8CD}"/>
          </ac:picMkLst>
        </pc:picChg>
        <pc:picChg chg="add">
          <ac:chgData name="함 진아" userId="853515ff651aadf9" providerId="LiveId" clId="{7F98F92B-5791-1B48-BA8E-D938AE7CFDE0}" dt="2020-08-03T11:21:03.355" v="383"/>
          <ac:picMkLst>
            <pc:docMk/>
            <pc:sldMk cId="2623143199" sldId="284"/>
            <ac:picMk id="10" creationId="{6D67E72C-B42E-364E-BFEF-E0361F7B57E6}"/>
          </ac:picMkLst>
        </pc:picChg>
        <pc:picChg chg="add del">
          <ac:chgData name="함 진아" userId="853515ff651aadf9" providerId="LiveId" clId="{7F98F92B-5791-1B48-BA8E-D938AE7CFDE0}" dt="2020-08-03T11:22:43.477" v="408" actId="478"/>
          <ac:picMkLst>
            <pc:docMk/>
            <pc:sldMk cId="2623143199" sldId="284"/>
            <ac:picMk id="11" creationId="{83E4762F-DC59-244D-B9F6-D736680EBBBE}"/>
          </ac:picMkLst>
        </pc:picChg>
        <pc:picChg chg="add">
          <ac:chgData name="함 진아" userId="853515ff651aadf9" providerId="LiveId" clId="{7F98F92B-5791-1B48-BA8E-D938AE7CFDE0}" dt="2020-08-03T11:21:26.306" v="389"/>
          <ac:picMkLst>
            <pc:docMk/>
            <pc:sldMk cId="2623143199" sldId="284"/>
            <ac:picMk id="12" creationId="{BB35D5C0-B06B-1143-B1DD-B3333FE9F131}"/>
          </ac:picMkLst>
        </pc:picChg>
        <pc:picChg chg="add mod modCrop">
          <ac:chgData name="함 진아" userId="853515ff651aadf9" providerId="LiveId" clId="{7F98F92B-5791-1B48-BA8E-D938AE7CFDE0}" dt="2020-08-03T11:22:56.062" v="441" actId="1035"/>
          <ac:picMkLst>
            <pc:docMk/>
            <pc:sldMk cId="2623143199" sldId="284"/>
            <ac:picMk id="13" creationId="{D9B4B040-F784-DE4F-91C3-777C77781CCE}"/>
          </ac:picMkLst>
        </pc:picChg>
      </pc:sldChg>
      <pc:sldMasterChg chg="modSldLayout">
        <pc:chgData name="함 진아" userId="853515ff651aadf9" providerId="LiveId" clId="{7F98F92B-5791-1B48-BA8E-D938AE7CFDE0}" dt="2020-08-03T10:51:36.264" v="2"/>
        <pc:sldMasterMkLst>
          <pc:docMk/>
          <pc:sldMasterMk cId="677821271" sldId="2147483648"/>
        </pc:sldMasterMkLst>
        <pc:sldLayoutChg chg="addSp delSp">
          <pc:chgData name="함 진아" userId="853515ff651aadf9" providerId="LiveId" clId="{7F98F92B-5791-1B48-BA8E-D938AE7CFDE0}" dt="2020-08-03T10:51:36.264" v="2"/>
          <pc:sldLayoutMkLst>
            <pc:docMk/>
            <pc:sldMasterMk cId="677821271" sldId="2147483648"/>
            <pc:sldLayoutMk cId="2523570045" sldId="2147483649"/>
          </pc:sldLayoutMkLst>
          <pc:spChg chg="del">
            <ac:chgData name="함 진아" userId="853515ff651aadf9" providerId="LiveId" clId="{7F98F92B-5791-1B48-BA8E-D938AE7CFDE0}" dt="2020-08-03T10:51:35.962" v="1" actId="478"/>
            <ac:spMkLst>
              <pc:docMk/>
              <pc:sldMasterMk cId="677821271" sldId="2147483648"/>
              <pc:sldLayoutMk cId="2523570045" sldId="2147483649"/>
              <ac:spMk id="7" creationId="{18719778-D69A-BC4A-B1CB-16A4473DAA71}"/>
            </ac:spMkLst>
          </pc:spChg>
          <pc:spChg chg="del">
            <ac:chgData name="함 진아" userId="853515ff651aadf9" providerId="LiveId" clId="{7F98F92B-5791-1B48-BA8E-D938AE7CFDE0}" dt="2020-08-03T10:51:35.962" v="1" actId="478"/>
            <ac:spMkLst>
              <pc:docMk/>
              <pc:sldMasterMk cId="677821271" sldId="2147483648"/>
              <pc:sldLayoutMk cId="2523570045" sldId="2147483649"/>
              <ac:spMk id="8" creationId="{D3DAF315-B547-8A42-9CD4-023FE1AB2D8A}"/>
            </ac:spMkLst>
          </pc:spChg>
          <pc:picChg chg="add">
            <ac:chgData name="함 진아" userId="853515ff651aadf9" providerId="LiveId" clId="{7F98F92B-5791-1B48-BA8E-D938AE7CFDE0}" dt="2020-08-03T10:51:36.264" v="2"/>
            <ac:picMkLst>
              <pc:docMk/>
              <pc:sldMasterMk cId="677821271" sldId="2147483648"/>
              <pc:sldLayoutMk cId="2523570045" sldId="2147483649"/>
              <ac:picMk id="9" creationId="{71CD748E-C750-664C-AF54-541D39E2F3E3}"/>
            </ac:picMkLst>
          </pc:picChg>
        </pc:sldLayoutChg>
        <pc:sldLayoutChg chg="modSp">
          <pc:chgData name="함 진아" userId="853515ff651aadf9" providerId="LiveId" clId="{7F98F92B-5791-1B48-BA8E-D938AE7CFDE0}" dt="2020-07-31T03:44:02.898" v="0" actId="403"/>
          <pc:sldLayoutMkLst>
            <pc:docMk/>
            <pc:sldMasterMk cId="677821271" sldId="2147483648"/>
            <pc:sldLayoutMk cId="2262707960" sldId="2147483661"/>
          </pc:sldLayoutMkLst>
          <pc:spChg chg="mod">
            <ac:chgData name="함 진아" userId="853515ff651aadf9" providerId="LiveId" clId="{7F98F92B-5791-1B48-BA8E-D938AE7CFDE0}" dt="2020-07-31T03:44:02.898" v="0" actId="403"/>
            <ac:spMkLst>
              <pc:docMk/>
              <pc:sldMasterMk cId="677821271" sldId="2147483648"/>
              <pc:sldLayoutMk cId="2262707960" sldId="2147483661"/>
              <ac:spMk id="8" creationId="{133E6B4B-8FFF-E94F-B2DE-35B737C11F9C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1E6C1-A25B-6242-AC04-7DC33734B23F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C3EB2-0820-8745-AD96-F517DB7251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9346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4D524-D84D-9245-84D6-6AD0143EE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06731"/>
            <a:ext cx="9144000" cy="1112684"/>
          </a:xfrm>
        </p:spPr>
        <p:txBody>
          <a:bodyPr anchor="b">
            <a:normAutofit/>
          </a:bodyPr>
          <a:lstStyle>
            <a:lvl1pPr algn="ctr">
              <a:defRPr sz="60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1A5029-3286-D14A-9E73-1482865AF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2318"/>
            <a:ext cx="9144000" cy="844826"/>
          </a:xfrm>
        </p:spPr>
        <p:txBody>
          <a:bodyPr>
            <a:normAutofit/>
          </a:bodyPr>
          <a:lstStyle>
            <a:lvl1pPr marL="0" indent="0" algn="ctr">
              <a:buNone/>
              <a:defRPr sz="2800" spc="-1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B65A55D-FCD9-3142-8E47-371C82B3E9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80952"/>
          <a:stretch/>
        </p:blipFill>
        <p:spPr>
          <a:xfrm>
            <a:off x="5171193" y="6286501"/>
            <a:ext cx="1849613" cy="2840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CD748E-C750-664C-AF54-541D39E2F3E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57744" y="287427"/>
            <a:ext cx="1076512" cy="214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7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63ECC-12F1-FE41-B969-667310424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AFA04-25A2-1641-BAE1-234B3D296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8D9E66-C3BD-5046-B2FC-FC1C21C0C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D877DA-B0F8-AA49-8DD8-5FEDBCB9A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59852-819F-8E4D-BB45-DCC081F3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3B1AF3-A8B4-AB44-B271-D72B7CDE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219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1D61A-7D02-0A42-93C1-A0DB7E5BE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74E671-191C-2045-8FF0-6FDF08E1C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85BA30-7FBC-A540-82D9-417B04366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F8028A-39DA-494D-9008-13794088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F1D5CC-8241-8D42-8427-30BD4C86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27859-2AAF-D44A-BF6A-D8067BB7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556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B5AF6-1520-9B4D-A2C8-550E9A19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5E3D88-7CD7-8E40-B63E-1045EE509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1C532-D70D-2F4F-8D50-D45479378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35564F-C7B3-0546-8FA8-43D1991B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DEEC4-AC7A-0049-9697-E834A8D9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8914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A627AC-3E76-2743-B74C-48121DA6F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4E9EE-1DB3-0A41-AEA0-F1E4E985A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4A3A1-EC6D-5442-B0C3-EC1C8FB0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5685F9-9FA2-264D-875D-27ED96C5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5350E3-9698-644D-9ACC-877B161D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762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CFD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5FE9850-779E-D34D-A9D5-3F8429B0B766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35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A8AFD7-E5DB-EA4A-BFC0-5030B25B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18" y="665393"/>
            <a:ext cx="10726964" cy="609291"/>
          </a:xfrm>
        </p:spPr>
        <p:txBody>
          <a:bodyPr anchor="b">
            <a:normAutofit/>
          </a:bodyPr>
          <a:lstStyle>
            <a:lvl1pPr>
              <a:defRPr sz="3600" spc="-100" baseline="0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29B7C-5BED-5B4B-BB80-0EC955DE1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4" cy="458146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800" b="1" i="0" spc="-9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6858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2pPr>
            <a:lvl3pPr marL="11430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400" spc="-90" baseline="0"/>
            </a:lvl3pPr>
            <a:lvl4pPr marL="16002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200" spc="-90" baseline="0"/>
            </a:lvl4pPr>
            <a:lvl5pPr marL="20574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200" spc="-90" baseline="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45C6AD7C-DD67-784B-A8C8-9DF32FD91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995" y="6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544C6A9-BD89-C84B-8728-F5A61358CE09}"/>
              </a:ext>
            </a:extLst>
          </p:cNvPr>
          <p:cNvCxnSpPr/>
          <p:nvPr userDrawn="1"/>
        </p:nvCxnSpPr>
        <p:spPr>
          <a:xfrm>
            <a:off x="732518" y="1358917"/>
            <a:ext cx="1072696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D40FD7-78B3-4256-ADE8-6EDB4AC634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b="80952"/>
          <a:stretch/>
        </p:blipFill>
        <p:spPr>
          <a:xfrm>
            <a:off x="10713923" y="6470253"/>
            <a:ext cx="1149328" cy="1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3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rgbClr val="CFD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5FE9850-779E-D34D-A9D5-3F8429B0B766}"/>
              </a:ext>
            </a:extLst>
          </p:cNvPr>
          <p:cNvSpPr/>
          <p:nvPr userDrawn="1"/>
        </p:nvSpPr>
        <p:spPr>
          <a:xfrm>
            <a:off x="1987827" y="1611210"/>
            <a:ext cx="8216347" cy="48300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133E6B4B-8FFF-E94F-B2DE-35B737C11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81381" y="2266936"/>
            <a:ext cx="6029210" cy="984954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635C5A1D-1399-BE46-A241-7229D51F3AB0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4047937" y="4064828"/>
            <a:ext cx="4096126" cy="18323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5BC0F70-0974-4247-B5CB-59F918931BAD}"/>
              </a:ext>
            </a:extLst>
          </p:cNvPr>
          <p:cNvSpPr/>
          <p:nvPr userDrawn="1"/>
        </p:nvSpPr>
        <p:spPr>
          <a:xfrm>
            <a:off x="6006935" y="3569294"/>
            <a:ext cx="178130" cy="178130"/>
          </a:xfrm>
          <a:prstGeom prst="ellipse">
            <a:avLst/>
          </a:prstGeom>
          <a:solidFill>
            <a:srgbClr val="64A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BEEBE75-56C9-EF4F-9E0B-13D2635CE848}"/>
              </a:ext>
            </a:extLst>
          </p:cNvPr>
          <p:cNvSpPr/>
          <p:nvPr userDrawn="1"/>
        </p:nvSpPr>
        <p:spPr>
          <a:xfrm>
            <a:off x="6023993" y="1871566"/>
            <a:ext cx="144000" cy="144000"/>
          </a:xfrm>
          <a:prstGeom prst="ellipse">
            <a:avLst/>
          </a:prstGeom>
          <a:solidFill>
            <a:srgbClr val="64A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126F01E1-DDF5-5040-8A5C-2529AD479CDC}"/>
              </a:ext>
            </a:extLst>
          </p:cNvPr>
          <p:cNvSpPr/>
          <p:nvPr userDrawn="1"/>
        </p:nvSpPr>
        <p:spPr>
          <a:xfrm>
            <a:off x="4565391" y="310577"/>
            <a:ext cx="3061203" cy="781278"/>
          </a:xfrm>
          <a:prstGeom prst="diamond">
            <a:avLst/>
          </a:prstGeom>
          <a:solidFill>
            <a:srgbClr val="94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74E668B5-8BF9-C848-A72E-6B094D5FDD89}"/>
              </a:ext>
            </a:extLst>
          </p:cNvPr>
          <p:cNvCxnSpPr>
            <a:cxnSpLocks/>
          </p:cNvCxnSpPr>
          <p:nvPr userDrawn="1"/>
        </p:nvCxnSpPr>
        <p:spPr>
          <a:xfrm>
            <a:off x="6095965" y="1339138"/>
            <a:ext cx="7" cy="532428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08AA9602-CBB7-9941-9463-3E07D96B9216}"/>
              </a:ext>
            </a:extLst>
          </p:cNvPr>
          <p:cNvCxnSpPr>
            <a:cxnSpLocks/>
          </p:cNvCxnSpPr>
          <p:nvPr userDrawn="1"/>
        </p:nvCxnSpPr>
        <p:spPr>
          <a:xfrm flipH="1">
            <a:off x="4565980" y="746795"/>
            <a:ext cx="8" cy="86815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5CFC1EF4-E43B-084F-AF6A-4B03A5B81B43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5984" y="746795"/>
            <a:ext cx="8" cy="86815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D4EBF25E-6961-FF4C-A50C-1914CF50EBF3}"/>
              </a:ext>
            </a:extLst>
          </p:cNvPr>
          <p:cNvCxnSpPr>
            <a:cxnSpLocks/>
          </p:cNvCxnSpPr>
          <p:nvPr userDrawn="1"/>
        </p:nvCxnSpPr>
        <p:spPr>
          <a:xfrm>
            <a:off x="4564781" y="833610"/>
            <a:ext cx="1531205" cy="396362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10EAF061-E522-F242-B43D-34FCD356C355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5992" y="833610"/>
            <a:ext cx="1529992" cy="396361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A68B0A98-2A17-4941-AE7B-7F22D268A76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433413" y="403620"/>
            <a:ext cx="1325146" cy="554280"/>
          </a:xfrm>
        </p:spPr>
        <p:txBody>
          <a:bodyPr>
            <a:noAutofit/>
          </a:bodyPr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ko-KR" dirty="0"/>
              <a:t>01</a:t>
            </a:r>
            <a:endParaRPr kumimoji="1"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6517C54-A112-432B-8EF1-203102CBBA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b="80952"/>
          <a:stretch/>
        </p:blipFill>
        <p:spPr>
          <a:xfrm>
            <a:off x="10713923" y="6470253"/>
            <a:ext cx="1149328" cy="1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7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bg>
      <p:bgPr>
        <a:solidFill>
          <a:srgbClr val="CFD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5FE9850-779E-D34D-A9D5-3F8429B0B766}"/>
              </a:ext>
            </a:extLst>
          </p:cNvPr>
          <p:cNvSpPr/>
          <p:nvPr userDrawn="1"/>
        </p:nvSpPr>
        <p:spPr>
          <a:xfrm>
            <a:off x="1987827" y="1611210"/>
            <a:ext cx="8216347" cy="48300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133E6B4B-8FFF-E94F-B2DE-35B737C11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81381" y="2266936"/>
            <a:ext cx="6029210" cy="984954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635C5A1D-1399-BE46-A241-7229D51F3AB0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3081382" y="4064828"/>
            <a:ext cx="2942612" cy="18323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5BC0F70-0974-4247-B5CB-59F918931BAD}"/>
              </a:ext>
            </a:extLst>
          </p:cNvPr>
          <p:cNvSpPr/>
          <p:nvPr userDrawn="1"/>
        </p:nvSpPr>
        <p:spPr>
          <a:xfrm>
            <a:off x="6006935" y="3569294"/>
            <a:ext cx="178130" cy="178130"/>
          </a:xfrm>
          <a:prstGeom prst="ellipse">
            <a:avLst/>
          </a:prstGeom>
          <a:solidFill>
            <a:srgbClr val="64A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BEEBE75-56C9-EF4F-9E0B-13D2635CE848}"/>
              </a:ext>
            </a:extLst>
          </p:cNvPr>
          <p:cNvSpPr/>
          <p:nvPr userDrawn="1"/>
        </p:nvSpPr>
        <p:spPr>
          <a:xfrm>
            <a:off x="6023993" y="1871566"/>
            <a:ext cx="144000" cy="144000"/>
          </a:xfrm>
          <a:prstGeom prst="ellipse">
            <a:avLst/>
          </a:prstGeom>
          <a:solidFill>
            <a:srgbClr val="64A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126F01E1-DDF5-5040-8A5C-2529AD479CDC}"/>
              </a:ext>
            </a:extLst>
          </p:cNvPr>
          <p:cNvSpPr/>
          <p:nvPr userDrawn="1"/>
        </p:nvSpPr>
        <p:spPr>
          <a:xfrm>
            <a:off x="4565391" y="310577"/>
            <a:ext cx="3061203" cy="781278"/>
          </a:xfrm>
          <a:prstGeom prst="diamond">
            <a:avLst/>
          </a:prstGeom>
          <a:solidFill>
            <a:srgbClr val="94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74E668B5-8BF9-C848-A72E-6B094D5FDD89}"/>
              </a:ext>
            </a:extLst>
          </p:cNvPr>
          <p:cNvCxnSpPr>
            <a:cxnSpLocks/>
            <a:endCxn id="16" idx="0"/>
          </p:cNvCxnSpPr>
          <p:nvPr userDrawn="1"/>
        </p:nvCxnSpPr>
        <p:spPr>
          <a:xfrm>
            <a:off x="6095986" y="1339138"/>
            <a:ext cx="7" cy="532428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08AA9602-CBB7-9941-9463-3E07D96B9216}"/>
              </a:ext>
            </a:extLst>
          </p:cNvPr>
          <p:cNvCxnSpPr>
            <a:cxnSpLocks/>
          </p:cNvCxnSpPr>
          <p:nvPr userDrawn="1"/>
        </p:nvCxnSpPr>
        <p:spPr>
          <a:xfrm flipH="1">
            <a:off x="4565980" y="746795"/>
            <a:ext cx="8" cy="86815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5CFC1EF4-E43B-084F-AF6A-4B03A5B81B43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5984" y="746795"/>
            <a:ext cx="8" cy="86815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D4EBF25E-6961-FF4C-A50C-1914CF50EBF3}"/>
              </a:ext>
            </a:extLst>
          </p:cNvPr>
          <p:cNvCxnSpPr>
            <a:cxnSpLocks/>
          </p:cNvCxnSpPr>
          <p:nvPr userDrawn="1"/>
        </p:nvCxnSpPr>
        <p:spPr>
          <a:xfrm>
            <a:off x="4564781" y="833610"/>
            <a:ext cx="1531205" cy="396362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10EAF061-E522-F242-B43D-34FCD356C355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5992" y="833610"/>
            <a:ext cx="1529992" cy="396361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A68B0A98-2A17-4941-AE7B-7F22D268A76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433413" y="403620"/>
            <a:ext cx="1325146" cy="554280"/>
          </a:xfrm>
        </p:spPr>
        <p:txBody>
          <a:bodyPr>
            <a:noAutofit/>
          </a:bodyPr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ko-KR" dirty="0"/>
              <a:t>01</a:t>
            </a:r>
            <a:endParaRPr kumimoji="1" lang="ko-KR" altLang="en-US" dirty="0"/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E5C299B2-3844-D143-9978-8558B8B76E1C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6167978" y="4064828"/>
            <a:ext cx="2942612" cy="18323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4807761-BC5A-4C89-8E7B-B13B414230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b="80952"/>
          <a:stretch/>
        </p:blipFill>
        <p:spPr>
          <a:xfrm>
            <a:off x="10713923" y="6470253"/>
            <a:ext cx="1149328" cy="1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0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D26864B3-D56A-F842-9B33-66D69E14A521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3564"/>
            </a:avLst>
          </a:prstGeom>
          <a:solidFill>
            <a:srgbClr val="E6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6C85B4-1BA4-564A-A115-832F681C1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17106"/>
            <a:ext cx="10515600" cy="78190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4535F0-BBFA-664D-98C4-0DC9B58D9E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84381" y="858990"/>
            <a:ext cx="3210535" cy="500243"/>
          </a:xfrm>
          <a:prstGeom prst="rect">
            <a:avLst/>
          </a:prstGeom>
        </p:spPr>
      </p:pic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D1DD3B71-4EC0-4947-873B-1C9351BEDEA6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4139469"/>
            <a:ext cx="8710" cy="882995"/>
          </a:xfrm>
          <a:prstGeom prst="line">
            <a:avLst/>
          </a:prstGeom>
          <a:ln w="12700">
            <a:solidFill>
              <a:srgbClr val="007E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3">
            <a:extLst>
              <a:ext uri="{FF2B5EF4-FFF2-40B4-BE49-F238E27FC236}">
                <a16:creationId xmlns:a16="http://schemas.microsoft.com/office/drawing/2014/main" id="{21F0411F-886D-D043-9A60-59D70EEA4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850" y="1554481"/>
            <a:ext cx="10515600" cy="2390502"/>
          </a:xfrm>
        </p:spPr>
        <p:txBody>
          <a:bodyPr anchor="b">
            <a:normAutofit/>
          </a:bodyPr>
          <a:lstStyle>
            <a:lvl1pPr marL="0" indent="0" algn="ctr">
              <a:buNone/>
              <a:defRPr sz="4400" b="1" i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kumimoji="1"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7D103CF-E867-45B5-9D66-59A05CE779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50000"/>
          </a:blip>
          <a:srcRect b="80952"/>
          <a:stretch/>
        </p:blipFill>
        <p:spPr>
          <a:xfrm>
            <a:off x="10713923" y="6470253"/>
            <a:ext cx="1149328" cy="1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5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10E0E-789D-5946-BA65-2E46BE0C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8DD22-BD43-F141-957C-5F6110066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56CF1E-3BD4-494F-9775-937786F6D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DB8F00-62D8-6247-B34F-75932B87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B123D-D8DA-054B-BC4A-D5D50B6A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65DDA8-A5F7-754B-82C8-AD87D2F2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459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929D6-4B6F-784F-8083-A96A0B10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CF096-0253-3841-8442-6B6DAC018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2125D2-1087-5341-8CBD-A21C10600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0B1383-E05C-A64D-AA3C-198197A43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4E48C2-18A1-AE40-BB28-48630953B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BCB18-493E-5D49-8F49-F325839B8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51C66E-8873-AD41-977A-654B3BB7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76273F-5566-6340-BFF3-500C279A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006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677AC-5872-2342-AC09-915CBDB4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AD6FA3-14D1-2A4E-A445-12B6DEC3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14F399-0A2B-C447-BA27-52A4D83B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B2505E-15A3-174A-AD81-E877C716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393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D0B470-19FB-6746-B0C6-EC3B9B0A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565308-5024-E64C-9661-9E4036B1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6B483B-FE2B-5643-9258-F90BD573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947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665449-AE24-3043-9274-54B2B6858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B6E0D9-A74E-4949-A379-FE3BC5BE6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C3498-4FC1-074D-86D4-FD4581E43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3E2AC-4FCD-4648-AC03-FE03444D7071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716EEB-FA97-A942-932A-A3055F20B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1348A-1A64-0C4B-AA46-05C536516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782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C504CF70-F56C-E843-8217-87B2EF59E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846580"/>
            <a:ext cx="12191999" cy="1440560"/>
          </a:xfrm>
        </p:spPr>
        <p:txBody>
          <a:bodyPr anchor="ctr">
            <a:normAutofit/>
          </a:bodyPr>
          <a:lstStyle/>
          <a:p>
            <a:endParaRPr kumimoji="1" lang="ko-KR" altLang="en-US" sz="4800" dirty="0">
              <a:solidFill>
                <a:schemeClr val="bg1"/>
              </a:solidFill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D111B98-1EFD-441A-97F5-2304C08E9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127" y="3231"/>
            <a:ext cx="4143514" cy="608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02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06-1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반복기 이해하기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반복기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(Iterator)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와 반복기 제공자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(Iterable)</a:t>
            </a:r>
          </a:p>
          <a:p>
            <a:pPr lvl="1"/>
            <a:r>
              <a:rPr kumimoji="1" lang="ko-KR" altLang="en-US" sz="1800" b="1" dirty="0"/>
              <a:t>반복기 </a:t>
            </a:r>
            <a:r>
              <a:rPr kumimoji="1" lang="en-US" altLang="ko-KR" sz="1800" b="1" dirty="0"/>
              <a:t>- next</a:t>
            </a:r>
            <a:r>
              <a:rPr kumimoji="1" lang="ko-KR" altLang="en-US" sz="1800" b="1" dirty="0"/>
              <a:t>라는 이름의 메서드를 제공하는 객체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반복기 제공자 </a:t>
            </a:r>
            <a:r>
              <a:rPr kumimoji="1" lang="en-US" altLang="ko-KR" sz="1800" b="1" dirty="0"/>
              <a:t>- </a:t>
            </a:r>
            <a:r>
              <a:rPr kumimoji="1" lang="ko-KR" altLang="en-US" sz="1800" b="1" dirty="0"/>
              <a:t>반복기를 제공하는 어떤 것</a:t>
            </a:r>
            <a:r>
              <a:rPr kumimoji="1" lang="en-US" altLang="ko-KR" sz="1800" b="1" dirty="0"/>
              <a:t>(</a:t>
            </a:r>
            <a:r>
              <a:rPr kumimoji="1" lang="ko-KR" altLang="en-US" sz="1800" b="1" dirty="0"/>
              <a:t>함수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객체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생성기 등</a:t>
            </a:r>
            <a:r>
              <a:rPr kumimoji="1" lang="en-US" altLang="ko-KR" sz="1800" b="1" dirty="0"/>
              <a:t>)</a:t>
            </a:r>
          </a:p>
          <a:p>
            <a:pPr lvl="1"/>
            <a:r>
              <a:rPr kumimoji="1" lang="ko-KR" altLang="en-US" sz="1800" b="1" dirty="0"/>
              <a:t>다음 </a:t>
            </a:r>
            <a:r>
              <a:rPr kumimoji="1" lang="en-US" altLang="ko-KR" sz="1800" b="1" dirty="0"/>
              <a:t>createRangeIterable </a:t>
            </a:r>
            <a:r>
              <a:rPr kumimoji="1" lang="ko-KR" altLang="en-US" sz="1800" b="1" dirty="0"/>
              <a:t>함수는 </a:t>
            </a:r>
            <a:r>
              <a:rPr kumimoji="1" lang="en-US" altLang="ko-KR" sz="1800" b="1" dirty="0"/>
              <a:t>next</a:t>
            </a:r>
            <a:r>
              <a:rPr kumimoji="1" lang="ko-KR" altLang="en-US" sz="1800" b="1" dirty="0"/>
              <a:t>란 이름의 메서드를 가진 객체를 반환하므로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이 함수는 반복기 객체를 생성해주는 반복기 제공자 함수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AF7D09-0F98-4752-9075-3B7A00525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035" y="2523617"/>
            <a:ext cx="6168590" cy="7570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10160F-B496-4088-9924-7F6F5527C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616" y="4045509"/>
            <a:ext cx="5430380" cy="18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1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06-1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반복기 이해하기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왜 이름이 반복기 인가</a:t>
            </a:r>
            <a:r>
              <a:rPr kumimoji="1" lang="en-US" altLang="ko-KR" sz="2000" dirty="0">
                <a:solidFill>
                  <a:srgbClr val="007EC5"/>
                </a:solidFill>
              </a:rPr>
              <a:t>?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반복기는 다음 코드에서 보듯 계속 반복하여 </a:t>
            </a:r>
            <a:r>
              <a:rPr kumimoji="1" lang="en-US" altLang="ko-KR" sz="1800" b="1" dirty="0"/>
              <a:t>next </a:t>
            </a:r>
            <a:r>
              <a:rPr kumimoji="1" lang="ko-KR" altLang="en-US" sz="1800" b="1" dirty="0"/>
              <a:t>메서드 호출을 해 줘야 </a:t>
            </a:r>
            <a:r>
              <a:rPr kumimoji="1" lang="en-US" altLang="ko-KR" sz="1800" b="1" dirty="0"/>
              <a:t>value </a:t>
            </a:r>
            <a:r>
              <a:rPr kumimoji="1" lang="ko-KR" altLang="en-US" sz="1800" b="1" dirty="0"/>
              <a:t>결과를 얻을 수 있기 때문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이때문에 무한 루프를 언젠가는 종료하게 하는 </a:t>
            </a:r>
            <a:r>
              <a:rPr kumimoji="1" lang="en-US" altLang="ko-KR" sz="1800" b="1" dirty="0"/>
              <a:t>done </a:t>
            </a:r>
            <a:r>
              <a:rPr kumimoji="1" lang="ko-KR" altLang="en-US" sz="1800" b="1" dirty="0"/>
              <a:t>속성이 필요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DD4527-85E6-4E3B-8E26-EE88DC2F9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796" y="2711171"/>
            <a:ext cx="7570273" cy="254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63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06-1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반복기 이해하기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en-US" altLang="ko-KR" sz="2000" b="1" dirty="0">
                <a:solidFill>
                  <a:srgbClr val="007EC5"/>
                </a:solidFill>
              </a:rPr>
              <a:t>05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장의 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range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함수와 </a:t>
            </a:r>
            <a:r>
              <a:rPr kumimoji="1" lang="ko-KR" altLang="en-US" sz="2000" dirty="0">
                <a:solidFill>
                  <a:srgbClr val="007EC5"/>
                </a:solidFill>
              </a:rPr>
              <a:t>반복기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비교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다음 </a:t>
            </a:r>
            <a:r>
              <a:rPr kumimoji="1" lang="en-US" altLang="ko-KR" sz="1800" b="1" dirty="0"/>
              <a:t>range </a:t>
            </a:r>
            <a:r>
              <a:rPr kumimoji="1" lang="ko-KR" altLang="en-US" sz="1800" b="1" dirty="0"/>
              <a:t>함수는 값이 필요하지 않는 시점에서 필요한 값이 모두 담긴 배열을 생성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이 때문에 시스템 자원들을 효율적으로 사용할 수 없음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반면에 반복기는 값이 필요한 시점에서 값을 생성해 줌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이 때문에 시스템 자원들의 효율적 사용이 가능</a:t>
            </a:r>
            <a:endParaRPr kumimoji="1" lang="en-US" altLang="ko-KR" sz="1800" b="1" dirty="0"/>
          </a:p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39DA67-026A-4955-8EF7-2D55F77C8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881" y="2648452"/>
            <a:ext cx="8327300" cy="3593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3D6F45B-7826-412F-9A6A-CE8E94295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881" y="4088674"/>
            <a:ext cx="7570273" cy="187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50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06-1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반복기 이해하기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반복기 와 반복기 제공자 구분하기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다음 코드는 앞과 달리 </a:t>
            </a:r>
            <a:r>
              <a:rPr kumimoji="1" lang="en-US" altLang="ko-KR" sz="1800" b="1" dirty="0"/>
              <a:t>iterator</a:t>
            </a:r>
            <a:r>
              <a:rPr kumimoji="1" lang="ko-KR" altLang="en-US" sz="1800" b="1" dirty="0"/>
              <a:t>가 아닌 </a:t>
            </a:r>
            <a:r>
              <a:rPr kumimoji="1" lang="en-US" altLang="ko-KR" sz="1800" b="1" dirty="0"/>
              <a:t>iterable</a:t>
            </a:r>
            <a:r>
              <a:rPr kumimoji="1" lang="ko-KR" altLang="en-US" sz="1800" b="1" dirty="0"/>
              <a:t>이란 변수 이름을 사용하고 있고</a:t>
            </a:r>
            <a:r>
              <a:rPr kumimoji="1" lang="en-US" altLang="ko-KR" sz="1800" b="1" dirty="0"/>
              <a:t>, for..of </a:t>
            </a:r>
            <a:r>
              <a:rPr kumimoji="1" lang="ko-KR" altLang="en-US" sz="1800" b="1" dirty="0"/>
              <a:t>구문을 적용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그리고 </a:t>
            </a:r>
            <a:r>
              <a:rPr kumimoji="1" lang="en-US" altLang="ko-KR" sz="1800" b="1" dirty="0"/>
              <a:t>'[Symbol.iterator]() </a:t>
            </a:r>
            <a:r>
              <a:rPr kumimoji="1" lang="ko-KR" altLang="en-US" sz="1800" b="1" dirty="0"/>
              <a:t>메서드가 있어야 한다</a:t>
            </a:r>
            <a:r>
              <a:rPr kumimoji="1" lang="en-US" altLang="ko-KR" sz="1800" b="1" dirty="0"/>
              <a:t>' </a:t>
            </a:r>
            <a:r>
              <a:rPr kumimoji="1" lang="ko-KR" altLang="en-US" sz="1800" b="1" dirty="0"/>
              <a:t>오류가 발생하고 있음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>
                <a:solidFill>
                  <a:schemeClr val="accent2"/>
                </a:solidFill>
              </a:rPr>
              <a:t>즉 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while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루프에서 사용되는 반복기와 달리 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for..of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구문에서는 반복기가 아닌 반복기 제공자가 필요</a:t>
            </a:r>
            <a:r>
              <a:rPr kumimoji="1" lang="ko-KR" altLang="en-US" sz="2000" b="1" dirty="0">
                <a:solidFill>
                  <a:schemeClr val="accent2"/>
                </a:solidFill>
              </a:rPr>
              <a:t> </a:t>
            </a:r>
            <a:endParaRPr kumimoji="1" lang="en-US" altLang="ko-KR" sz="1800" dirty="0">
              <a:solidFill>
                <a:schemeClr val="accent2"/>
              </a:solidFill>
            </a:endParaRPr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3CF0F7-6625-4F3F-89AC-864DC9654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251" y="2437311"/>
            <a:ext cx="7733211" cy="261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10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06-1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반복기 이해하기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en-US" altLang="ko-KR" sz="2000" b="1" dirty="0">
                <a:solidFill>
                  <a:srgbClr val="007EC5"/>
                </a:solidFill>
              </a:rPr>
              <a:t>[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참고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] Symbol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이란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?</a:t>
            </a:r>
          </a:p>
          <a:p>
            <a:pPr lvl="1"/>
            <a:r>
              <a:rPr kumimoji="1" lang="en-US" altLang="ko-KR" sz="1800" b="1" dirty="0">
                <a:solidFill>
                  <a:schemeClr val="accent2"/>
                </a:solidFill>
              </a:rPr>
              <a:t>Symbol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은 자바스크립트 내장 타입 </a:t>
            </a:r>
            <a:r>
              <a:rPr kumimoji="1" lang="en-US" altLang="ko-KR" sz="1800" b="1" dirty="0"/>
              <a:t>(built-in data</a:t>
            </a:r>
            <a:r>
              <a:rPr kumimoji="1" lang="ko-KR" altLang="en-US" sz="1800" b="1" dirty="0"/>
              <a:t> </a:t>
            </a:r>
            <a:r>
              <a:rPr kumimoji="1" lang="en-US" altLang="ko-KR" sz="1800" b="1" dirty="0"/>
              <a:t>type </a:t>
            </a:r>
            <a:r>
              <a:rPr kumimoji="1" lang="ko-KR" altLang="en-US" sz="1800" b="1" dirty="0"/>
              <a:t>혹은 </a:t>
            </a:r>
            <a:r>
              <a:rPr kumimoji="1" lang="en-US" altLang="ko-KR" sz="1800" b="1" dirty="0"/>
              <a:t>primitive data type)</a:t>
            </a:r>
            <a:r>
              <a:rPr kumimoji="1" lang="ko-KR" altLang="en-US" sz="1800" b="1" dirty="0"/>
              <a:t>의 일종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객체의 속성</a:t>
            </a:r>
            <a:r>
              <a:rPr kumimoji="1" lang="en-US" altLang="ko-KR" sz="1800" b="1" dirty="0"/>
              <a:t>/</a:t>
            </a:r>
            <a:r>
              <a:rPr kumimoji="1" lang="ko-KR" altLang="en-US" sz="1800" b="1" dirty="0"/>
              <a:t>메서드 이름이 중복되게 하는 것을 방지하기 위한 목적의 타입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예로 기존 객체가 이미 </a:t>
            </a:r>
            <a:r>
              <a:rPr kumimoji="1" lang="en-US" altLang="ko-KR" sz="1800" b="1" dirty="0" err="1"/>
              <a:t>getIterator</a:t>
            </a:r>
            <a:r>
              <a:rPr kumimoji="1" lang="ko-KR" altLang="en-US" sz="1800" b="1" dirty="0"/>
              <a:t>란 메서드가 있으면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새로운 의미의 </a:t>
            </a:r>
            <a:r>
              <a:rPr kumimoji="1" lang="en-US" altLang="ko-KR" sz="1800" b="1" dirty="0" err="1"/>
              <a:t>getIterator</a:t>
            </a:r>
            <a:r>
              <a:rPr kumimoji="1" lang="ko-KR" altLang="en-US" sz="1800" b="1" dirty="0"/>
              <a:t>란 메서드를 만들 수 가 없음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>
                <a:solidFill>
                  <a:schemeClr val="accent2"/>
                </a:solidFill>
              </a:rPr>
              <a:t>심볼을 속성 이름으로 사용할 때는 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"Symbol"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문자열 키와 구분하기 위해 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[Symbol]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형태로 사용</a:t>
            </a:r>
            <a:endParaRPr kumimoji="1" lang="en-US" altLang="ko-KR" sz="1800" b="1" dirty="0">
              <a:solidFill>
                <a:schemeClr val="accent2"/>
              </a:solidFill>
            </a:endParaRPr>
          </a:p>
          <a:p>
            <a:pPr lvl="1"/>
            <a:endParaRPr kumimoji="1" lang="en-US" altLang="ko-KR" sz="1800" b="1" dirty="0"/>
          </a:p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[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참고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]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잘 알려진 심볼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(well-known symbol)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이란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?</a:t>
            </a:r>
          </a:p>
          <a:p>
            <a:pPr lvl="1"/>
            <a:r>
              <a:rPr kumimoji="1" lang="ko-KR" altLang="en-US" sz="1800" b="1" dirty="0"/>
              <a:t>자바스크립트 엔진이 미리 선점해 놓은 심볼 이름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이 때문에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개발자 코드에서는 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'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잘 알려진 심볼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'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과 똑 같은 이름의 심볼을 만들 수 없음</a:t>
            </a:r>
            <a:endParaRPr kumimoji="1" lang="en-US" altLang="ko-KR" sz="1800" b="1" dirty="0">
              <a:solidFill>
                <a:schemeClr val="accent2"/>
              </a:solidFill>
            </a:endParaRPr>
          </a:p>
          <a:p>
            <a:pPr lvl="1"/>
            <a:r>
              <a:rPr kumimoji="1" lang="en-US" altLang="ko-KR" sz="1800" b="1" dirty="0">
                <a:solidFill>
                  <a:schemeClr val="accent2"/>
                </a:solidFill>
              </a:rPr>
              <a:t>[Symbol.iterator]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는 잘 알려진 심볼 중 하나</a:t>
            </a:r>
            <a:endParaRPr kumimoji="1" lang="en-US" altLang="ko-KR" sz="1800" b="1" dirty="0">
              <a:solidFill>
                <a:schemeClr val="accent2"/>
              </a:solidFill>
            </a:endParaRPr>
          </a:p>
          <a:p>
            <a:pPr lvl="1"/>
            <a:r>
              <a:rPr kumimoji="1" lang="en-US" altLang="ko-KR" sz="1800" b="1" dirty="0"/>
              <a:t>[Symbol.iterator]</a:t>
            </a:r>
            <a:r>
              <a:rPr kumimoji="1" lang="ko-KR" altLang="en-US" sz="1800" b="1" dirty="0"/>
              <a:t>는 속성 이름이므로 같은 이름의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메서드를 만들려면 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[Symbol.iterator] ()</a:t>
            </a:r>
            <a:r>
              <a:rPr kumimoji="1" lang="en-US" altLang="ko-KR" sz="1800" b="1" dirty="0"/>
              <a:t> </a:t>
            </a:r>
            <a:r>
              <a:rPr kumimoji="1" lang="ko-KR" altLang="en-US" sz="1800" b="1" dirty="0"/>
              <a:t>형태의 코드가 필요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708627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06-1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반복기 이해하기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반복기 제공자를 함수가 아닌 객체로 구현하기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en-US" altLang="ko-KR" sz="1800" b="1" dirty="0"/>
              <a:t>[Symbol.iterator]</a:t>
            </a:r>
            <a:r>
              <a:rPr kumimoji="1" lang="ko-KR" altLang="en-US" sz="1800" b="1" dirty="0"/>
              <a:t>는 객체의 속성 이름이어야 하기 때문에 다음 </a:t>
            </a:r>
            <a:r>
              <a:rPr kumimoji="1" lang="en-US" altLang="ko-KR" sz="1800" b="1" dirty="0"/>
              <a:t>RangeIterable </a:t>
            </a:r>
            <a:r>
              <a:rPr kumimoji="1" lang="ko-KR" altLang="en-US" sz="1800" b="1" dirty="0"/>
              <a:t>클래스를 만드는 것은 당연</a:t>
            </a:r>
            <a:endParaRPr kumimoji="1" lang="en-US" altLang="ko-KR" sz="1800" b="1" dirty="0"/>
          </a:p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71FD4A-49C9-4C87-B3CB-83F40F2CC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59" y="2687465"/>
            <a:ext cx="5140417" cy="31993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8D49EBF-9AC1-4A76-904B-05287F5EA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159" y="2687465"/>
            <a:ext cx="5687658" cy="13611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C8D4B5E-5FAC-4C4D-8501-7E0662E3D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640" y="4101377"/>
            <a:ext cx="5687658" cy="181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91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06-1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반복기 이해하기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en-US" altLang="ko-KR" sz="2000" b="1" dirty="0">
                <a:solidFill>
                  <a:srgbClr val="007EC5"/>
                </a:solidFill>
              </a:rPr>
              <a:t>Iterable&lt;T&gt;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와 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Iterator&lt;T&gt;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인터페이스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타입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타입스크립트는 반복기와 반복기 제공자의 의미를 확실하게 만들기 위해 다음 두 개의 제네릭 타입을 제공</a:t>
            </a:r>
            <a:endParaRPr kumimoji="1" lang="en-US" altLang="ko-KR" sz="1800" b="1" dirty="0"/>
          </a:p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D1CA74-81F8-4A73-8420-AE2298296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143" y="2692950"/>
            <a:ext cx="5640445" cy="4619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5D2DD9B-3650-4356-BCB5-8C7293DEC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143" y="3310236"/>
            <a:ext cx="5510331" cy="37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24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06-1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반복기 이해하기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en-US" altLang="ko-KR" sz="2000" b="1" dirty="0">
                <a:solidFill>
                  <a:srgbClr val="007EC5"/>
                </a:solidFill>
              </a:rPr>
              <a:t>Iterable&lt;T&gt;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와 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Iterator&lt;T&gt;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타입 사용해 보기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다음 </a:t>
            </a:r>
            <a:r>
              <a:rPr kumimoji="1" lang="en-US" altLang="ko-KR" sz="1800" b="1" dirty="0"/>
              <a:t>StringIterable</a:t>
            </a:r>
            <a:r>
              <a:rPr kumimoji="1" lang="ko-KR" altLang="en-US" sz="1800" b="1" dirty="0"/>
              <a:t>은 제네릭 타입 </a:t>
            </a:r>
            <a:r>
              <a:rPr kumimoji="1" lang="en-US" altLang="ko-KR" sz="1800" b="1" dirty="0"/>
              <a:t>T</a:t>
            </a:r>
            <a:r>
              <a:rPr kumimoji="1" lang="ko-KR" altLang="en-US" sz="1800" b="1" dirty="0"/>
              <a:t>를 </a:t>
            </a:r>
            <a:r>
              <a:rPr kumimoji="1" lang="en-US" altLang="ko-KR" sz="1800" b="1" dirty="0"/>
              <a:t>string</a:t>
            </a:r>
            <a:r>
              <a:rPr kumimoji="1" lang="ko-KR" altLang="en-US" sz="1800" b="1" dirty="0"/>
              <a:t>으로 구체화 하여 구현하고 있음</a:t>
            </a:r>
            <a:endParaRPr kumimoji="1" lang="en-US" altLang="ko-KR" sz="1800" b="1" dirty="0"/>
          </a:p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1E400D-3236-4E4E-98A7-ADFE49234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104" y="2484220"/>
            <a:ext cx="7570273" cy="330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08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06-1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반복기 이해하기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en-US" altLang="ko-KR" sz="2000" b="1" dirty="0">
                <a:solidFill>
                  <a:srgbClr val="007EC5"/>
                </a:solidFill>
              </a:rPr>
              <a:t>StringIterable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테스트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en-US" altLang="ko-KR" sz="1800" b="1" dirty="0"/>
              <a:t>for..of </a:t>
            </a:r>
            <a:r>
              <a:rPr kumimoji="1" lang="ko-KR" altLang="en-US" sz="1800" b="1" dirty="0"/>
              <a:t>구문이 필요로 하는 것은 반복기 제공자 클래스가 아니라 인스턴스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하여 다음 코드는 </a:t>
            </a:r>
            <a:r>
              <a:rPr kumimoji="1" lang="en-US" altLang="ko-KR" sz="1800" b="1" dirty="0"/>
              <a:t>new </a:t>
            </a:r>
            <a:r>
              <a:rPr kumimoji="1" lang="ko-KR" altLang="en-US" sz="1800" b="1" dirty="0"/>
              <a:t>연산자를 사용하여 </a:t>
            </a:r>
            <a:r>
              <a:rPr kumimoji="1" lang="en-US" altLang="ko-KR" sz="1800" b="1" dirty="0"/>
              <a:t>StringIterable </a:t>
            </a:r>
            <a:r>
              <a:rPr kumimoji="1" lang="ko-KR" altLang="en-US" sz="1800" b="1" dirty="0"/>
              <a:t>클래스의 인스턴스를 만들어 </a:t>
            </a:r>
            <a:r>
              <a:rPr kumimoji="1" lang="en-US" altLang="ko-KR" sz="1800" b="1" dirty="0"/>
              <a:t>for..of</a:t>
            </a:r>
            <a:r>
              <a:rPr kumimoji="1" lang="ko-KR" altLang="en-US" sz="1800" b="1" dirty="0"/>
              <a:t>에 적용하고 있음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6078ED-1176-484D-B6A6-9871B2EFB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47" y="3029714"/>
            <a:ext cx="7570273" cy="278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28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3F1F016-4B70-CA41-A772-192059635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ko-KR" altLang="en-US" sz="4800" dirty="0"/>
              <a:t>반복기와 생성기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0B74F1-0AB2-B043-920A-B914EB369084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4867275" y="4064828"/>
            <a:ext cx="3276788" cy="1832388"/>
          </a:xfrm>
        </p:spPr>
        <p:txBody>
          <a:bodyPr/>
          <a:lstStyle/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06-1</a:t>
            </a:r>
            <a:r>
              <a:rPr kumimoji="1" lang="en-US" altLang="ko-KR" dirty="0"/>
              <a:t> </a:t>
            </a:r>
            <a:r>
              <a:rPr kumimoji="1" lang="ko-KR" altLang="en-US" dirty="0"/>
              <a:t>반복기 이해하기</a:t>
            </a:r>
            <a:endParaRPr kumimoji="1" lang="en-US" altLang="ko-KR" dirty="0"/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06-2</a:t>
            </a:r>
            <a:r>
              <a:rPr kumimoji="1" lang="en-US" altLang="ko-KR" dirty="0"/>
              <a:t> </a:t>
            </a:r>
            <a:r>
              <a:rPr kumimoji="1" lang="ko-KR" altLang="en-US" dirty="0">
                <a:solidFill>
                  <a:schemeClr val="accent2"/>
                </a:solidFill>
              </a:rPr>
              <a:t>생성기 이해하기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DC1C4F-0840-7047-902B-65133B427C7B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kumimoji="1" lang="en-US" altLang="ko-KR" dirty="0"/>
              <a:t>06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8096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알아 두셔야 할 사항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책은 </a:t>
            </a:r>
            <a:r>
              <a:rPr kumimoji="1" lang="ko-KR" altLang="en-US" sz="2000" dirty="0">
                <a:solidFill>
                  <a:srgbClr val="007EC5"/>
                </a:solidFill>
              </a:rPr>
              <a:t>타입스크립트 버전 </a:t>
            </a:r>
            <a:r>
              <a:rPr kumimoji="1" lang="en-US" altLang="ko-KR" sz="2000" dirty="0">
                <a:solidFill>
                  <a:srgbClr val="007EC5"/>
                </a:solidFill>
              </a:rPr>
              <a:t>3.7.4</a:t>
            </a:r>
            <a:r>
              <a:rPr kumimoji="1" lang="ko-KR" altLang="en-US" sz="2000" dirty="0">
                <a:solidFill>
                  <a:srgbClr val="007EC5"/>
                </a:solidFill>
              </a:rPr>
              <a:t>를 기준으로 만들어 졌지만</a:t>
            </a:r>
            <a:r>
              <a:rPr kumimoji="1" lang="en-US" altLang="ko-KR" sz="2000" dirty="0">
                <a:solidFill>
                  <a:srgbClr val="007EC5"/>
                </a:solidFill>
              </a:rPr>
              <a:t>, </a:t>
            </a:r>
            <a:r>
              <a:rPr kumimoji="1" lang="ko-KR" altLang="en-US" sz="2000" dirty="0">
                <a:solidFill>
                  <a:srgbClr val="007EC5"/>
                </a:solidFill>
              </a:rPr>
              <a:t>이 </a:t>
            </a:r>
            <a:r>
              <a:rPr kumimoji="1" lang="en-US" altLang="ko-KR" sz="2000" dirty="0">
                <a:solidFill>
                  <a:srgbClr val="007EC5"/>
                </a:solidFill>
              </a:rPr>
              <a:t>PPT</a:t>
            </a:r>
            <a:r>
              <a:rPr kumimoji="1" lang="ko-KR" altLang="en-US" sz="2000">
                <a:solidFill>
                  <a:srgbClr val="007EC5"/>
                </a:solidFill>
              </a:rPr>
              <a:t>는 버전 </a:t>
            </a:r>
            <a:r>
              <a:rPr kumimoji="1" lang="en-US" altLang="ko-KR" sz="2000" dirty="0">
                <a:solidFill>
                  <a:srgbClr val="007EC5"/>
                </a:solidFill>
              </a:rPr>
              <a:t>4.3.5</a:t>
            </a:r>
            <a:r>
              <a:rPr kumimoji="1" lang="ko-KR" altLang="en-US" sz="2000" dirty="0">
                <a:solidFill>
                  <a:srgbClr val="007EC5"/>
                </a:solidFill>
              </a:rPr>
              <a:t>를 기준으로 작성되었습니다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 </a:t>
            </a:r>
            <a:r>
              <a:rPr kumimoji="1" lang="ko-KR" altLang="en-US" sz="2000" dirty="0">
                <a:solidFill>
                  <a:srgbClr val="007EC5"/>
                </a:solidFill>
              </a:rPr>
              <a:t>이는 책 코드의 </a:t>
            </a:r>
            <a:r>
              <a:rPr kumimoji="1" lang="en-US" altLang="ko-KR" sz="2000" dirty="0">
                <a:solidFill>
                  <a:srgbClr val="007EC5"/>
                </a:solidFill>
              </a:rPr>
              <a:t>5% </a:t>
            </a:r>
            <a:r>
              <a:rPr kumimoji="1" lang="ko-KR" altLang="en-US" sz="2000" dirty="0">
                <a:solidFill>
                  <a:srgbClr val="007EC5"/>
                </a:solidFill>
              </a:rPr>
              <a:t>정도가 타입스크립트 버전 </a:t>
            </a:r>
            <a:r>
              <a:rPr kumimoji="1" lang="en-US" altLang="ko-KR" sz="2000" dirty="0">
                <a:solidFill>
                  <a:srgbClr val="007EC5"/>
                </a:solidFill>
              </a:rPr>
              <a:t>4</a:t>
            </a:r>
            <a:r>
              <a:rPr kumimoji="1" lang="ko-KR" altLang="en-US" sz="2000" dirty="0">
                <a:solidFill>
                  <a:srgbClr val="007EC5"/>
                </a:solidFill>
              </a:rPr>
              <a:t>에서 정상적으로 컴파일 되지 않기 때문입니다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algn="l"/>
            <a:r>
              <a:rPr kumimoji="1" lang="en-US" altLang="ko-KR" sz="2000" dirty="0">
                <a:solidFill>
                  <a:srgbClr val="007EC5"/>
                </a:solidFill>
              </a:rPr>
              <a:t>PPT </a:t>
            </a:r>
            <a:r>
              <a:rPr kumimoji="1" lang="ko-KR" altLang="en-US" sz="2000" dirty="0">
                <a:solidFill>
                  <a:srgbClr val="007EC5"/>
                </a:solidFill>
              </a:rPr>
              <a:t>내용 중 비주얼 스튜디오 코드 화면을 캡쳐 한 것은 버전 </a:t>
            </a:r>
            <a:r>
              <a:rPr kumimoji="1" lang="en-US" altLang="ko-KR" sz="2000" dirty="0">
                <a:solidFill>
                  <a:srgbClr val="007EC5"/>
                </a:solidFill>
              </a:rPr>
              <a:t>4</a:t>
            </a:r>
            <a:r>
              <a:rPr kumimoji="1" lang="ko-KR" altLang="en-US" sz="2000" dirty="0">
                <a:solidFill>
                  <a:srgbClr val="007EC5"/>
                </a:solidFill>
              </a:rPr>
              <a:t>들 대상으로 코드가 변한 것을 반영한 것이고</a:t>
            </a:r>
            <a:r>
              <a:rPr kumimoji="1" lang="en-US" altLang="ko-KR" sz="2000" dirty="0">
                <a:solidFill>
                  <a:srgbClr val="007EC5"/>
                </a:solidFill>
              </a:rPr>
              <a:t>, PDF</a:t>
            </a:r>
            <a:r>
              <a:rPr kumimoji="1" lang="ko-KR" altLang="en-US" sz="2000" dirty="0">
                <a:solidFill>
                  <a:srgbClr val="007EC5"/>
                </a:solidFill>
              </a:rPr>
              <a:t>를 캡처한 것은 책의 코드가 버전 </a:t>
            </a:r>
            <a:r>
              <a:rPr kumimoji="1" lang="en-US" altLang="ko-KR" sz="2000" dirty="0">
                <a:solidFill>
                  <a:srgbClr val="007EC5"/>
                </a:solidFill>
              </a:rPr>
              <a:t>4</a:t>
            </a:r>
            <a:r>
              <a:rPr kumimoji="1" lang="ko-KR" altLang="en-US" sz="2000" dirty="0">
                <a:solidFill>
                  <a:srgbClr val="007EC5"/>
                </a:solidFill>
              </a:rPr>
              <a:t>에서도 정상적으로 컴파일 된다는 것을 반영한 것입니다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</a:t>
            </a:r>
          </a:p>
          <a:p>
            <a:pPr algn="l"/>
            <a:endParaRPr kumimoji="1" lang="en-US" altLang="ko-KR" sz="2000" b="1" dirty="0">
              <a:solidFill>
                <a:srgbClr val="007EC5"/>
              </a:solidFill>
            </a:endParaRPr>
          </a:p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타입스크립트는 </a:t>
            </a:r>
            <a:r>
              <a:rPr kumimoji="1" lang="en-US" altLang="ko-KR" sz="2000" dirty="0">
                <a:solidFill>
                  <a:srgbClr val="007EC5"/>
                </a:solidFill>
              </a:rPr>
              <a:t>tsconfig.json </a:t>
            </a:r>
            <a:r>
              <a:rPr kumimoji="1" lang="ko-KR" altLang="en-US" sz="2000" dirty="0">
                <a:solidFill>
                  <a:srgbClr val="007EC5"/>
                </a:solidFill>
              </a:rPr>
              <a:t>파일 내용에 매우 민감합니다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 </a:t>
            </a:r>
            <a:r>
              <a:rPr kumimoji="1" lang="ko-KR" altLang="en-US" sz="2000" dirty="0">
                <a:solidFill>
                  <a:srgbClr val="007EC5"/>
                </a:solidFill>
              </a:rPr>
              <a:t>그리고 </a:t>
            </a:r>
            <a:r>
              <a:rPr kumimoji="1" lang="en-US" altLang="ko-KR" sz="2000" dirty="0">
                <a:solidFill>
                  <a:srgbClr val="007EC5"/>
                </a:solidFill>
              </a:rPr>
              <a:t>tsc --init</a:t>
            </a:r>
            <a:r>
              <a:rPr kumimoji="1" lang="ko-KR" altLang="en-US" sz="2000" dirty="0">
                <a:solidFill>
                  <a:srgbClr val="007EC5"/>
                </a:solidFill>
              </a:rPr>
              <a:t>으로 생성된 </a:t>
            </a:r>
            <a:r>
              <a:rPr kumimoji="1" lang="en-US" altLang="ko-KR" sz="2000" dirty="0">
                <a:solidFill>
                  <a:srgbClr val="007EC5"/>
                </a:solidFill>
              </a:rPr>
              <a:t>tsconfig.json </a:t>
            </a:r>
            <a:r>
              <a:rPr kumimoji="1" lang="ko-KR" altLang="en-US" sz="2000" dirty="0">
                <a:solidFill>
                  <a:srgbClr val="007EC5"/>
                </a:solidFill>
              </a:rPr>
              <a:t>파일은 가장 엄격하게 코드를 컴파일 합니다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 </a:t>
            </a:r>
            <a:r>
              <a:rPr kumimoji="1" lang="ko-KR" altLang="en-US" sz="2000" dirty="0">
                <a:solidFill>
                  <a:srgbClr val="007EC5"/>
                </a:solidFill>
              </a:rPr>
              <a:t>이는 버그가 있는 자바스크립트 코드들을 컴파일 시점에서 잡아주게 하기 위해서 입니다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</a:t>
            </a:r>
            <a:endParaRPr kumimoji="1" lang="en-US" altLang="ko-KR" sz="1800" b="1" dirty="0"/>
          </a:p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 이에 따라 가능한 이</a:t>
            </a:r>
            <a:r>
              <a:rPr kumimoji="1" lang="en-US" altLang="ko-KR" sz="2000" dirty="0">
                <a:solidFill>
                  <a:srgbClr val="007EC5"/>
                </a:solidFill>
              </a:rPr>
              <a:t> </a:t>
            </a:r>
            <a:r>
              <a:rPr kumimoji="1" lang="ko-KR" altLang="en-US" sz="2000" dirty="0">
                <a:solidFill>
                  <a:srgbClr val="007EC5"/>
                </a:solidFill>
              </a:rPr>
              <a:t>책의 </a:t>
            </a:r>
            <a:r>
              <a:rPr kumimoji="1" lang="en-US" altLang="ko-KR" sz="2000" dirty="0">
                <a:solidFill>
                  <a:srgbClr val="007EC5"/>
                </a:solidFill>
              </a:rPr>
              <a:t>02-2</a:t>
            </a:r>
            <a:r>
              <a:rPr kumimoji="1" lang="ko-KR" altLang="en-US" sz="2000" dirty="0">
                <a:solidFill>
                  <a:srgbClr val="007EC5"/>
                </a:solidFill>
              </a:rPr>
              <a:t>절에 기술된 타입스크립트 초보자용 </a:t>
            </a:r>
            <a:r>
              <a:rPr kumimoji="1" lang="en-US" altLang="ko-KR" sz="2000" dirty="0">
                <a:solidFill>
                  <a:srgbClr val="007EC5"/>
                </a:solidFill>
              </a:rPr>
              <a:t>tsconfig.json </a:t>
            </a:r>
            <a:r>
              <a:rPr kumimoji="1" lang="ko-KR" altLang="en-US" sz="2000" dirty="0">
                <a:solidFill>
                  <a:srgbClr val="007EC5"/>
                </a:solidFill>
              </a:rPr>
              <a:t>파일을 사용하시기 바랍니다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225801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06-2</a:t>
            </a:r>
            <a:r>
              <a:rPr kumimoji="1" lang="en-US" altLang="ko-KR" sz="3600" dirty="0"/>
              <a:t> </a:t>
            </a:r>
            <a:r>
              <a:rPr kumimoji="1" lang="ko-KR" altLang="en-US" sz="3600" b="1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생성기 이해하기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1159035" cy="4581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2000" dirty="0">
                <a:solidFill>
                  <a:srgbClr val="007EC5"/>
                </a:solidFill>
              </a:rPr>
              <a:t>이 절의 목적</a:t>
            </a:r>
            <a:endParaRPr kumimoji="1" lang="en-US" altLang="ko-KR" sz="1800" dirty="0">
              <a:solidFill>
                <a:srgbClr val="007EC5"/>
              </a:solidFill>
            </a:endParaRPr>
          </a:p>
          <a:p>
            <a:pPr lvl="1"/>
            <a:r>
              <a:rPr kumimoji="1" lang="en-US" altLang="ko-KR" sz="1800" b="1" dirty="0"/>
              <a:t>yield </a:t>
            </a:r>
            <a:r>
              <a:rPr kumimoji="1" lang="ko-KR" altLang="en-US" sz="1800" b="1" dirty="0"/>
              <a:t>연산자 와 생성기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yield </a:t>
            </a:r>
            <a:r>
              <a:rPr kumimoji="1" lang="ko-KR" altLang="en-US" sz="1800" b="1" dirty="0"/>
              <a:t>표현식과 </a:t>
            </a:r>
            <a:r>
              <a:rPr kumimoji="1" lang="en-US" altLang="ko-KR" sz="1800" b="1" dirty="0"/>
              <a:t>yield* </a:t>
            </a:r>
            <a:r>
              <a:rPr kumimoji="1" lang="ko-KR" altLang="en-US" sz="1800" b="1" dirty="0"/>
              <a:t>표현식</a:t>
            </a:r>
            <a:endParaRPr kumimoji="1" lang="en-US" altLang="ko-KR" sz="1800" b="1" dirty="0"/>
          </a:p>
          <a:p>
            <a:pPr marL="0" indent="0">
              <a:buNone/>
            </a:pPr>
            <a:endParaRPr kumimoji="1" lang="en-US" altLang="ko-KR" sz="2000" dirty="0">
              <a:solidFill>
                <a:srgbClr val="007EC5"/>
              </a:solidFill>
            </a:endParaRPr>
          </a:p>
          <a:p>
            <a:pPr marL="0" indent="0">
              <a:buNone/>
            </a:pPr>
            <a:endParaRPr kumimoji="1" lang="en-US" altLang="ko-KR" sz="2000" dirty="0">
              <a:solidFill>
                <a:srgbClr val="007EC5"/>
              </a:solidFill>
            </a:endParaRPr>
          </a:p>
          <a:p>
            <a:pPr marL="0" indent="0">
              <a:buNone/>
            </a:pPr>
            <a:endParaRPr kumimoji="1" lang="en-US" altLang="ko-KR" sz="20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58117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06-2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생성기 이해하기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en-US" altLang="ko-KR" sz="2000" dirty="0">
                <a:solidFill>
                  <a:srgbClr val="007EC5"/>
                </a:solidFill>
              </a:rPr>
              <a:t>yield</a:t>
            </a:r>
            <a:r>
              <a:rPr kumimoji="1" lang="ko-KR" altLang="en-US" sz="2000" dirty="0">
                <a:solidFill>
                  <a:srgbClr val="007EC5"/>
                </a:solidFill>
              </a:rPr>
              <a:t> 키워드 란</a:t>
            </a:r>
            <a:r>
              <a:rPr kumimoji="1" lang="en-US" altLang="ko-KR" sz="2000" dirty="0">
                <a:solidFill>
                  <a:srgbClr val="007EC5"/>
                </a:solidFill>
              </a:rPr>
              <a:t>?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en-US" altLang="ko-KR" sz="1800" b="1" dirty="0">
                <a:solidFill>
                  <a:schemeClr val="accent2"/>
                </a:solidFill>
              </a:rPr>
              <a:t>yield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는 생성기에서 값을 반환하는 용도의 연산자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(operator)</a:t>
            </a:r>
          </a:p>
          <a:p>
            <a:pPr lvl="1"/>
            <a:endParaRPr kumimoji="1" lang="en-US" altLang="ko-KR" sz="1800" b="1" dirty="0"/>
          </a:p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 생성기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(</a:t>
            </a:r>
            <a:r>
              <a:rPr kumimoji="1" lang="en-US" altLang="ko-KR" sz="2000" dirty="0">
                <a:solidFill>
                  <a:srgbClr val="007EC5"/>
                </a:solidFill>
              </a:rPr>
              <a:t>generator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)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 란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?</a:t>
            </a:r>
          </a:p>
          <a:p>
            <a:pPr lvl="1"/>
            <a:r>
              <a:rPr kumimoji="1" lang="en-US" altLang="ko-KR" b="1" dirty="0">
                <a:solidFill>
                  <a:schemeClr val="accent2"/>
                </a:solidFill>
              </a:rPr>
              <a:t>yield </a:t>
            </a:r>
            <a:r>
              <a:rPr kumimoji="1" lang="ko-KR" altLang="en-US" b="1" dirty="0">
                <a:solidFill>
                  <a:schemeClr val="accent2"/>
                </a:solidFill>
              </a:rPr>
              <a:t>가 사용되는 함수는 반드시 </a:t>
            </a:r>
            <a:r>
              <a:rPr kumimoji="1" lang="en-US" altLang="ko-KR" b="1" dirty="0">
                <a:solidFill>
                  <a:schemeClr val="accent2"/>
                </a:solidFill>
              </a:rPr>
              <a:t>function *</a:t>
            </a:r>
            <a:r>
              <a:rPr kumimoji="1" lang="ko-KR" altLang="en-US" b="1" dirty="0">
                <a:solidFill>
                  <a:schemeClr val="accent2"/>
                </a:solidFill>
              </a:rPr>
              <a:t>로 함수를 만들어야 함</a:t>
            </a:r>
            <a:endParaRPr kumimoji="1" lang="en-US" altLang="ko-KR" b="1" dirty="0">
              <a:solidFill>
                <a:schemeClr val="accent2"/>
              </a:solidFill>
            </a:endParaRPr>
          </a:p>
          <a:p>
            <a:pPr lvl="1"/>
            <a:r>
              <a:rPr kumimoji="1" lang="en-US" altLang="ko-KR" b="1" dirty="0"/>
              <a:t>function *</a:t>
            </a:r>
            <a:r>
              <a:rPr kumimoji="1" lang="ko-KR" altLang="en-US" b="1" dirty="0"/>
              <a:t>는 키워드</a:t>
            </a:r>
            <a:endParaRPr kumimoji="1" lang="en-US" altLang="ko-KR" b="1" dirty="0"/>
          </a:p>
          <a:p>
            <a:pPr lvl="1"/>
            <a:r>
              <a:rPr kumimoji="1" lang="en-US" altLang="ko-KR" b="1" dirty="0"/>
              <a:t>function </a:t>
            </a:r>
            <a:r>
              <a:rPr kumimoji="1" lang="ko-KR" altLang="en-US" b="1" dirty="0"/>
              <a:t>과 </a:t>
            </a:r>
            <a:r>
              <a:rPr kumimoji="1" lang="en-US" altLang="ko-KR" b="1" dirty="0"/>
              <a:t>* </a:t>
            </a:r>
            <a:r>
              <a:rPr kumimoji="1" lang="ko-KR" altLang="en-US" b="1" dirty="0"/>
              <a:t>사이에는 공백문자가 없거나</a:t>
            </a:r>
            <a:r>
              <a:rPr kumimoji="1" lang="en-US" altLang="ko-KR" b="1" dirty="0"/>
              <a:t>, </a:t>
            </a:r>
            <a:r>
              <a:rPr kumimoji="1" lang="ko-KR" altLang="en-US" b="1" dirty="0"/>
              <a:t>매우 많이 들어갈 수 도 있음</a:t>
            </a:r>
            <a:endParaRPr kumimoji="1" lang="en-US" altLang="ko-KR" b="1" dirty="0"/>
          </a:p>
          <a:p>
            <a:pPr lvl="1"/>
            <a:r>
              <a:rPr kumimoji="1" lang="ko-KR" altLang="en-US" b="1" dirty="0"/>
              <a:t>생성기 </a:t>
            </a:r>
            <a:r>
              <a:rPr kumimoji="1" lang="en-US" altLang="ko-KR" b="1" dirty="0"/>
              <a:t>- function * </a:t>
            </a:r>
            <a:r>
              <a:rPr kumimoji="1" lang="ko-KR" altLang="en-US" b="1" dirty="0"/>
              <a:t>키워드로 선언된 함수 </a:t>
            </a:r>
            <a:endParaRPr kumimoji="1" lang="en-US" altLang="ko-KR" b="1" dirty="0"/>
          </a:p>
          <a:p>
            <a:pPr lvl="1"/>
            <a:r>
              <a:rPr kumimoji="1" lang="ko-KR" altLang="en-US" b="1" dirty="0">
                <a:solidFill>
                  <a:schemeClr val="accent2"/>
                </a:solidFill>
              </a:rPr>
              <a:t>생성기의 목적 </a:t>
            </a:r>
            <a:r>
              <a:rPr kumimoji="1" lang="en-US" altLang="ko-KR" b="1" dirty="0">
                <a:solidFill>
                  <a:schemeClr val="accent2"/>
                </a:solidFill>
              </a:rPr>
              <a:t>- </a:t>
            </a:r>
            <a:r>
              <a:rPr kumimoji="1" lang="ko-KR" altLang="en-US" b="1" dirty="0">
                <a:solidFill>
                  <a:schemeClr val="accent2"/>
                </a:solidFill>
              </a:rPr>
              <a:t>생성기 제공자 객체를 쉽게 만들 수 있게 해주는 일종의 단축 구문</a:t>
            </a:r>
            <a:endParaRPr kumimoji="1" lang="en-US" altLang="ko-KR" b="1" dirty="0">
              <a:solidFill>
                <a:schemeClr val="accent2"/>
              </a:solidFill>
            </a:endParaRP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251488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06-2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생성기 이해하기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en-US" altLang="ko-KR" sz="2000" b="1" dirty="0">
                <a:solidFill>
                  <a:srgbClr val="007EC5"/>
                </a:solidFill>
              </a:rPr>
              <a:t>yield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키워드의 특징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en-US" altLang="ko-KR" sz="1800" b="1" dirty="0"/>
              <a:t>yield</a:t>
            </a:r>
            <a:r>
              <a:rPr kumimoji="1" lang="ko-KR" altLang="en-US" sz="1800" b="1" dirty="0"/>
              <a:t>는 생성기를 멈추게 하거나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다시 실행되게 하는 목적의 키워드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yield</a:t>
            </a:r>
            <a:r>
              <a:rPr kumimoji="1" lang="ko-KR" altLang="en-US" sz="1800" b="1" dirty="0"/>
              <a:t>는 생성기를 호출한 쪽에 값을 반환하는 목적도 있음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>
                <a:solidFill>
                  <a:schemeClr val="accent2"/>
                </a:solidFill>
              </a:rPr>
              <a:t>다음 생성기 코드는 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yield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문이 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3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번 호출되므로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,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생성기는 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3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번 일시 정지 함</a:t>
            </a:r>
            <a:endParaRPr kumimoji="1" lang="en-US" altLang="ko-KR" sz="1800" b="1" dirty="0">
              <a:solidFill>
                <a:schemeClr val="accent2"/>
              </a:solidFill>
            </a:endParaRPr>
          </a:p>
          <a:p>
            <a:pPr algn="l"/>
            <a:endParaRPr kumimoji="1" lang="en-US" altLang="ko-KR" sz="2000" b="1" dirty="0">
              <a:solidFill>
                <a:srgbClr val="007EC5"/>
              </a:solidFill>
            </a:endParaRPr>
          </a:p>
          <a:p>
            <a:pPr algn="l"/>
            <a:endParaRPr kumimoji="1" lang="en-US" altLang="ko-KR" sz="2000" dirty="0">
              <a:solidFill>
                <a:srgbClr val="007EC5"/>
              </a:solidFill>
            </a:endParaRPr>
          </a:p>
          <a:p>
            <a:pPr algn="l"/>
            <a:endParaRPr kumimoji="1" lang="en-US" altLang="ko-KR" sz="2000" b="1" dirty="0">
              <a:solidFill>
                <a:srgbClr val="007EC5"/>
              </a:solidFill>
            </a:endParaRPr>
          </a:p>
          <a:p>
            <a:pPr algn="l"/>
            <a:endParaRPr kumimoji="1" lang="en-US" altLang="ko-KR" sz="2000" dirty="0">
              <a:solidFill>
                <a:srgbClr val="007EC5"/>
              </a:solidFill>
            </a:endParaRPr>
          </a:p>
          <a:p>
            <a:pPr algn="l"/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이런 방식으로 동작하는 함수를 세미 코루틴</a:t>
            </a:r>
            <a:r>
              <a:rPr kumimoji="1" lang="en-US" altLang="ko-KR" sz="1800" b="1" dirty="0"/>
              <a:t>(semi-coroutine)</a:t>
            </a:r>
            <a:r>
              <a:rPr kumimoji="1" lang="ko-KR" altLang="en-US" sz="1800" b="1" dirty="0"/>
              <a:t> 이라고 함 </a:t>
            </a:r>
            <a:endParaRPr kumimoji="1" lang="en-US" altLang="ko-KR" b="1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FC5775-1BFE-4181-8401-0538020A3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377" y="3029605"/>
            <a:ext cx="7442525" cy="181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51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06-2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생성기 이해하기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en-US" altLang="ko-KR" sz="2000" dirty="0">
                <a:solidFill>
                  <a:srgbClr val="007EC5"/>
                </a:solidFill>
              </a:rPr>
              <a:t>yield</a:t>
            </a:r>
            <a:r>
              <a:rPr kumimoji="1" lang="ko-KR" altLang="en-US" sz="2000" dirty="0">
                <a:solidFill>
                  <a:srgbClr val="007EC5"/>
                </a:solidFill>
              </a:rPr>
              <a:t> 표현식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en-US" altLang="ko-KR" sz="1800" b="1" dirty="0"/>
              <a:t>yield</a:t>
            </a:r>
            <a:r>
              <a:rPr kumimoji="1" lang="ko-KR" altLang="en-US" sz="1800" b="1" dirty="0"/>
              <a:t>는 연산자이고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모든 연산자는 최소한 한 개의 피연산자가 필요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yield</a:t>
            </a:r>
            <a:r>
              <a:rPr kumimoji="1" lang="ko-KR" altLang="en-US" sz="1800" b="1" dirty="0"/>
              <a:t>의 피연산자는 조급한 계산법이 적용되면 값이 되는 표현식</a:t>
            </a:r>
            <a:r>
              <a:rPr kumimoji="1" lang="en-US" altLang="ko-KR" sz="1800" b="1" dirty="0"/>
              <a:t>(expression)</a:t>
            </a:r>
          </a:p>
          <a:p>
            <a:pPr lvl="1"/>
            <a:r>
              <a:rPr kumimoji="1" lang="ko-KR" altLang="en-US" sz="1800" b="1" dirty="0"/>
              <a:t>다음 코드에서 </a:t>
            </a:r>
            <a:r>
              <a:rPr kumimoji="1" lang="en-US" altLang="ko-KR" sz="1800" b="1" dirty="0"/>
              <a:t>04</a:t>
            </a:r>
            <a:r>
              <a:rPr kumimoji="1" lang="ko-KR" altLang="en-US" sz="1800" b="1" dirty="0"/>
              <a:t>번 줄은 수</a:t>
            </a:r>
            <a:r>
              <a:rPr kumimoji="1" lang="en-US" altLang="ko-KR" sz="1800" b="1" dirty="0"/>
              <a:t>(number) </a:t>
            </a:r>
            <a:r>
              <a:rPr kumimoji="1" lang="ko-KR" altLang="en-US" sz="1800" b="1" dirty="0"/>
              <a:t>타입의 값을 생성기 바깥으로 반환하기 위한 용도 </a:t>
            </a:r>
            <a:endParaRPr kumimoji="1" lang="en-US" altLang="ko-KR" sz="1800" b="1" dirty="0"/>
          </a:p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EB0F1A-FE8C-468E-BEE9-0F076CAF3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110" y="3067821"/>
            <a:ext cx="7570273" cy="218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35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06-2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생성기 이해하기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생성기 사용 예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생성기는 </a:t>
            </a:r>
            <a:r>
              <a:rPr kumimoji="1" lang="en-US" altLang="ko-KR" sz="1800" b="1" dirty="0"/>
              <a:t>while </a:t>
            </a:r>
            <a:r>
              <a:rPr kumimoji="1" lang="ko-KR" altLang="en-US" sz="1800" b="1" dirty="0"/>
              <a:t>문 형태로 동작할 때는 반복기를 생성해 줌</a:t>
            </a:r>
            <a:r>
              <a:rPr kumimoji="1" lang="en-US" altLang="ko-KR" sz="1800" b="1" dirty="0"/>
              <a:t>(</a:t>
            </a:r>
            <a:r>
              <a:rPr kumimoji="1" lang="ko-KR" altLang="en-US" sz="1800" b="1" dirty="0"/>
              <a:t>코드 </a:t>
            </a:r>
            <a:r>
              <a:rPr kumimoji="1" lang="en-US" altLang="ko-KR" sz="1800" b="1" dirty="0"/>
              <a:t>03~09 </a:t>
            </a:r>
            <a:r>
              <a:rPr kumimoji="1" lang="ko-KR" altLang="en-US" sz="1800" b="1" dirty="0"/>
              <a:t>줄</a:t>
            </a:r>
            <a:r>
              <a:rPr kumimoji="1" lang="en-US" altLang="ko-KR" sz="1800" b="1" dirty="0"/>
              <a:t>)</a:t>
            </a:r>
          </a:p>
          <a:p>
            <a:pPr lvl="1"/>
            <a:r>
              <a:rPr kumimoji="1" lang="ko-KR" altLang="en-US" sz="1800" b="1" dirty="0"/>
              <a:t>생성기는 </a:t>
            </a:r>
            <a:r>
              <a:rPr kumimoji="1" lang="en-US" altLang="ko-KR" sz="1800" b="1" dirty="0"/>
              <a:t>for..of </a:t>
            </a:r>
            <a:r>
              <a:rPr kumimoji="1" lang="ko-KR" altLang="en-US" sz="1800" b="1" dirty="0"/>
              <a:t>문 형태로 동작할 때는 반복기 제공자로서 봉작</a:t>
            </a:r>
            <a:r>
              <a:rPr kumimoji="1" lang="en-US" altLang="ko-KR" sz="1800" b="1" dirty="0"/>
              <a:t>(</a:t>
            </a:r>
            <a:r>
              <a:rPr kumimoji="1" lang="ko-KR" altLang="en-US" sz="1800" b="1" dirty="0"/>
              <a:t>코드 </a:t>
            </a:r>
            <a:r>
              <a:rPr kumimoji="1" lang="en-US" altLang="ko-KR" sz="1800" b="1" dirty="0"/>
              <a:t>11~ 13 </a:t>
            </a:r>
            <a:r>
              <a:rPr kumimoji="1" lang="ko-KR" altLang="en-US" sz="1800" b="1" dirty="0"/>
              <a:t>줄</a:t>
            </a:r>
            <a:r>
              <a:rPr kumimoji="1" lang="en-US" altLang="ko-KR" sz="1800" b="1" dirty="0"/>
              <a:t>)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D7B3D5-4D77-4B1E-9C21-61EC8CE6D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477" y="3102191"/>
            <a:ext cx="4564302" cy="264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19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06-2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생성기 이해하기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반복기 제공자의 메서드로 동작하는 생성기 구현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생성기를 메서드로 만들 수 없고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메서드 형태로 만들려면 다음처럼 </a:t>
            </a:r>
            <a:r>
              <a:rPr kumimoji="1" lang="en-US" altLang="ko-KR" sz="1800" b="1" dirty="0"/>
              <a:t>[Symbol.iterator] </a:t>
            </a:r>
            <a:r>
              <a:rPr kumimoji="1" lang="ko-KR" altLang="en-US" sz="1800" b="1" dirty="0"/>
              <a:t>속성에 생성기 표현식을 설정하는 방식 구현이 필요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9A4102-26C8-4C73-BE64-AE55BBC7A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099" y="3012831"/>
            <a:ext cx="6882066" cy="227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520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06-2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생성기 이해하기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en-US" altLang="ko-KR" sz="2000" b="1" dirty="0">
                <a:solidFill>
                  <a:srgbClr val="007EC5"/>
                </a:solidFill>
              </a:rPr>
              <a:t>yield*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표현식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en-US" altLang="ko-KR" sz="1800" b="1" dirty="0"/>
              <a:t>yield</a:t>
            </a:r>
            <a:r>
              <a:rPr kumimoji="1" lang="ko-KR" altLang="en-US" sz="1800" b="1" dirty="0"/>
              <a:t>는 </a:t>
            </a:r>
            <a:r>
              <a:rPr kumimoji="1" lang="en-US" altLang="ko-KR" sz="1800" b="1" dirty="0"/>
              <a:t>yield* </a:t>
            </a:r>
            <a:r>
              <a:rPr kumimoji="1" lang="ko-KR" altLang="en-US" sz="1800" b="1" dirty="0"/>
              <a:t>형태로도 사용할 수 있음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yield* </a:t>
            </a:r>
            <a:r>
              <a:rPr kumimoji="1" lang="ko-KR" altLang="en-US" sz="1800" b="1" dirty="0"/>
              <a:t>형태로 사용될 때 </a:t>
            </a:r>
            <a:r>
              <a:rPr kumimoji="1" lang="en-US" altLang="ko-KR" sz="1800" b="1" dirty="0"/>
              <a:t>yield* </a:t>
            </a:r>
            <a:r>
              <a:rPr kumimoji="1" lang="ko-KR" altLang="en-US" sz="1800" b="1" dirty="0"/>
              <a:t>호출 문을 </a:t>
            </a:r>
            <a:r>
              <a:rPr kumimoji="1" lang="en-US" altLang="ko-KR" sz="1800" b="1" dirty="0"/>
              <a:t>yield* </a:t>
            </a:r>
            <a:r>
              <a:rPr kumimoji="1" lang="ko-KR" altLang="en-US" sz="1800" b="1" dirty="0"/>
              <a:t>표현식이라고 함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yield*</a:t>
            </a:r>
            <a:r>
              <a:rPr kumimoji="1" lang="ko-KR" altLang="en-US" sz="1800" b="1" dirty="0"/>
              <a:t>는 다음 코드에서 보듯 다른 생성기나 배열을 대상으로 동작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D0B961-9380-4E9D-B7C6-83C785815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373" y="3030986"/>
            <a:ext cx="6882066" cy="306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58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06-2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생성기 이해하기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4200888" cy="4581461"/>
          </a:xfrm>
        </p:spPr>
        <p:txBody>
          <a:bodyPr/>
          <a:lstStyle/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반복기의 </a:t>
            </a:r>
            <a:r>
              <a:rPr kumimoji="1" lang="en-US" altLang="ko-KR" sz="2000" dirty="0">
                <a:solidFill>
                  <a:srgbClr val="007EC5"/>
                </a:solidFill>
              </a:rPr>
              <a:t>next </a:t>
            </a:r>
            <a:r>
              <a:rPr kumimoji="1" lang="ko-KR" altLang="en-US" sz="2000" dirty="0">
                <a:solidFill>
                  <a:srgbClr val="007EC5"/>
                </a:solidFill>
              </a:rPr>
              <a:t>메서드 호출 시 입력 변수 값의 의미 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옆 코드는 </a:t>
            </a:r>
            <a:r>
              <a:rPr kumimoji="1" lang="en-US" altLang="ko-KR" sz="1800" b="1" dirty="0"/>
              <a:t>04 </a:t>
            </a:r>
            <a:r>
              <a:rPr kumimoji="1" lang="ko-KR" altLang="en-US" sz="1800" b="1" dirty="0"/>
              <a:t>번 줄에서 반복기의 </a:t>
            </a:r>
            <a:r>
              <a:rPr kumimoji="1" lang="en-US" altLang="ko-KR" sz="1800" b="1" dirty="0"/>
              <a:t>next </a:t>
            </a:r>
            <a:r>
              <a:rPr kumimoji="1" lang="ko-KR" altLang="en-US" sz="1800" b="1" dirty="0"/>
              <a:t>메서드를 호출하면서 어떤 값을 설정하고 있음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18991A-2DFE-4DA3-9CFF-146351D1E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739" y="2020289"/>
            <a:ext cx="6520096" cy="38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67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06-2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생성기 이해하기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반복기의 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next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메서드 호출 시 입력 변수 값의 의미 계속</a:t>
            </a:r>
          </a:p>
          <a:p>
            <a:pPr lvl="1"/>
            <a:r>
              <a:rPr kumimoji="1" lang="ko-KR" altLang="en-US" sz="1800" b="1" dirty="0"/>
              <a:t>이 입력 값은 다음 </a:t>
            </a:r>
            <a:r>
              <a:rPr kumimoji="1" lang="en-US" altLang="ko-KR" sz="1800" b="1" dirty="0"/>
              <a:t>05</a:t>
            </a:r>
            <a:r>
              <a:rPr kumimoji="1" lang="ko-KR" altLang="en-US" sz="1800" b="1" dirty="0"/>
              <a:t>줄에서 보듯 </a:t>
            </a:r>
            <a:r>
              <a:rPr kumimoji="1" lang="en-US" altLang="ko-KR" sz="1800" b="1" dirty="0"/>
              <a:t>yield </a:t>
            </a:r>
            <a:r>
              <a:rPr kumimoji="1" lang="ko-KR" altLang="en-US" sz="1800" b="1" dirty="0"/>
              <a:t>문의 반환 값으로 수신할 </a:t>
            </a:r>
            <a:r>
              <a:rPr kumimoji="1" lang="ko-KR" altLang="en-US" sz="1800" b="1"/>
              <a:t>수 있음</a:t>
            </a:r>
            <a:r>
              <a:rPr kumimoji="1" lang="ko-KR" altLang="en-US" sz="2000" b="1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31BD72-CDA5-4CC9-826F-F28611662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521" y="2476199"/>
            <a:ext cx="7570273" cy="248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98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71C47D-5888-7840-BD74-73562954A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라이언 달</a:t>
            </a:r>
            <a:r>
              <a:rPr lang="en-US" altLang="ko-KR" sz="20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(Ryan Dahl, Node.js </a:t>
            </a:r>
            <a:r>
              <a:rPr lang="ko-KR" altLang="en-US" sz="20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과 </a:t>
            </a:r>
            <a:r>
              <a:rPr lang="en-US" altLang="ko-KR" sz="20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Deno </a:t>
            </a:r>
            <a:r>
              <a:rPr lang="ko-KR" altLang="en-US" sz="20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창시자</a:t>
            </a:r>
            <a:r>
              <a:rPr lang="en-US" altLang="ko-KR" sz="20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</a:p>
          <a:p>
            <a:endParaRPr lang="ko-KR" altLang="en-US" sz="1400" dirty="0">
              <a:solidFill>
                <a:srgbClr val="007EC5"/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59A72B-D985-F34B-B790-8246CB591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감사합니다</a:t>
            </a:r>
            <a:endParaRPr lang="en-US" altLang="ko-KR" sz="48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ko-KR" altLang="en-US" sz="17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저는 타입스크립트를 좋아합니다</a:t>
            </a:r>
            <a:r>
              <a:rPr lang="en-US" altLang="ko-KR" sz="17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 </a:t>
            </a:r>
            <a:r>
              <a:rPr lang="ko-KR" altLang="en-US" sz="17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최고죠</a:t>
            </a:r>
            <a:r>
              <a:rPr lang="en-US" altLang="ko-KR" sz="17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901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타입스크립트 개발 시 알아 둬야 할 부분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타입 에러가 나는 소스 파일 맨 위에 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// @ts-nocheck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주석을 붙임</a:t>
            </a:r>
          </a:p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특정 줄에서 나는 경우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,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해당 줄 앞에 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// @ts-ignore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주석을 붙임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algn="l"/>
            <a:endParaRPr kumimoji="1" lang="en-US" altLang="ko-KR" sz="2000" dirty="0">
              <a:solidFill>
                <a:srgbClr val="007EC5"/>
              </a:solidFill>
            </a:endParaRPr>
          </a:p>
          <a:p>
            <a:pPr algn="l"/>
            <a:r>
              <a:rPr kumimoji="1" lang="en-US" altLang="ko-KR" sz="2000" b="1" dirty="0">
                <a:solidFill>
                  <a:srgbClr val="007EC5"/>
                </a:solidFill>
              </a:rPr>
              <a:t>[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참고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] //@ts-nocheck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주석</a:t>
            </a:r>
            <a:r>
              <a:rPr kumimoji="1" lang="ko-KR" altLang="en-US" sz="2000" dirty="0">
                <a:solidFill>
                  <a:srgbClr val="007EC5"/>
                </a:solidFill>
              </a:rPr>
              <a:t>은 컴파일러의 타입 체크 기능을 무력화 시키므로 가능한 사용을 자제해야 합니다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 </a:t>
            </a:r>
            <a:r>
              <a:rPr kumimoji="1" lang="ko-KR" altLang="en-US" sz="2000" dirty="0">
                <a:solidFill>
                  <a:srgbClr val="007EC5"/>
                </a:solidFill>
              </a:rPr>
              <a:t>하지만 알 수 없는 타입 오류로 인하여 더이상 진도를 나갈 수 가 없을 때의 가장 </a:t>
            </a:r>
            <a:r>
              <a:rPr kumimoji="1" lang="ko-KR" altLang="en-US" sz="2000" dirty="0">
                <a:solidFill>
                  <a:schemeClr val="accent2"/>
                </a:solidFill>
              </a:rPr>
              <a:t>효과적인 임시 방편 대책</a:t>
            </a:r>
            <a:r>
              <a:rPr kumimoji="1" lang="ko-KR" altLang="en-US" sz="2000" dirty="0">
                <a:solidFill>
                  <a:srgbClr val="007EC5"/>
                </a:solidFill>
              </a:rPr>
              <a:t>입니다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</a:t>
            </a:r>
          </a:p>
          <a:p>
            <a:pPr algn="l"/>
            <a:endParaRPr kumimoji="1" lang="en-US" altLang="ko-KR" sz="2000" b="1" dirty="0">
              <a:solidFill>
                <a:srgbClr val="007EC5"/>
              </a:solidFill>
            </a:endParaRPr>
          </a:p>
          <a:p>
            <a:pPr algn="l"/>
            <a:r>
              <a:rPr kumimoji="1" lang="en-US" altLang="ko-KR" sz="2000" dirty="0">
                <a:solidFill>
                  <a:srgbClr val="007EC5"/>
                </a:solidFill>
              </a:rPr>
              <a:t>[</a:t>
            </a:r>
            <a:r>
              <a:rPr kumimoji="1" lang="ko-KR" altLang="en-US" sz="2000" dirty="0">
                <a:solidFill>
                  <a:srgbClr val="007EC5"/>
                </a:solidFill>
              </a:rPr>
              <a:t>참고</a:t>
            </a:r>
            <a:r>
              <a:rPr kumimoji="1" lang="en-US" altLang="ko-KR" sz="2000" dirty="0">
                <a:solidFill>
                  <a:srgbClr val="007EC5"/>
                </a:solidFill>
              </a:rPr>
              <a:t>] </a:t>
            </a:r>
            <a:r>
              <a:rPr kumimoji="1" lang="ko-KR" altLang="en-US" sz="2000" dirty="0">
                <a:solidFill>
                  <a:srgbClr val="007EC5"/>
                </a:solidFill>
              </a:rPr>
              <a:t>타입스크립트 컴파일러는 </a:t>
            </a:r>
            <a:r>
              <a:rPr kumimoji="1" lang="en-US" altLang="ko-KR" sz="2000" dirty="0">
                <a:solidFill>
                  <a:srgbClr val="007EC5"/>
                </a:solidFill>
              </a:rPr>
              <a:t>'@types/</a:t>
            </a:r>
            <a:r>
              <a:rPr kumimoji="1" lang="ko-KR" altLang="en-US" sz="2000" dirty="0">
                <a:solidFill>
                  <a:srgbClr val="007EC5"/>
                </a:solidFill>
              </a:rPr>
              <a:t>패키지이름</a:t>
            </a:r>
            <a:r>
              <a:rPr kumimoji="1" lang="en-US" altLang="ko-KR" sz="2000" dirty="0">
                <a:solidFill>
                  <a:srgbClr val="007EC5"/>
                </a:solidFill>
              </a:rPr>
              <a:t>' </a:t>
            </a:r>
            <a:r>
              <a:rPr kumimoji="1" lang="ko-KR" altLang="en-US" sz="2000" dirty="0">
                <a:solidFill>
                  <a:srgbClr val="007EC5"/>
                </a:solidFill>
              </a:rPr>
              <a:t>형태의 타입 라이브러리가 반드시 필요합니다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 </a:t>
            </a:r>
            <a:r>
              <a:rPr kumimoji="1" lang="ko-KR" altLang="en-US" sz="2000" dirty="0">
                <a:solidFill>
                  <a:srgbClr val="007EC5"/>
                </a:solidFill>
              </a:rPr>
              <a:t>그리고 어떤 패키지들의</a:t>
            </a:r>
            <a:r>
              <a:rPr kumimoji="1" lang="en-US" altLang="ko-KR" sz="2000" dirty="0">
                <a:solidFill>
                  <a:srgbClr val="007EC5"/>
                </a:solidFill>
              </a:rPr>
              <a:t>(</a:t>
            </a:r>
            <a:r>
              <a:rPr kumimoji="1" lang="ko-KR" altLang="en-US" sz="2000" dirty="0">
                <a:solidFill>
                  <a:srgbClr val="007EC5"/>
                </a:solidFill>
              </a:rPr>
              <a:t>이 책의 경우 </a:t>
            </a:r>
            <a:r>
              <a:rPr kumimoji="1" lang="en-US" altLang="ko-KR" sz="2000" dirty="0">
                <a:solidFill>
                  <a:srgbClr val="007EC5"/>
                </a:solidFill>
              </a:rPr>
              <a:t>09</a:t>
            </a:r>
            <a:r>
              <a:rPr kumimoji="1" lang="ko-KR" altLang="en-US" sz="2000" dirty="0">
                <a:solidFill>
                  <a:srgbClr val="007EC5"/>
                </a:solidFill>
              </a:rPr>
              <a:t>장의 </a:t>
            </a:r>
            <a:r>
              <a:rPr kumimoji="1" lang="en-US" altLang="ko-KR" sz="2000" dirty="0">
                <a:solidFill>
                  <a:srgbClr val="007EC5"/>
                </a:solidFill>
              </a:rPr>
              <a:t>ramda</a:t>
            </a:r>
            <a:r>
              <a:rPr kumimoji="1" lang="ko-KR" altLang="en-US" sz="2000" dirty="0">
                <a:solidFill>
                  <a:srgbClr val="007EC5"/>
                </a:solidFill>
              </a:rPr>
              <a:t> 패키지</a:t>
            </a:r>
            <a:r>
              <a:rPr kumimoji="1" lang="en-US" altLang="ko-KR" sz="2000" dirty="0">
                <a:solidFill>
                  <a:srgbClr val="007EC5"/>
                </a:solidFill>
              </a:rPr>
              <a:t>) </a:t>
            </a:r>
            <a:r>
              <a:rPr kumimoji="1" lang="ko-KR" altLang="en-US" sz="2000" dirty="0">
                <a:solidFill>
                  <a:srgbClr val="007EC5"/>
                </a:solidFill>
              </a:rPr>
              <a:t>타입 라이브러리들은 잘못 구현된 부분이 있거나</a:t>
            </a:r>
            <a:r>
              <a:rPr kumimoji="1" lang="en-US" altLang="ko-KR" sz="2000" dirty="0">
                <a:solidFill>
                  <a:srgbClr val="007EC5"/>
                </a:solidFill>
              </a:rPr>
              <a:t>, </a:t>
            </a:r>
            <a:r>
              <a:rPr kumimoji="1" lang="ko-KR" altLang="en-US" sz="2000" dirty="0">
                <a:solidFill>
                  <a:srgbClr val="007EC5"/>
                </a:solidFill>
              </a:rPr>
              <a:t>도저히 타입스크립트로 옮길 수 없는 기능을 담고 있기도 합니다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</a:t>
            </a:r>
          </a:p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사실 이 경우 </a:t>
            </a:r>
            <a:r>
              <a:rPr kumimoji="1" lang="ko-KR" altLang="en-US" sz="2000" b="1" dirty="0">
                <a:solidFill>
                  <a:schemeClr val="accent2"/>
                </a:solidFill>
              </a:rPr>
              <a:t>유일한 해결책이 </a:t>
            </a:r>
            <a:r>
              <a:rPr kumimoji="1" lang="en-US" altLang="ko-KR" sz="2000" b="1" dirty="0">
                <a:solidFill>
                  <a:schemeClr val="accent2"/>
                </a:solidFill>
              </a:rPr>
              <a:t>// @ts-ignore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주석입니다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.</a:t>
            </a:r>
            <a:endParaRPr kumimoji="1" lang="ko-KR" altLang="en-US" sz="2000" b="1" dirty="0">
              <a:solidFill>
                <a:srgbClr val="007EC5"/>
              </a:solidFill>
            </a:endParaRPr>
          </a:p>
          <a:p>
            <a:pPr algn="l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02957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타입스크립트 개발 시 알아 둬야 할 부분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179321" cy="4581461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>
                <a:solidFill>
                  <a:srgbClr val="007EC5"/>
                </a:solidFill>
              </a:rPr>
              <a:t>타입 오류가 날 때의 대책</a:t>
            </a:r>
            <a:r>
              <a:rPr kumimoji="1" lang="en-US" altLang="ko-KR" sz="1800" dirty="0">
                <a:solidFill>
                  <a:srgbClr val="007EC5"/>
                </a:solidFill>
              </a:rPr>
              <a:t> </a:t>
            </a:r>
          </a:p>
          <a:p>
            <a:r>
              <a:rPr kumimoji="1" lang="en-US" altLang="ko-KR" sz="1800" b="1" dirty="0"/>
              <a:t>// @</a:t>
            </a:r>
            <a:r>
              <a:rPr kumimoji="1" lang="en-US" altLang="ko-KR" dirty="0"/>
              <a:t>ts-nocheck </a:t>
            </a:r>
            <a:r>
              <a:rPr kumimoji="1" lang="ko-KR" altLang="en-US" dirty="0"/>
              <a:t>주석</a:t>
            </a:r>
            <a:r>
              <a:rPr kumimoji="1" lang="en-US" altLang="ko-KR" dirty="0"/>
              <a:t>(6</a:t>
            </a:r>
            <a:r>
              <a:rPr kumimoji="1" lang="ko-KR" altLang="en-US" dirty="0"/>
              <a:t>번 줄</a:t>
            </a:r>
            <a:r>
              <a:rPr kumimoji="1" lang="en-US" altLang="ko-KR" dirty="0"/>
              <a:t>)</a:t>
            </a:r>
            <a:r>
              <a:rPr kumimoji="1" lang="ko-KR" altLang="en-US" dirty="0"/>
              <a:t>으로 파일 전체의 타입 체크를 안 하게 하여 컴파일 오류를 방지한 예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D8FB8F-715B-4B69-AF7E-BA8E7C322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03" y="2454262"/>
            <a:ext cx="8630194" cy="3527067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5D538B66-8A82-42EB-824F-6CDB2FE3D7E5}"/>
              </a:ext>
            </a:extLst>
          </p:cNvPr>
          <p:cNvSpPr/>
          <p:nvPr/>
        </p:nvSpPr>
        <p:spPr>
          <a:xfrm>
            <a:off x="866503" y="3753772"/>
            <a:ext cx="234133" cy="209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5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b="1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타입스크립트 개발 시 알아 둬야 할 부분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179321" cy="4581461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>
                <a:solidFill>
                  <a:srgbClr val="007EC5"/>
                </a:solidFill>
              </a:rPr>
              <a:t>타입 오류가 날 때의 대책</a:t>
            </a:r>
            <a:r>
              <a:rPr kumimoji="1" lang="en-US" altLang="ko-KR" sz="1800" dirty="0">
                <a:solidFill>
                  <a:srgbClr val="007EC5"/>
                </a:solidFill>
              </a:rPr>
              <a:t> </a:t>
            </a:r>
          </a:p>
          <a:p>
            <a:r>
              <a:rPr kumimoji="1" lang="en-US" altLang="ko-KR" sz="1800" b="1" dirty="0"/>
              <a:t>// @</a:t>
            </a:r>
            <a:r>
              <a:rPr kumimoji="1" lang="en-US" altLang="ko-KR" dirty="0"/>
              <a:t>ts-ignore </a:t>
            </a:r>
            <a:r>
              <a:rPr kumimoji="1" lang="ko-KR" altLang="en-US" dirty="0"/>
              <a:t>주석</a:t>
            </a:r>
            <a:r>
              <a:rPr kumimoji="1" lang="en-US" altLang="ko-KR" dirty="0"/>
              <a:t>(19</a:t>
            </a:r>
            <a:r>
              <a:rPr kumimoji="1" lang="ko-KR" altLang="en-US" dirty="0"/>
              <a:t>번 줄</a:t>
            </a:r>
            <a:r>
              <a:rPr kumimoji="1" lang="en-US" altLang="ko-KR" dirty="0"/>
              <a:t>)</a:t>
            </a:r>
            <a:r>
              <a:rPr kumimoji="1" lang="ko-KR" altLang="en-US" dirty="0"/>
              <a:t>으로 </a:t>
            </a:r>
            <a:r>
              <a:rPr kumimoji="1" lang="en-US" altLang="ko-KR" dirty="0"/>
              <a:t>20</a:t>
            </a:r>
            <a:r>
              <a:rPr kumimoji="1" lang="ko-KR" altLang="en-US" dirty="0"/>
              <a:t>번 줄에서 발생하는 컴파일 오류를 방지한 예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617E9C5-C669-4BC3-A0CB-A538E416A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91" y="2725447"/>
            <a:ext cx="8773886" cy="2818729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A610D7A4-53FF-4C82-90BB-E1864BF64991}"/>
              </a:ext>
            </a:extLst>
          </p:cNvPr>
          <p:cNvSpPr/>
          <p:nvPr/>
        </p:nvSpPr>
        <p:spPr>
          <a:xfrm>
            <a:off x="657497" y="4841966"/>
            <a:ext cx="248194" cy="169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469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3F1F016-4B70-CA41-A772-192059635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ko-KR" altLang="en-US" sz="4800" dirty="0"/>
              <a:t>반복기와 생성기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0B74F1-0AB2-B043-920A-B914EB369084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4867275" y="4064828"/>
            <a:ext cx="3276788" cy="1832388"/>
          </a:xfrm>
        </p:spPr>
        <p:txBody>
          <a:bodyPr/>
          <a:lstStyle/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06-1</a:t>
            </a:r>
            <a:r>
              <a:rPr kumimoji="1" lang="en-US" altLang="ko-KR" dirty="0"/>
              <a:t> </a:t>
            </a:r>
            <a:r>
              <a:rPr kumimoji="1" lang="ko-KR" altLang="en-US" dirty="0">
                <a:solidFill>
                  <a:schemeClr val="accent2"/>
                </a:solidFill>
              </a:rPr>
              <a:t>반복기 이해하기</a:t>
            </a:r>
            <a:endParaRPr kumimoji="1" lang="en-US" altLang="ko-KR" dirty="0">
              <a:solidFill>
                <a:schemeClr val="accent2"/>
              </a:solidFill>
            </a:endParaRPr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06-2</a:t>
            </a:r>
            <a:r>
              <a:rPr kumimoji="1" lang="en-US" altLang="ko-KR" dirty="0"/>
              <a:t> </a:t>
            </a:r>
            <a:r>
              <a:rPr kumimoji="1" lang="ko-KR" altLang="en-US" dirty="0"/>
              <a:t>생성기 이해하기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DC1C4F-0840-7047-902B-65133B427C7B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kumimoji="1" lang="en-US" altLang="ko-KR" dirty="0"/>
              <a:t>06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6131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06-1</a:t>
            </a:r>
            <a:r>
              <a:rPr kumimoji="1" lang="en-US" altLang="ko-KR" sz="3600" dirty="0"/>
              <a:t>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반복기 이해하기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1159035" cy="4581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2000" dirty="0">
                <a:solidFill>
                  <a:srgbClr val="007EC5"/>
                </a:solidFill>
              </a:rPr>
              <a:t>이 절의 목적</a:t>
            </a:r>
            <a:endParaRPr kumimoji="1" lang="en-US" altLang="ko-KR" sz="1800" dirty="0">
              <a:solidFill>
                <a:srgbClr val="007EC5"/>
              </a:solidFill>
            </a:endParaRPr>
          </a:p>
          <a:p>
            <a:pPr lvl="1"/>
            <a:r>
              <a:rPr kumimoji="1" lang="en-US" altLang="ko-KR" sz="1800" b="1" dirty="0"/>
              <a:t>for..of </a:t>
            </a:r>
            <a:r>
              <a:rPr kumimoji="1" lang="ko-KR" altLang="en-US" sz="1800" b="1" dirty="0"/>
              <a:t>구문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반복기와 반복기 제공자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Iterable&lt;T&gt;</a:t>
            </a:r>
            <a:r>
              <a:rPr kumimoji="1" lang="ko-KR" altLang="en-US" sz="1800" b="1" dirty="0"/>
              <a:t>와 </a:t>
            </a:r>
            <a:r>
              <a:rPr kumimoji="1" lang="en-US" altLang="ko-KR" sz="1800" b="1" dirty="0"/>
              <a:t>Iterator&lt;T&gt; </a:t>
            </a:r>
            <a:r>
              <a:rPr kumimoji="1" lang="ko-KR" altLang="en-US" sz="1800" b="1" dirty="0"/>
              <a:t>타입</a:t>
            </a:r>
          </a:p>
          <a:p>
            <a:pPr lvl="1"/>
            <a:endParaRPr kumimoji="1" lang="en-US" altLang="ko-KR" sz="1800" dirty="0"/>
          </a:p>
          <a:p>
            <a:pPr marL="0" indent="0">
              <a:buNone/>
            </a:pPr>
            <a:endParaRPr kumimoji="1" lang="en-US" altLang="ko-KR" sz="2000" dirty="0">
              <a:solidFill>
                <a:srgbClr val="007EC5"/>
              </a:solidFill>
            </a:endParaRPr>
          </a:p>
          <a:p>
            <a:pPr marL="0" indent="0">
              <a:buNone/>
            </a:pPr>
            <a:endParaRPr kumimoji="1" lang="en-US" altLang="ko-KR" sz="2000" dirty="0">
              <a:solidFill>
                <a:srgbClr val="007EC5"/>
              </a:solidFill>
            </a:endParaRPr>
          </a:p>
          <a:p>
            <a:pPr marL="0" indent="0">
              <a:buNone/>
            </a:pPr>
            <a:endParaRPr kumimoji="1" lang="en-US" altLang="ko-KR" sz="20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800307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06-1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반복기 이해하기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실습 프로젝트 설정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이번 장의 내용은 </a:t>
            </a:r>
            <a:r>
              <a:rPr kumimoji="1" lang="en-US" altLang="ko-KR" sz="1800" b="1" dirty="0"/>
              <a:t>Node.js</a:t>
            </a:r>
            <a:r>
              <a:rPr kumimoji="1" lang="ko-KR" altLang="en-US" sz="1800" b="1" dirty="0"/>
              <a:t> 프로젝트 설정과 </a:t>
            </a:r>
            <a:r>
              <a:rPr kumimoji="1" lang="en-US" altLang="ko-KR" sz="1800" b="1" dirty="0"/>
              <a:t>tsconfig.json </a:t>
            </a:r>
            <a:r>
              <a:rPr kumimoji="1" lang="ko-KR" altLang="en-US" sz="1800" b="1" dirty="0"/>
              <a:t>파일에 별도의 설정이 필요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Node.js</a:t>
            </a:r>
            <a:r>
              <a:rPr kumimoji="1" lang="ko-KR" altLang="en-US" sz="1800" b="1" dirty="0"/>
              <a:t> 프로젝트 생성하기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ko-KR" altLang="en-US" sz="1800" b="1" dirty="0">
                <a:solidFill>
                  <a:schemeClr val="accent2"/>
                </a:solidFill>
              </a:rPr>
              <a:t>반복기 구문을 사용하려면 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tsconfig.json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파일의 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downlevelIteration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키 값을 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true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로 해줘야 함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D19951-2426-4350-A1B2-6B3BD8352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974" y="2667010"/>
            <a:ext cx="4593026" cy="11059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6251608-3E22-4965-B671-A5C2F5B83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974" y="4477586"/>
            <a:ext cx="3898045" cy="145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80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06-1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반복기 이해하기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000" dirty="0">
                <a:solidFill>
                  <a:srgbClr val="007EC5"/>
                </a:solidFill>
              </a:rPr>
              <a:t>for..of</a:t>
            </a:r>
            <a:r>
              <a:rPr kumimoji="1" lang="ko-KR" altLang="en-US" sz="2000" dirty="0">
                <a:solidFill>
                  <a:srgbClr val="007EC5"/>
                </a:solidFill>
              </a:rPr>
              <a:t> 구문 고찰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몇몇 프로그래밍 언어들은 다음 코드 구조로 사용하는 </a:t>
            </a:r>
            <a:r>
              <a:rPr kumimoji="1" lang="en-US" altLang="ko-KR" sz="1800" b="1" dirty="0"/>
              <a:t>for..of </a:t>
            </a:r>
            <a:r>
              <a:rPr kumimoji="1" lang="ko-KR" altLang="en-US" sz="1800" b="1" dirty="0"/>
              <a:t>구문을 제공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그리고 </a:t>
            </a:r>
            <a:r>
              <a:rPr kumimoji="1" lang="en-US" altLang="ko-KR" sz="1800" b="1" dirty="0"/>
              <a:t>for..of </a:t>
            </a:r>
            <a:r>
              <a:rPr kumimoji="1" lang="ko-KR" altLang="en-US" sz="1800" b="1" dirty="0"/>
              <a:t>구문을 제공하는 언어들은 이 구문을 항상 반복기</a:t>
            </a:r>
            <a:r>
              <a:rPr kumimoji="1" lang="en-US" altLang="ko-KR" sz="1800" b="1" dirty="0"/>
              <a:t>(iterator)</a:t>
            </a:r>
            <a:r>
              <a:rPr kumimoji="1" lang="ko-KR" altLang="en-US" sz="1800" b="1" dirty="0"/>
              <a:t>와 반복기 제공자</a:t>
            </a:r>
            <a:r>
              <a:rPr kumimoji="1" lang="en-US" altLang="ko-KR" sz="1800" b="1" dirty="0"/>
              <a:t>(iterable) </a:t>
            </a:r>
            <a:r>
              <a:rPr kumimoji="1" lang="ko-KR" altLang="en-US" sz="1800" b="1" dirty="0"/>
              <a:t>형태로 구현하고 있음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즉 </a:t>
            </a:r>
            <a:r>
              <a:rPr kumimoji="1" lang="en-US" altLang="ko-KR" sz="1800" b="1" dirty="0"/>
              <a:t>for..of </a:t>
            </a:r>
            <a:r>
              <a:rPr kumimoji="1" lang="ko-KR" altLang="en-US" sz="1800" b="1" dirty="0"/>
              <a:t>구문은 타입스크립트를 포함한 다양한 언어들의 구문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2D98A6-6416-4493-98C9-BF69C87CE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137" y="2401952"/>
            <a:ext cx="4537863" cy="212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546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3146</TotalTime>
  <Words>1263</Words>
  <Application>Microsoft Office PowerPoint</Application>
  <PresentationFormat>와이드스크린</PresentationFormat>
  <Paragraphs>187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Malgun Gothic</vt:lpstr>
      <vt:lpstr>Malgun Gothic</vt:lpstr>
      <vt:lpstr>Batang</vt:lpstr>
      <vt:lpstr>Arial</vt:lpstr>
      <vt:lpstr>Wingdings</vt:lpstr>
      <vt:lpstr>Office 테마</vt:lpstr>
      <vt:lpstr>PowerPoint 프레젠테이션</vt:lpstr>
      <vt:lpstr>알아 두셔야 할 사항</vt:lpstr>
      <vt:lpstr>타입스크립트 개발 시 알아 둬야 할 부분</vt:lpstr>
      <vt:lpstr>타입스크립트 개발 시 알아 둬야 할 부분</vt:lpstr>
      <vt:lpstr>타입스크립트 개발 시 알아 둬야 할 부분</vt:lpstr>
      <vt:lpstr>PowerPoint 프레젠테이션</vt:lpstr>
      <vt:lpstr>06-1 반복기 이해하기</vt:lpstr>
      <vt:lpstr>06-1 반복기 이해하기</vt:lpstr>
      <vt:lpstr>06-1 반복기 이해하기</vt:lpstr>
      <vt:lpstr>06-1 반복기 이해하기</vt:lpstr>
      <vt:lpstr>06-1 반복기 이해하기</vt:lpstr>
      <vt:lpstr>06-1 반복기 이해하기</vt:lpstr>
      <vt:lpstr>06-1 반복기 이해하기</vt:lpstr>
      <vt:lpstr>06-1 반복기 이해하기</vt:lpstr>
      <vt:lpstr>06-1 반복기 이해하기</vt:lpstr>
      <vt:lpstr>06-1 반복기 이해하기</vt:lpstr>
      <vt:lpstr>06-1 반복기 이해하기</vt:lpstr>
      <vt:lpstr>06-1 반복기 이해하기</vt:lpstr>
      <vt:lpstr>PowerPoint 프레젠테이션</vt:lpstr>
      <vt:lpstr>06-2 생성기 이해하기</vt:lpstr>
      <vt:lpstr>06-2 생성기 이해하기</vt:lpstr>
      <vt:lpstr>06-2 생성기 이해하기</vt:lpstr>
      <vt:lpstr>06-2 생성기 이해하기</vt:lpstr>
      <vt:lpstr>06-2 생성기 이해하기</vt:lpstr>
      <vt:lpstr>06-2 생성기 이해하기</vt:lpstr>
      <vt:lpstr>06-2 생성기 이해하기</vt:lpstr>
      <vt:lpstr>06-2 생성기 이해하기</vt:lpstr>
      <vt:lpstr>06-2 생성기 이해하기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 진아</dc:creator>
  <cp:lastModifiedBy>전 예홍</cp:lastModifiedBy>
  <cp:revision>221</cp:revision>
  <cp:lastPrinted>2020-07-23T17:41:23Z</cp:lastPrinted>
  <dcterms:created xsi:type="dcterms:W3CDTF">2020-07-22T11:00:58Z</dcterms:created>
  <dcterms:modified xsi:type="dcterms:W3CDTF">2021-07-12T05:25:50Z</dcterms:modified>
</cp:coreProperties>
</file>