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9" r:id="rId6"/>
    <p:sldId id="270" r:id="rId7"/>
    <p:sldId id="262" r:id="rId8"/>
    <p:sldId id="266" r:id="rId9"/>
    <p:sldId id="264" r:id="rId10"/>
    <p:sldId id="265" r:id="rId11"/>
    <p:sldId id="261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AE57-59F3-48A4-AC1D-104A4063915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4C07-6262-457D-97CD-E3F3114AA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 Fine needle aspirate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was only 569 rows</a:t>
            </a:r>
          </a:p>
          <a:p>
            <a:r>
              <a:rPr lang="en-US" dirty="0"/>
              <a:t>Use PCA to reduce 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way to automate this process can be another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operating characteristic – a visualization of how good the model is at predicting classes, want to be a right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scale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has convergence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051-DC25-42EA-9EF1-E3258FBB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9929-193F-4B6F-88BF-B2B58A9C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B043-F6BA-4714-825D-8C1897C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B070-30AF-4C23-94DC-5410B2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714F-F5DE-44D3-B180-0D13E486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F58-513F-485C-935A-C9AEA37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6F47-2005-4767-B8BA-7E5BB103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EEF5-2686-4A5A-993F-5E1D55DE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B30A-6AAE-4749-89FA-4358184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35BC-A0A3-4978-941B-92B53F6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5854-DB43-4386-AFB1-D16C5A55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22F0-89C7-4676-914D-82E8F7B0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FD62-573C-4BA0-BF1C-B8D875E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4E60-99A9-46D5-86AE-CD92813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AC54-ED84-4AFC-BAF0-43FFEBD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DD13-5FC7-4670-9D02-08A6641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DE22-7E7F-46E6-9254-5692AD3A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5592-FE83-4F28-8054-ECE88636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1C61-26D2-4435-A395-012943F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0BA-9D33-4592-82C8-5199BE79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37B-FE71-4F8A-9281-9881525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BBCD-0091-4A14-81F8-C84BE45A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18C-4AD1-4237-8FAE-C347E9F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A12D-0E1C-4410-8D1C-D9F5B30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B643-84D3-4EFE-B870-D28046C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AA53-13E3-46E4-ADD0-F205FA0E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47E5-0906-4643-84E6-03F7EB04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4F7A-CB3F-41EC-AC57-62EDA411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1EE6-3523-4110-9FF1-C3EF8B9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B078-3BA7-403F-B760-EB0A69EB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EE2F-2274-4FAE-9143-56CD812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293D-D727-490F-9AF4-D87E03DC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AF32-C5A0-4020-8E2B-7E9D09A6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FD33-41B1-4767-910F-87DD3A6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F3756-614C-43EA-BF8F-58155305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4982-CF93-4A44-99BC-E7634AB38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0326-A776-4595-A1E6-D0643BBB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FB0A-B476-4FCF-83F2-DE8D261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A341-0CA8-4612-9EDA-1196CA5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956-9DBB-4038-8FA1-9B9B63F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BA83-659C-4FEE-84C5-54845431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4079-11C9-4663-8D55-B110C71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58EB6-A5EC-4598-A583-276A5F8D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A3DFB-F380-4074-B1C9-56D7AED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BA80A-0797-4361-AF46-6B3F92C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652D-9C5A-4862-9907-6C2FA32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C7B-C516-4B5B-BD81-6D6A0657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B63-4D6B-4830-A406-08C8E971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E241-269B-4BD5-BB27-EC4C71E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CFB7-E770-457B-8ECA-A0DA9CA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837E7-DD44-4453-BDAB-0235C28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1F2B8-8960-44C8-B053-598A858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E10C-CE65-4620-9FAD-268A31C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3CC7-5074-44BC-B821-DA33B67BA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486A-BEF3-4DBB-83D8-83712526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1E43-0F4C-4053-8995-8BB079FE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761A-7868-4D33-8D06-9BBDFDE1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7052-5EFA-442B-B2F2-EA3071BF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787A6-7742-406E-A009-FA492677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DADB-8676-4F74-AF0E-F170B77D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3962-E65E-465B-BA16-91C68721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AA01-1CCA-4B0B-87E8-B3C01B2A8272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2785-72D7-4B1E-901B-D0E5C693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DEB6-F795-47C0-B5B2-2AD22EA3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ED28-1BD2-46F1-BE3E-5F729FE51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4FAF-2726-4660-9ABA-F5D30AE7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2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6481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337-7CE1-47EB-A244-D3032A6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more confidently wrong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4AF3E7-CE8F-4CA8-8082-79D00D95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8" y="1965109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A1C2D4-6859-49B1-894F-DF0170911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4857"/>
            <a:ext cx="478652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45A5-FA7A-4882-AB30-36835C7B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93"/>
            <a:ext cx="10515600" cy="1325563"/>
          </a:xfrm>
        </p:spPr>
        <p:txBody>
          <a:bodyPr/>
          <a:lstStyle/>
          <a:p>
            <a:r>
              <a:rPr lang="en-US" dirty="0"/>
              <a:t>K 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B7FF-7D12-4D12-8750-0352BA5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91%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9DCE3-EC1F-4929-A19F-0FA26EED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628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2310-2979-4E60-8961-5FEDA52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2643C2-B2E8-4DC6-B9D4-16FCF5A0C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7836"/>
            <a:ext cx="4786521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702227-D1CE-474C-A339-85D810C2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9" y="1948088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6ACA-9251-4355-B29E-81FC125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model has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5CE2-202F-4187-9441-8D7CAA68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XGB</a:t>
            </a:r>
          </a:p>
          <a:p>
            <a:pPr lvl="1"/>
            <a:r>
              <a:rPr lang="en-US" dirty="0"/>
              <a:t>Can’t predict outside of sample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slow</a:t>
            </a:r>
          </a:p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Not easily interpretable</a:t>
            </a:r>
          </a:p>
          <a:p>
            <a:pPr lvl="1"/>
            <a:r>
              <a:rPr lang="en-US" dirty="0"/>
              <a:t>Can’t predict outside of sample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F86CD-9203-4204-A005-F797E0B5C779}"/>
              </a:ext>
            </a:extLst>
          </p:cNvPr>
          <p:cNvSpPr txBox="1"/>
          <p:nvPr/>
        </p:nvSpPr>
        <p:spPr>
          <a:xfrm>
            <a:off x="7439484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96B9C-B5B7-46D6-AC65-A05C115E7723}"/>
              </a:ext>
            </a:extLst>
          </p:cNvPr>
          <p:cNvSpPr txBox="1"/>
          <p:nvPr/>
        </p:nvSpPr>
        <p:spPr>
          <a:xfrm>
            <a:off x="7883369" y="5723434"/>
            <a:ext cx="218390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4C31DC-181B-45CF-88B1-01494E135307}"/>
              </a:ext>
            </a:extLst>
          </p:cNvPr>
          <p:cNvSpPr/>
          <p:nvPr/>
        </p:nvSpPr>
        <p:spPr>
          <a:xfrm>
            <a:off x="8664600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E6E447F-1F35-492E-BB20-10FFDD8F006E}"/>
              </a:ext>
            </a:extLst>
          </p:cNvPr>
          <p:cNvSpPr/>
          <p:nvPr/>
        </p:nvSpPr>
        <p:spPr>
          <a:xfrm>
            <a:off x="8664600" y="295975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0E5755-D633-4B09-AC33-62EFF4B3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89" y="123687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E4C9-9702-4E9E-8BF7-FA85DD15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97-5C93-4A8C-9C91-056C6D3D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endParaRPr lang="en-US" dirty="0"/>
          </a:p>
          <a:p>
            <a:r>
              <a:rPr lang="en-US" dirty="0"/>
              <a:t>Spend more time tuning hyperparameters</a:t>
            </a:r>
          </a:p>
          <a:p>
            <a:endParaRPr lang="en-US" dirty="0"/>
          </a:p>
          <a:p>
            <a:r>
              <a:rPr lang="en-US" dirty="0"/>
              <a:t>PCA to reduce complexity</a:t>
            </a:r>
          </a:p>
          <a:p>
            <a:pPr marL="0" indent="0">
              <a:buNone/>
            </a:pPr>
            <a:r>
              <a:rPr lang="en-US" dirty="0"/>
              <a:t>   redundancy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ABDA8B-0C64-4609-AB34-91D63AB1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8" y="3604334"/>
            <a:ext cx="4338303" cy="28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3E9BC6-FD4F-4F4E-8B2B-52DCF8B2DB5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29626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40E71-C406-496C-883C-C71B647EA4A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35054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D502-CB51-4880-9B61-3FE92FE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5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941D241D-86D1-41F1-9643-C805A61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3256384" y="2130362"/>
            <a:ext cx="5542383" cy="411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A0BF2-D146-4588-A2B2-69E09479560F}"/>
              </a:ext>
            </a:extLst>
          </p:cNvPr>
          <p:cNvSpPr txBox="1"/>
          <p:nvPr/>
        </p:nvSpPr>
        <p:spPr>
          <a:xfrm>
            <a:off x="213065" y="6560598"/>
            <a:ext cx="953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https://www.captodayonline.com/cytopathology-standardized-reporting-breast-fnab-cytology/</a:t>
            </a:r>
          </a:p>
        </p:txBody>
      </p:sp>
    </p:spTree>
    <p:extLst>
      <p:ext uri="{BB962C8B-B14F-4D97-AF65-F5344CB8AC3E}">
        <p14:creationId xmlns:p14="http://schemas.microsoft.com/office/powerpoint/2010/main" val="5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DB6D-68CA-4633-82EF-BB8A0A9A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pic>
        <p:nvPicPr>
          <p:cNvPr id="6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8A25479B-A3F2-41E9-9973-69D09242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469232" y="2028868"/>
            <a:ext cx="5081337" cy="3773354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33549E-295F-4B8F-9DBB-8094FE55F7AA}"/>
              </a:ext>
            </a:extLst>
          </p:cNvPr>
          <p:cNvSpPr/>
          <p:nvPr/>
        </p:nvSpPr>
        <p:spPr>
          <a:xfrm>
            <a:off x="5702969" y="3506471"/>
            <a:ext cx="1876927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0123-90F8-4EF2-9CDF-DEDE8E4F230F}"/>
              </a:ext>
            </a:extLst>
          </p:cNvPr>
          <p:cNvSpPr txBox="1"/>
          <p:nvPr/>
        </p:nvSpPr>
        <p:spPr>
          <a:xfrm>
            <a:off x="7732296" y="288449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</p:spTree>
    <p:extLst>
      <p:ext uri="{BB962C8B-B14F-4D97-AF65-F5344CB8AC3E}">
        <p14:creationId xmlns:p14="http://schemas.microsoft.com/office/powerpoint/2010/main" val="17736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54D-BC87-453B-AB37-49D258E5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F55B5-A765-407A-B0E3-7BB9C087D924}"/>
              </a:ext>
            </a:extLst>
          </p:cNvPr>
          <p:cNvSpPr txBox="1"/>
          <p:nvPr/>
        </p:nvSpPr>
        <p:spPr>
          <a:xfrm>
            <a:off x="204032" y="307092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109380-F64A-43AE-841E-B9EFDBC4C8DA}"/>
              </a:ext>
            </a:extLst>
          </p:cNvPr>
          <p:cNvSpPr/>
          <p:nvPr/>
        </p:nvSpPr>
        <p:spPr>
          <a:xfrm>
            <a:off x="4473605" y="3684724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5EA5B7-EE72-4CC6-BD60-78F4737E3B35}"/>
              </a:ext>
            </a:extLst>
          </p:cNvPr>
          <p:cNvSpPr/>
          <p:nvPr/>
        </p:nvSpPr>
        <p:spPr>
          <a:xfrm>
            <a:off x="8266590" y="3684233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6A01-28CB-4887-A39F-64C9067F7306}"/>
              </a:ext>
            </a:extLst>
          </p:cNvPr>
          <p:cNvSpPr txBox="1"/>
          <p:nvPr/>
        </p:nvSpPr>
        <p:spPr>
          <a:xfrm>
            <a:off x="5868139" y="3444987"/>
            <a:ext cx="218390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Machine Learning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6741-CB1E-4D0B-94AA-ADF24EB23FB5}"/>
              </a:ext>
            </a:extLst>
          </p:cNvPr>
          <p:cNvSpPr txBox="1"/>
          <p:nvPr/>
        </p:nvSpPr>
        <p:spPr>
          <a:xfrm>
            <a:off x="9669261" y="3910895"/>
            <a:ext cx="218390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“Malignant”</a:t>
            </a:r>
          </a:p>
        </p:txBody>
      </p:sp>
    </p:spTree>
    <p:extLst>
      <p:ext uri="{BB962C8B-B14F-4D97-AF65-F5344CB8AC3E}">
        <p14:creationId xmlns:p14="http://schemas.microsoft.com/office/powerpoint/2010/main" val="37580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95%</a:t>
            </a:r>
          </a:p>
          <a:p>
            <a:endParaRPr lang="en-US" dirty="0"/>
          </a:p>
          <a:p>
            <a:r>
              <a:rPr lang="en-US" dirty="0"/>
              <a:t>Recall: 96%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12568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D236-D6A3-4C79-A5F6-441F206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confident and accurate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C12AF3-617B-4A9D-B9DF-4D290C0E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833"/>
            <a:ext cx="4790072" cy="34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0839E8-586E-46C6-8FEE-33EAD374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928" y="1980363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Accuracy isn’t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96%</a:t>
            </a:r>
          </a:p>
          <a:p>
            <a:endParaRPr lang="en-US" dirty="0"/>
          </a:p>
          <a:p>
            <a:r>
              <a:rPr lang="en-US" dirty="0"/>
              <a:t>Recall: 93%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67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342</Words>
  <Application>Microsoft Office PowerPoint</Application>
  <PresentationFormat>Widescreen</PresentationFormat>
  <Paragraphs>101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Condensed</vt:lpstr>
      <vt:lpstr>Office Theme</vt:lpstr>
      <vt:lpstr>Predicting Breast Cancer Diagnosis</vt:lpstr>
      <vt:lpstr>Who has cancer?</vt:lpstr>
      <vt:lpstr>Who has cancer?</vt:lpstr>
      <vt:lpstr>Who has cancer?</vt:lpstr>
      <vt:lpstr>Machine Learning can make diagnosis easier</vt:lpstr>
      <vt:lpstr>Machine Learning can make diagnosis easier</vt:lpstr>
      <vt:lpstr>XGBClassifier is the best model</vt:lpstr>
      <vt:lpstr>XGBClassifier is confident and accurate</vt:lpstr>
      <vt:lpstr>Logistic Regression: Accuracy isn’t everything</vt:lpstr>
      <vt:lpstr>Logistic Regression is more confidently wrong</vt:lpstr>
      <vt:lpstr>K Nearest Neighbors (KNN)</vt:lpstr>
      <vt:lpstr>KNN  </vt:lpstr>
      <vt:lpstr>Every model has limitations</vt:lpstr>
      <vt:lpstr>How can we improve accuracy?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Diagnosis</dc:title>
  <dc:creator>Rachel Haislip</dc:creator>
  <cp:lastModifiedBy>Rachel Haislip</cp:lastModifiedBy>
  <cp:revision>20</cp:revision>
  <dcterms:created xsi:type="dcterms:W3CDTF">2020-09-15T14:17:15Z</dcterms:created>
  <dcterms:modified xsi:type="dcterms:W3CDTF">2020-09-16T19:03:04Z</dcterms:modified>
</cp:coreProperties>
</file>