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70" r:id="rId6"/>
    <p:sldId id="264" r:id="rId7"/>
    <p:sldId id="269" r:id="rId8"/>
    <p:sldId id="262" r:id="rId9"/>
    <p:sldId id="268" r:id="rId10"/>
    <p:sldId id="263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9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15DE5-5692-49FB-BFBA-0DAFE3A11F9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74B41-F3C5-4511-B62C-9B4A3DFE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7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464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4B41-F3C5-4511-B62C-9B4A3DFE4F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4B41-F3C5-4511-B62C-9B4A3DFE4F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43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6161"/>
                </a:solidFill>
                <a:effectLst/>
                <a:latin typeface="Roboto"/>
              </a:rPr>
              <a:t>Bidirectional Encoder Representations from Transformers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4B41-F3C5-4511-B62C-9B4A3DFE4F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0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6161"/>
                </a:solidFill>
                <a:effectLst/>
                <a:latin typeface="Roboto"/>
              </a:rPr>
              <a:t>Bidirectional Encoder Representations from Transformers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4B41-F3C5-4511-B62C-9B4A3DFE4F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94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Sigmoid gradient descent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4B41-F3C5-4511-B62C-9B4A3DFE4F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9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Adaptive moment estimation</a:t>
            </a:r>
          </a:p>
          <a:p>
            <a:r>
              <a:rPr lang="en-US" dirty="0"/>
              <a:t>Losses begin to converge, with more epochs they diverge again</a:t>
            </a:r>
          </a:p>
          <a:p>
            <a:r>
              <a:rPr lang="en-US" dirty="0"/>
              <a:t>Bring the loss to about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4B41-F3C5-4511-B62C-9B4A3DFE4F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8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9B1A-0DBD-4B03-A828-EA9C67190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7D592-01B9-4D83-AF87-F120162F6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DFC10-29E0-49F3-A0FE-8C3E637A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CE18-95CA-42CC-934C-C4FB3E7A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DF109-1EDC-4D33-B746-6BBFFE89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5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D687-D36C-43DD-9294-73361B6F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FFF39-9EA5-4F16-8FC2-C24091685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DA43-1EEC-4ADF-8CBC-6D74C5F1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E64D6-BFF0-4DF6-A606-848FC125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A50A8-F26C-4A52-A8C0-9B14D23B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799F7-007F-4483-9A80-A4F94BA4F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7BC02-0072-49B9-8D37-3E552F8A0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666-CB38-4B20-8BDF-F21CAC95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163C-C077-419E-BB16-1FFCA649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6A7FA-556A-48D1-8E64-5510CE3B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4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1B33-8224-46FD-97A6-3EF0E52D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0905-F22D-4B07-859D-7DC1D0ED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C0200-35D1-4447-A80B-429688B3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1124C-07C0-4C64-A3DB-11A8C858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B849-D23C-4EC6-A43B-FE1808E3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2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7182-D320-4BED-97EA-DC520222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1B4FB-606B-4F69-8388-1247364A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F1821-59DF-48CD-8D3B-40824236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42376-972D-4993-ABC1-D28E5386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4DEEF-62A5-4CC9-A173-ABA64FB9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8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2860-D267-4108-AFE9-A89D88FA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FD8BB-A7F8-4528-A6CD-A8DD48C17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E019F-43DE-4CEE-A047-394100E30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0AF57-7731-4757-A6BC-A8D9A70A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DEBBC-4925-4CD1-AC67-D40E30E3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9AC22-45D3-41BE-8ED8-86C7AB1B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0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9E17-BD5A-412B-B533-1852E5B5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839B4-DCD1-4168-85FB-8BA55EC27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A2DF6-0EF4-4879-BA46-B1B6A8848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1A81D-8F3B-44C8-A9E9-31EBC8DDB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9EFE5-C875-42D9-95F4-30F414611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BE37A-42D0-4D1C-9EA2-220918B7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852F6-8D74-4B18-AD51-0C2F7064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3702A-389A-4292-BB1B-CCA98669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7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1B66-5FEE-40C8-9014-1E78DEB7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EEB26-000D-4056-8BE6-3E377C7D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DA87B-FF15-4723-A03D-599693C6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3626C-8F2D-4382-960D-B2E1765A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8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43BB8-C117-4512-86B7-C44B23C6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F6924-2C04-4B8C-92FA-8345B340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7072A-713F-445A-A5BA-F7DB9929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8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772F-06E2-400A-9454-24FCBA4B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DEC9-55C8-4F9F-809D-6824B3673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91476-717C-469B-BDCB-10DB879A3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B0828-7CBA-4F9A-A0D2-03D918B7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7A802-079C-483A-9D9F-9890909E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050AB-5A9B-4A39-BD86-CD809D03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08E2-2926-4EED-9EF7-2705C1A2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A9F9A-E53C-493C-A4F1-190E0AAD0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A6D7F-8BDF-4116-B4D7-B1A566496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FB89-D127-4F12-9B91-F2554F00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D78DB-B948-40C3-BDA3-3FA9967E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BF182-3667-4488-8BDF-B8F98823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AAA56-D1B3-43E6-AD1B-D525F758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033B7-D0EB-423B-97E8-38831F0D0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E4879-4F5F-4A02-9E6C-29589A603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961E-553C-41B9-A95D-73474641D31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59FCE-806F-49ED-AB3A-51F61C445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443CE-F18A-47D4-A8C5-3CC99BF46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8ED07-C861-492D-8483-C605E312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user/Majikthes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user/lightningboy_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C5B6-FA83-4F0A-ADBD-6B81CF1C1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Letter Generator Using NLP and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A8397-0815-4614-B981-527719A21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9905"/>
            <a:ext cx="9144000" cy="1655762"/>
          </a:xfrm>
        </p:spPr>
        <p:txBody>
          <a:bodyPr/>
          <a:lstStyle/>
          <a:p>
            <a:r>
              <a:rPr lang="en-US" dirty="0"/>
              <a:t>Rachel Khoo</a:t>
            </a:r>
          </a:p>
          <a:p>
            <a:r>
              <a:rPr lang="en-US" dirty="0" err="1"/>
              <a:t>Thinkful</a:t>
            </a:r>
            <a:r>
              <a:rPr lang="en-US" dirty="0"/>
              <a:t> Final Capstone</a:t>
            </a:r>
          </a:p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247195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92DB-687E-4877-ADB7-0666F3A8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Optimizer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C8F9F-A291-4107-ADA1-1ED66C9937B5}"/>
              </a:ext>
            </a:extLst>
          </p:cNvPr>
          <p:cNvSpPr txBox="1"/>
          <p:nvPr/>
        </p:nvSpPr>
        <p:spPr>
          <a:xfrm>
            <a:off x="838200" y="1869546"/>
            <a:ext cx="4364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Input: “I would like to apply”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B63B73D-3292-4360-8CAE-0FFD8B76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79" y="2742062"/>
            <a:ext cx="5073042" cy="37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83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92DB-687E-4877-ADB7-0666F3A8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Optimizer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C8F9F-A291-4107-ADA1-1ED66C9937B5}"/>
              </a:ext>
            </a:extLst>
          </p:cNvPr>
          <p:cNvSpPr txBox="1"/>
          <p:nvPr/>
        </p:nvSpPr>
        <p:spPr>
          <a:xfrm>
            <a:off x="731668" y="2437717"/>
            <a:ext cx="106450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Output: “I would like to apply on-strategy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yourcompany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en-US" sz="2800" dirty="0"/>
              <a:t> consideration </a:t>
            </a:r>
          </a:p>
          <a:p>
            <a:r>
              <a:rPr lang="en-US" sz="2800" dirty="0"/>
              <a:t>	     a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yourcompany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en-US" sz="2800" dirty="0"/>
              <a:t> problem-solving confident the me passionate</a:t>
            </a:r>
          </a:p>
          <a:p>
            <a:r>
              <a:rPr lang="en-US" sz="2800" dirty="0"/>
              <a:t>	     cost me passionate cost me passionate cost me passionate</a:t>
            </a:r>
          </a:p>
          <a:p>
            <a:r>
              <a:rPr lang="en-US" sz="2800" dirty="0"/>
              <a:t>	     cost me passionate cost me passionate”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604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40BE-219F-4C99-8F3D-2769C3EF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more work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192D-2AD5-4E83-A6D0-4F10262E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training data</a:t>
            </a:r>
          </a:p>
          <a:p>
            <a:endParaRPr lang="en-US" dirty="0"/>
          </a:p>
          <a:p>
            <a:r>
              <a:rPr lang="en-US" dirty="0"/>
              <a:t>Tuning hyperparameters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resume as input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396F79F-93B9-485A-9B7F-A5558F7FE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0" y="2660189"/>
            <a:ext cx="6754092" cy="909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AE740C-61A9-4335-B4EB-547A4EB2EB93}"/>
              </a:ext>
            </a:extLst>
          </p:cNvPr>
          <p:cNvSpPr/>
          <p:nvPr/>
        </p:nvSpPr>
        <p:spPr>
          <a:xfrm flipV="1">
            <a:off x="8031384" y="3056138"/>
            <a:ext cx="736847" cy="186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06360D-25C6-4B5D-8443-CC13D1EFEEB5}"/>
              </a:ext>
            </a:extLst>
          </p:cNvPr>
          <p:cNvSpPr/>
          <p:nvPr/>
        </p:nvSpPr>
        <p:spPr>
          <a:xfrm>
            <a:off x="10009325" y="3226096"/>
            <a:ext cx="921794" cy="186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1F139-BB86-42BD-8DDB-C945CBA7CE90}"/>
              </a:ext>
            </a:extLst>
          </p:cNvPr>
          <p:cNvSpPr/>
          <p:nvPr/>
        </p:nvSpPr>
        <p:spPr>
          <a:xfrm>
            <a:off x="11178774" y="3226095"/>
            <a:ext cx="665826" cy="186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8604D7-CDCF-460C-BA02-E9F0E4CF9BBF}"/>
              </a:ext>
            </a:extLst>
          </p:cNvPr>
          <p:cNvSpPr/>
          <p:nvPr/>
        </p:nvSpPr>
        <p:spPr>
          <a:xfrm>
            <a:off x="5800072" y="3242569"/>
            <a:ext cx="736847" cy="186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7BDA3-BF70-46B0-9444-B8F13C61BDBD}"/>
              </a:ext>
            </a:extLst>
          </p:cNvPr>
          <p:cNvSpPr txBox="1"/>
          <p:nvPr/>
        </p:nvSpPr>
        <p:spPr>
          <a:xfrm>
            <a:off x="5212080" y="4814052"/>
            <a:ext cx="720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“data science”, “collaborative”, “communication”, “teamwork”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3A8A947-7A26-4C92-951A-437CF0E26E06}"/>
              </a:ext>
            </a:extLst>
          </p:cNvPr>
          <p:cNvSpPr/>
          <p:nvPr/>
        </p:nvSpPr>
        <p:spPr>
          <a:xfrm>
            <a:off x="7876618" y="3704127"/>
            <a:ext cx="487680" cy="594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284A1C68-7144-4B3A-A338-C89C8F9CD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" y="303953"/>
            <a:ext cx="8928705" cy="62500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BBB20F-B1F4-4708-BDB3-756303459B76}"/>
              </a:ext>
            </a:extLst>
          </p:cNvPr>
          <p:cNvSpPr txBox="1"/>
          <p:nvPr/>
        </p:nvSpPr>
        <p:spPr>
          <a:xfrm>
            <a:off x="9914468" y="5740398"/>
            <a:ext cx="1588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Reddit user </a:t>
            </a:r>
            <a:r>
              <a:rPr lang="en-US" sz="1600" b="0" i="0" u="none" strike="noStrike" dirty="0" err="1">
                <a:solidFill>
                  <a:srgbClr val="6A98AF"/>
                </a:solidFill>
                <a:effectLst/>
                <a:latin typeface="verdana" panose="020B0604030504040204" pitchFamily="34" charset="0"/>
                <a:hlinkClick r:id="rId4"/>
              </a:rPr>
              <a:t>Majikthese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1D1C5-E355-47F3-A9DC-01396D30F05B}"/>
              </a:ext>
            </a:extLst>
          </p:cNvPr>
          <p:cNvSpPr txBox="1"/>
          <p:nvPr/>
        </p:nvSpPr>
        <p:spPr>
          <a:xfrm>
            <a:off x="7349066" y="1981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62% No response</a:t>
            </a:r>
          </a:p>
        </p:txBody>
      </p:sp>
    </p:spTree>
    <p:extLst>
      <p:ext uri="{BB962C8B-B14F-4D97-AF65-F5344CB8AC3E}">
        <p14:creationId xmlns:p14="http://schemas.microsoft.com/office/powerpoint/2010/main" val="303685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165E66-0788-4395-A783-C01F376E4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43933"/>
            <a:ext cx="6570134" cy="6570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B17DF-AA77-43AA-AB5B-473C8475981C}"/>
              </a:ext>
            </a:extLst>
          </p:cNvPr>
          <p:cNvSpPr txBox="1"/>
          <p:nvPr/>
        </p:nvSpPr>
        <p:spPr>
          <a:xfrm>
            <a:off x="8881532" y="5909734"/>
            <a:ext cx="2785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Reddit user </a:t>
            </a:r>
            <a:r>
              <a:rPr lang="en-US" sz="1600" b="0" i="0" u="none" strike="noStrike" dirty="0" err="1">
                <a:solidFill>
                  <a:srgbClr val="6A98AF"/>
                </a:solidFill>
                <a:effectLst/>
                <a:latin typeface="verdana" panose="020B0604030504040204" pitchFamily="34" charset="0"/>
                <a:hlinkClick r:id="rId4"/>
              </a:rPr>
              <a:t>lightningboy</a:t>
            </a:r>
            <a:r>
              <a:rPr lang="en-US" sz="1600" b="0" i="0" u="none" strike="noStrike" dirty="0">
                <a:solidFill>
                  <a:srgbClr val="6A98AF"/>
                </a:solidFill>
                <a:effectLst/>
                <a:latin typeface="verdana" panose="020B0604030504040204" pitchFamily="34" charset="0"/>
                <a:hlinkClick r:id="rId4"/>
              </a:rPr>
              <a:t>_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817BA-15CB-499D-AB86-EC3CAEC91534}"/>
              </a:ext>
            </a:extLst>
          </p:cNvPr>
          <p:cNvSpPr txBox="1"/>
          <p:nvPr/>
        </p:nvSpPr>
        <p:spPr>
          <a:xfrm>
            <a:off x="7717365" y="2235199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75% No response</a:t>
            </a:r>
          </a:p>
        </p:txBody>
      </p:sp>
    </p:spTree>
    <p:extLst>
      <p:ext uri="{BB962C8B-B14F-4D97-AF65-F5344CB8AC3E}">
        <p14:creationId xmlns:p14="http://schemas.microsoft.com/office/powerpoint/2010/main" val="370683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E1FD-44C2-4048-9E3D-A7F90FAC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set yourself apart?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8242F57-ED11-4A1A-A615-F436923D1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35388"/>
            <a:ext cx="2362200" cy="2559051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B9E180F-C7F1-4725-ADD7-6F98982C7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1610055"/>
            <a:ext cx="4886956" cy="2684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7EA644-9118-4AC8-96C9-419F053CF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46502"/>
            <a:ext cx="3835400" cy="1489590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5435A94-7E5E-4571-AB58-8FDC8386D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360" y="4581856"/>
            <a:ext cx="4886956" cy="1911019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C34F9A-FEB2-47B6-A2F0-A35D306FF1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610055"/>
            <a:ext cx="3511039" cy="1333005"/>
          </a:xfrm>
          <a:prstGeom prst="rect">
            <a:avLst/>
          </a:prstGeom>
        </p:spPr>
      </p:pic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C3D02CF-7152-411C-A839-FF645C0C3D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3" y="3741679"/>
            <a:ext cx="5409820" cy="1104823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C5CE3DFA-1F19-4A3D-99D0-397B667CBD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353" y="3998773"/>
            <a:ext cx="5271242" cy="760039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49927D-7B15-4F8E-8797-D9633A5239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456" y="4483876"/>
            <a:ext cx="2295845" cy="2248214"/>
          </a:xfrm>
          <a:prstGeom prst="rect">
            <a:avLst/>
          </a:prstGeom>
        </p:spPr>
      </p:pic>
      <p:pic>
        <p:nvPicPr>
          <p:cNvPr id="21" name="Picture 20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DEF12D9A-2A5C-4673-93D0-FE790D704A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58" y="3014913"/>
            <a:ext cx="408679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4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316D-3FDB-41FE-B7CE-79190F5C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and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6086A-1558-4F2A-BCD7-701F3EAB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“I would like to apply for the Data Scientist position at </a:t>
            </a:r>
            <a:r>
              <a:rPr lang="en-US" dirty="0" err="1"/>
              <a:t>Thinkful</a:t>
            </a:r>
            <a:r>
              <a:rPr lang="en-US" dirty="0"/>
              <a:t>”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852409C-0214-4C4C-83CE-04A2EAC6F79C}"/>
              </a:ext>
            </a:extLst>
          </p:cNvPr>
          <p:cNvSpPr/>
          <p:nvPr/>
        </p:nvSpPr>
        <p:spPr>
          <a:xfrm>
            <a:off x="5255582" y="2388093"/>
            <a:ext cx="938074" cy="1040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FECD4-6D57-43C2-8790-7BABCAE02861}"/>
              </a:ext>
            </a:extLst>
          </p:cNvPr>
          <p:cNvSpPr txBox="1"/>
          <p:nvPr/>
        </p:nvSpPr>
        <p:spPr>
          <a:xfrm>
            <a:off x="4859044" y="3739271"/>
            <a:ext cx="1722268" cy="52322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Generator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B416465-924E-4449-A4BD-6CA0A0D05AA2}"/>
              </a:ext>
            </a:extLst>
          </p:cNvPr>
          <p:cNvSpPr/>
          <p:nvPr/>
        </p:nvSpPr>
        <p:spPr>
          <a:xfrm>
            <a:off x="5251141" y="4484703"/>
            <a:ext cx="938074" cy="1040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845BC-C9AF-40B9-B3B1-14E2C232A0B1}"/>
              </a:ext>
            </a:extLst>
          </p:cNvPr>
          <p:cNvSpPr txBox="1"/>
          <p:nvPr/>
        </p:nvSpPr>
        <p:spPr>
          <a:xfrm>
            <a:off x="4017144" y="5808879"/>
            <a:ext cx="3406067" cy="52322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Unique Cover Letter</a:t>
            </a:r>
          </a:p>
        </p:txBody>
      </p:sp>
    </p:spTree>
    <p:extLst>
      <p:ext uri="{BB962C8B-B14F-4D97-AF65-F5344CB8AC3E}">
        <p14:creationId xmlns:p14="http://schemas.microsoft.com/office/powerpoint/2010/main" val="131631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513E-014E-482B-8147-26B57A37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and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ED87C-DC1D-46F1-A286-9AC36010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Input: “I would like to apply for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[Data Scientist]</a:t>
            </a:r>
            <a:r>
              <a:rPr lang="en-US" dirty="0"/>
              <a:t> position at 	 	  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Thinkful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Sequence Length: 3</a:t>
            </a:r>
          </a:p>
          <a:p>
            <a:pPr marL="0" indent="0">
              <a:buNone/>
            </a:pPr>
            <a:r>
              <a:rPr lang="en-US" dirty="0"/>
              <a:t>Step: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“I would like”, “would like to”, “like to apply”, etc.</a:t>
            </a:r>
          </a:p>
        </p:txBody>
      </p:sp>
    </p:spTree>
    <p:extLst>
      <p:ext uri="{BB962C8B-B14F-4D97-AF65-F5344CB8AC3E}">
        <p14:creationId xmlns:p14="http://schemas.microsoft.com/office/powerpoint/2010/main" val="402216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513E-014E-482B-8147-26B57A37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and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ED87C-DC1D-46F1-A286-9AC36010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 Encoder</a:t>
            </a:r>
          </a:p>
        </p:txBody>
      </p:sp>
      <p:pic>
        <p:nvPicPr>
          <p:cNvPr id="2050" name="Picture 2" descr="BERT in Keras with Tensorflow hub | by Jacob Zweig | Towards Data Science">
            <a:extLst>
              <a:ext uri="{FF2B5EF4-FFF2-40B4-BE49-F238E27FC236}">
                <a16:creationId xmlns:a16="http://schemas.microsoft.com/office/drawing/2014/main" id="{900AF3EC-EFB8-40ED-BC91-5F4B8DF14F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96"/>
          <a:stretch/>
        </p:blipFill>
        <p:spPr bwMode="auto">
          <a:xfrm>
            <a:off x="6034902" y="1690688"/>
            <a:ext cx="5405813" cy="455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E0D942-93C0-4773-B3C1-4276C5E024EE}"/>
              </a:ext>
            </a:extLst>
          </p:cNvPr>
          <p:cNvSpPr/>
          <p:nvPr/>
        </p:nvSpPr>
        <p:spPr>
          <a:xfrm>
            <a:off x="7705365" y="1875487"/>
            <a:ext cx="2359181" cy="4649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52" name="Picture 4" descr="BERT in Keras with Tensorflow hub | by Jacob Zweig | Towards Data Science">
            <a:extLst>
              <a:ext uri="{FF2B5EF4-FFF2-40B4-BE49-F238E27FC236}">
                <a16:creationId xmlns:a16="http://schemas.microsoft.com/office/drawing/2014/main" id="{5C2A59DA-BE6D-48AD-BB5F-E692D052D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3308" r="85496" b="86479"/>
          <a:stretch/>
        </p:blipFill>
        <p:spPr bwMode="auto">
          <a:xfrm>
            <a:off x="8291657" y="1925859"/>
            <a:ext cx="1186595" cy="46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259D41-D692-412D-910D-C1466CE8DC81}"/>
              </a:ext>
            </a:extLst>
          </p:cNvPr>
          <p:cNvSpPr txBox="1"/>
          <p:nvPr/>
        </p:nvSpPr>
        <p:spPr>
          <a:xfrm>
            <a:off x="6034903" y="6492875"/>
            <a:ext cx="7855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https://towardsdatascience.com/bert-in-keras-with-tensorflow-hub-76bcbc9417b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4C20E-4707-4AD3-B3BF-641E089BC579}"/>
              </a:ext>
            </a:extLst>
          </p:cNvPr>
          <p:cNvSpPr txBox="1"/>
          <p:nvPr/>
        </p:nvSpPr>
        <p:spPr>
          <a:xfrm>
            <a:off x="942328" y="2759018"/>
            <a:ext cx="1018514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Input: “I would like”, </a:t>
            </a:r>
          </a:p>
          <a:p>
            <a:pPr marL="0" indent="0">
              <a:buNone/>
            </a:pPr>
            <a:r>
              <a:rPr lang="en-US" sz="2400" dirty="0"/>
              <a:t>	“would like to”, </a:t>
            </a:r>
          </a:p>
          <a:p>
            <a:pPr marL="0" indent="0">
              <a:buNone/>
            </a:pPr>
            <a:r>
              <a:rPr lang="en-US" sz="2400" dirty="0"/>
              <a:t>	“like to apply”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Output: [2243, 1105, 1156], </a:t>
            </a:r>
          </a:p>
          <a:p>
            <a:pPr marL="0" indent="0">
              <a:buNone/>
            </a:pPr>
            <a:r>
              <a:rPr lang="en-US" sz="2400" dirty="0"/>
              <a:t>	 [1105, 1156, 100], </a:t>
            </a:r>
          </a:p>
          <a:p>
            <a:pPr marL="0" indent="0">
              <a:buNone/>
            </a:pPr>
            <a:r>
              <a:rPr lang="en-US" sz="2400" dirty="0"/>
              <a:t>	 [1156, 100, 1106]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2508B5-1EB9-436E-B32A-7567C8A16113}"/>
              </a:ext>
            </a:extLst>
          </p:cNvPr>
          <p:cNvSpPr/>
          <p:nvPr/>
        </p:nvSpPr>
        <p:spPr>
          <a:xfrm>
            <a:off x="7912729" y="5450186"/>
            <a:ext cx="715223" cy="226337"/>
          </a:xfrm>
          <a:prstGeom prst="rect">
            <a:avLst/>
          </a:prstGeom>
          <a:solidFill>
            <a:srgbClr val="FAD978"/>
          </a:solidFill>
          <a:ln>
            <a:solidFill>
              <a:srgbClr val="FAD9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510A6-01CB-4129-9F16-E0D36AF7010C}"/>
              </a:ext>
            </a:extLst>
          </p:cNvPr>
          <p:cNvSpPr/>
          <p:nvPr/>
        </p:nvSpPr>
        <p:spPr>
          <a:xfrm>
            <a:off x="9942956" y="5450186"/>
            <a:ext cx="715223" cy="226337"/>
          </a:xfrm>
          <a:prstGeom prst="rect">
            <a:avLst/>
          </a:prstGeom>
          <a:solidFill>
            <a:srgbClr val="FAD978"/>
          </a:solidFill>
          <a:ln>
            <a:solidFill>
              <a:srgbClr val="FAD9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C0A08-E277-49F2-87E2-328D7BF23FE6}"/>
              </a:ext>
            </a:extLst>
          </p:cNvPr>
          <p:cNvSpPr txBox="1"/>
          <p:nvPr/>
        </p:nvSpPr>
        <p:spPr>
          <a:xfrm>
            <a:off x="7903573" y="5378688"/>
            <a:ext cx="86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would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AFD020-D16C-4810-AA0B-C1C62E1259E7}"/>
              </a:ext>
            </a:extLst>
          </p:cNvPr>
          <p:cNvSpPr txBox="1"/>
          <p:nvPr/>
        </p:nvSpPr>
        <p:spPr>
          <a:xfrm>
            <a:off x="9793233" y="5378688"/>
            <a:ext cx="106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Thinkful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1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2CCF-9FDE-4521-8860-9AE974B6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Optimizer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C720A-6D6F-4F8E-A046-26484B331212}"/>
              </a:ext>
            </a:extLst>
          </p:cNvPr>
          <p:cNvSpPr txBox="1"/>
          <p:nvPr/>
        </p:nvSpPr>
        <p:spPr>
          <a:xfrm>
            <a:off x="838200" y="1869546"/>
            <a:ext cx="4364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Input: “I would like to apply”</a:t>
            </a: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5B97351A-EE1F-4BEB-B719-A8274BCF6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72" y="2717800"/>
            <a:ext cx="5105856" cy="377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75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2CCF-9FDE-4521-8860-9AE974B6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Optimizer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C720A-6D6F-4F8E-A046-26484B331212}"/>
              </a:ext>
            </a:extLst>
          </p:cNvPr>
          <p:cNvSpPr txBox="1"/>
          <p:nvPr/>
        </p:nvSpPr>
        <p:spPr>
          <a:xfrm>
            <a:off x="1855433" y="2654423"/>
            <a:ext cx="83243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Output: “I would like to apply and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</a:p>
          <a:p>
            <a:r>
              <a:rPr lang="en-US" sz="2800" dirty="0"/>
              <a:t>	     and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</a:p>
          <a:p>
            <a:r>
              <a:rPr lang="en-US" sz="2800" dirty="0"/>
              <a:t>	     and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 </a:t>
            </a:r>
            <a:r>
              <a:rPr lang="en-US" sz="2800" dirty="0" err="1"/>
              <a:t>and</a:t>
            </a:r>
            <a:r>
              <a:rPr lang="en-US" sz="2800" dirty="0"/>
              <a:t>”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32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354</Words>
  <Application>Microsoft Office PowerPoint</Application>
  <PresentationFormat>Widescreen</PresentationFormat>
  <Paragraphs>70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verdana</vt:lpstr>
      <vt:lpstr>Office Theme</vt:lpstr>
      <vt:lpstr>Cover Letter Generator Using NLP and Deep Learning</vt:lpstr>
      <vt:lpstr>PowerPoint Presentation</vt:lpstr>
      <vt:lpstr>PowerPoint Presentation</vt:lpstr>
      <vt:lpstr>How do you set yourself apart?</vt:lpstr>
      <vt:lpstr>NLP and Deep Learning</vt:lpstr>
      <vt:lpstr>NLP and Deep Learning</vt:lpstr>
      <vt:lpstr>NLP and Deep Learning</vt:lpstr>
      <vt:lpstr>SGD Optimizer</vt:lpstr>
      <vt:lpstr>SGD Optimizer</vt:lpstr>
      <vt:lpstr>Adam Optimizer</vt:lpstr>
      <vt:lpstr>Adam Optimizer</vt:lpstr>
      <vt:lpstr>There is more work to be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Letter Generator</dc:title>
  <dc:creator>Rachel Haislip</dc:creator>
  <cp:lastModifiedBy>Rachel Haislip</cp:lastModifiedBy>
  <cp:revision>19</cp:revision>
  <dcterms:created xsi:type="dcterms:W3CDTF">2020-12-02T15:26:27Z</dcterms:created>
  <dcterms:modified xsi:type="dcterms:W3CDTF">2020-12-05T00:58:19Z</dcterms:modified>
</cp:coreProperties>
</file>