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4" r:id="rId6"/>
    <p:sldId id="262" r:id="rId7"/>
    <p:sldId id="268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5DE5-5692-49FB-BFBA-0DAFE3A11F9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4B41-F3C5-4511-B62C-9B4A3DFE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161"/>
                </a:solidFill>
                <a:effectLst/>
                <a:latin typeface="Roboto"/>
              </a:rPr>
              <a:t>Bidirectional Encoder Representations from 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Losses begin to converge, with more epochs they diverge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B1A-0DBD-4B03-A828-EA9C6719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D592-01B9-4D83-AF87-F120162F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FC10-29E0-49F3-A0FE-8C3E637A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CE18-95CA-42CC-934C-C4FB3E7A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F109-1EDC-4D33-B746-6BBFFE8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687-D36C-43DD-9294-73361B6F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FF39-9EA5-4F16-8FC2-C2409168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DA43-1EEC-4ADF-8CBC-6D74C5F1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64D6-BFF0-4DF6-A606-848FC12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50A8-F26C-4A52-A8C0-9B14D23B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799F7-007F-4483-9A80-A4F94BA4F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BC02-0072-49B9-8D37-3E552F8A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666-CB38-4B20-8BDF-F21CAC95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163C-C077-419E-BB16-1FFCA649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A7FA-556A-48D1-8E64-5510CE3B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1B33-8224-46FD-97A6-3EF0E52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0905-F22D-4B07-859D-7DC1D0ED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0200-35D1-4447-A80B-429688B3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24C-07C0-4C64-A3DB-11A8C85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B849-D23C-4EC6-A43B-FE1808E3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7182-D320-4BED-97EA-DC520222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1B4FB-606B-4F69-8388-1247364A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1821-59DF-48CD-8D3B-4082423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2376-972D-4993-ABC1-D28E538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DEEF-62A5-4CC9-A173-ABA64FB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2860-D267-4108-AFE9-A89D88FA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D8BB-A7F8-4528-A6CD-A8DD48C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019F-43DE-4CEE-A047-394100E3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AF57-7731-4757-A6BC-A8D9A70A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EBBC-4925-4CD1-AC67-D40E30E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AC22-45D3-41BE-8ED8-86C7AB1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E17-BD5A-412B-B533-1852E5B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39B4-DCD1-4168-85FB-8BA55EC2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2DF6-0EF4-4879-BA46-B1B6A884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1A81D-8F3B-44C8-A9E9-31EBC8DD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9EFE5-C875-42D9-95F4-30F414611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BE37A-42D0-4D1C-9EA2-220918B7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852F6-8D74-4B18-AD51-0C2F7064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702A-389A-4292-BB1B-CCA9866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1B66-5FEE-40C8-9014-1E78DEB7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EEB26-000D-4056-8BE6-3E377C7D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DA87B-FF15-4723-A03D-599693C6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3626C-8F2D-4382-960D-B2E1765A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43BB8-C117-4512-86B7-C44B23C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F6924-2C04-4B8C-92FA-8345B34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072A-713F-445A-A5BA-F7DB992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772F-06E2-400A-9454-24FCBA4B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DEC9-55C8-4F9F-809D-6824B367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91476-717C-469B-BDCB-10DB879A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0828-7CBA-4F9A-A0D2-03D918B7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A802-079C-483A-9D9F-9890909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050AB-5A9B-4A39-BD86-CD809D03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8E2-2926-4EED-9EF7-2705C1A2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9F9A-E53C-493C-A4F1-190E0AAD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A6D7F-8BDF-4116-B4D7-B1A56649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FB89-D127-4F12-9B91-F2554F00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78DB-B948-40C3-BDA3-3FA9967E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F182-3667-4488-8BDF-B8F98823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AAA56-D1B3-43E6-AD1B-D525F758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33B7-D0EB-423B-97E8-38831F0D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879-4F5F-4A02-9E6C-29589A603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961E-553C-41B9-A95D-73474641D31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9FCE-806F-49ED-AB3A-51F61C445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43CE-F18A-47D4-A8C5-3CC99BF46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Majikthe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lightningboy_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C5B6-FA83-4F0A-ADBD-6B81CF1C1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Letter Generator Using NLP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8397-0815-4614-B981-527719A21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9905"/>
            <a:ext cx="9144000" cy="1655762"/>
          </a:xfrm>
        </p:spPr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Final Capstone</a:t>
            </a:r>
          </a:p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47195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40BE-219F-4C99-8F3D-2769C3EF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more 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192D-2AD5-4E83-A6D0-4F10262E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training data</a:t>
            </a:r>
          </a:p>
          <a:p>
            <a:endParaRPr lang="en-US" dirty="0"/>
          </a:p>
          <a:p>
            <a:r>
              <a:rPr lang="en-US" dirty="0"/>
              <a:t>Tuning hyperparameters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resume as input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96F79F-93B9-485A-9B7F-A5558F7F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2660189"/>
            <a:ext cx="6754092" cy="909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E740C-61A9-4335-B4EB-547A4EB2EB93}"/>
              </a:ext>
            </a:extLst>
          </p:cNvPr>
          <p:cNvSpPr/>
          <p:nvPr/>
        </p:nvSpPr>
        <p:spPr>
          <a:xfrm flipV="1">
            <a:off x="8031384" y="3056138"/>
            <a:ext cx="736847" cy="18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6360D-25C6-4B5D-8443-CC13D1EFEEB5}"/>
              </a:ext>
            </a:extLst>
          </p:cNvPr>
          <p:cNvSpPr/>
          <p:nvPr/>
        </p:nvSpPr>
        <p:spPr>
          <a:xfrm>
            <a:off x="10009325" y="3226096"/>
            <a:ext cx="921794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1F139-BB86-42BD-8DDB-C945CBA7CE90}"/>
              </a:ext>
            </a:extLst>
          </p:cNvPr>
          <p:cNvSpPr/>
          <p:nvPr/>
        </p:nvSpPr>
        <p:spPr>
          <a:xfrm>
            <a:off x="11178774" y="3226095"/>
            <a:ext cx="665826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604D7-CDCF-460C-BA02-E9F0E4CF9BBF}"/>
              </a:ext>
            </a:extLst>
          </p:cNvPr>
          <p:cNvSpPr/>
          <p:nvPr/>
        </p:nvSpPr>
        <p:spPr>
          <a:xfrm>
            <a:off x="5800072" y="3242569"/>
            <a:ext cx="736847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7BDA3-BF70-46B0-9444-B8F13C61BDBD}"/>
              </a:ext>
            </a:extLst>
          </p:cNvPr>
          <p:cNvSpPr txBox="1"/>
          <p:nvPr/>
        </p:nvSpPr>
        <p:spPr>
          <a:xfrm>
            <a:off x="5212080" y="4814052"/>
            <a:ext cx="720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“data science”, “collaborative”, “communication”, “teamwork”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A8A947-7A26-4C92-951A-437CF0E26E06}"/>
              </a:ext>
            </a:extLst>
          </p:cNvPr>
          <p:cNvSpPr/>
          <p:nvPr/>
        </p:nvSpPr>
        <p:spPr>
          <a:xfrm>
            <a:off x="7876618" y="3704127"/>
            <a:ext cx="487680" cy="594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284A1C68-7144-4B3A-A338-C89C8F9C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303953"/>
            <a:ext cx="8928705" cy="6250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BB20F-B1F4-4708-BDB3-756303459B76}"/>
              </a:ext>
            </a:extLst>
          </p:cNvPr>
          <p:cNvSpPr txBox="1"/>
          <p:nvPr/>
        </p:nvSpPr>
        <p:spPr>
          <a:xfrm>
            <a:off x="9914468" y="5740398"/>
            <a:ext cx="158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Reddit user </a:t>
            </a:r>
            <a:r>
              <a:rPr lang="en-US" sz="1600" b="0" i="0" u="none" strike="noStrike" dirty="0" err="1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3"/>
              </a:rPr>
              <a:t>Majikthese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D1C5-E355-47F3-A9DC-01396D30F05B}"/>
              </a:ext>
            </a:extLst>
          </p:cNvPr>
          <p:cNvSpPr txBox="1"/>
          <p:nvPr/>
        </p:nvSpPr>
        <p:spPr>
          <a:xfrm>
            <a:off x="7349066" y="1981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62% No response</a:t>
            </a:r>
          </a:p>
        </p:txBody>
      </p:sp>
    </p:spTree>
    <p:extLst>
      <p:ext uri="{BB962C8B-B14F-4D97-AF65-F5344CB8AC3E}">
        <p14:creationId xmlns:p14="http://schemas.microsoft.com/office/powerpoint/2010/main" val="30368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65E66-0788-4395-A783-C01F376E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43933"/>
            <a:ext cx="6570134" cy="6570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B17DF-AA77-43AA-AB5B-473C8475981C}"/>
              </a:ext>
            </a:extLst>
          </p:cNvPr>
          <p:cNvSpPr txBox="1"/>
          <p:nvPr/>
        </p:nvSpPr>
        <p:spPr>
          <a:xfrm>
            <a:off x="8881532" y="5909734"/>
            <a:ext cx="278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Reddit user </a:t>
            </a:r>
            <a:r>
              <a:rPr lang="en-US" sz="1600" b="0" i="0" u="none" strike="noStrike" dirty="0" err="1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3"/>
              </a:rPr>
              <a:t>lightningboy</a:t>
            </a:r>
            <a:r>
              <a:rPr lang="en-US" sz="1600" b="0" i="0" u="none" strike="noStrike" dirty="0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3"/>
              </a:rPr>
              <a:t>_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17BA-15CB-499D-AB86-EC3CAEC91534}"/>
              </a:ext>
            </a:extLst>
          </p:cNvPr>
          <p:cNvSpPr txBox="1"/>
          <p:nvPr/>
        </p:nvSpPr>
        <p:spPr>
          <a:xfrm>
            <a:off x="7717365" y="22351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75% No response</a:t>
            </a:r>
          </a:p>
        </p:txBody>
      </p:sp>
    </p:spTree>
    <p:extLst>
      <p:ext uri="{BB962C8B-B14F-4D97-AF65-F5344CB8AC3E}">
        <p14:creationId xmlns:p14="http://schemas.microsoft.com/office/powerpoint/2010/main" val="370683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1FD-44C2-4048-9E3D-A7F90FAC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set yourself apart?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8242F57-ED11-4A1A-A615-F436923D1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35388"/>
            <a:ext cx="2362200" cy="255905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9E180F-C7F1-4725-ADD7-6F98982C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610055"/>
            <a:ext cx="4886956" cy="268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EA644-9118-4AC8-96C9-419F053C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6502"/>
            <a:ext cx="3835400" cy="148959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435A94-7E5E-4571-AB58-8FDC8386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60" y="4581856"/>
            <a:ext cx="4886956" cy="191101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C34F9A-FEB2-47B6-A2F0-A35D306FF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610055"/>
            <a:ext cx="3511039" cy="1333005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3D02CF-7152-411C-A839-FF645C0C3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3" y="3741679"/>
            <a:ext cx="5409820" cy="110482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5CE3DFA-1F19-4A3D-99D0-397B667CB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3" y="3998773"/>
            <a:ext cx="5271242" cy="760039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49927D-7B15-4F8E-8797-D9633A523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56" y="4483876"/>
            <a:ext cx="2295845" cy="2248214"/>
          </a:xfrm>
          <a:prstGeom prst="rect">
            <a:avLst/>
          </a:prstGeom>
        </p:spPr>
      </p:pic>
      <p:pic>
        <p:nvPicPr>
          <p:cNvPr id="21" name="Picture 2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EF12D9A-2A5C-4673-93D0-FE790D704A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58" y="3014913"/>
            <a:ext cx="408679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13E-014E-482B-8147-26B57A3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D87C-DC1D-46F1-A286-9AC36010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Encoder</a:t>
            </a:r>
          </a:p>
          <a:p>
            <a:r>
              <a:rPr lang="en-US" dirty="0"/>
              <a:t>LSTM neural net</a:t>
            </a:r>
          </a:p>
        </p:txBody>
      </p:sp>
      <p:pic>
        <p:nvPicPr>
          <p:cNvPr id="2050" name="Picture 2" descr="BERT in Keras with Tensorflow hub | by Jacob Zweig | Towards Data Science">
            <a:extLst>
              <a:ext uri="{FF2B5EF4-FFF2-40B4-BE49-F238E27FC236}">
                <a16:creationId xmlns:a16="http://schemas.microsoft.com/office/drawing/2014/main" id="{900AF3EC-EFB8-40ED-BC91-5F4B8DF14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6"/>
          <a:stretch/>
        </p:blipFill>
        <p:spPr bwMode="auto">
          <a:xfrm>
            <a:off x="5265430" y="1825625"/>
            <a:ext cx="5405813" cy="45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E0D942-93C0-4773-B3C1-4276C5E024EE}"/>
              </a:ext>
            </a:extLst>
          </p:cNvPr>
          <p:cNvSpPr/>
          <p:nvPr/>
        </p:nvSpPr>
        <p:spPr>
          <a:xfrm>
            <a:off x="6935821" y="1976233"/>
            <a:ext cx="2359181" cy="4649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2" name="Picture 4" descr="BERT in Keras with Tensorflow hub | by Jacob Zweig | Towards Data Science">
            <a:extLst>
              <a:ext uri="{FF2B5EF4-FFF2-40B4-BE49-F238E27FC236}">
                <a16:creationId xmlns:a16="http://schemas.microsoft.com/office/drawing/2014/main" id="{5C2A59DA-BE6D-48AD-BB5F-E692D052D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3308" r="85496" b="86479"/>
          <a:stretch/>
        </p:blipFill>
        <p:spPr bwMode="auto">
          <a:xfrm>
            <a:off x="7522113" y="1976233"/>
            <a:ext cx="1186595" cy="46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9D41-D692-412D-910D-C1466CE8DC81}"/>
              </a:ext>
            </a:extLst>
          </p:cNvPr>
          <p:cNvSpPr txBox="1"/>
          <p:nvPr/>
        </p:nvSpPr>
        <p:spPr>
          <a:xfrm>
            <a:off x="6034903" y="6492875"/>
            <a:ext cx="785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https://towardsdatascience.com/bert-in-keras-with-tensorflow-hub-76bcbc9417b</a:t>
            </a:r>
          </a:p>
        </p:txBody>
      </p:sp>
    </p:spTree>
    <p:extLst>
      <p:ext uri="{BB962C8B-B14F-4D97-AF65-F5344CB8AC3E}">
        <p14:creationId xmlns:p14="http://schemas.microsoft.com/office/powerpoint/2010/main" val="402216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CCF-9FDE-4521-8860-9AE974B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720A-6D6F-4F8E-A046-26484B331212}"/>
              </a:ext>
            </a:extLst>
          </p:cNvPr>
          <p:cNvSpPr txBox="1"/>
          <p:nvPr/>
        </p:nvSpPr>
        <p:spPr>
          <a:xfrm>
            <a:off x="838200" y="1869546"/>
            <a:ext cx="436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“I would like to apply”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5B97351A-EE1F-4BEB-B719-A8274BC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72" y="2717800"/>
            <a:ext cx="5105856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CCF-9FDE-4521-8860-9AE974B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720A-6D6F-4F8E-A046-26484B331212}"/>
              </a:ext>
            </a:extLst>
          </p:cNvPr>
          <p:cNvSpPr txBox="1"/>
          <p:nvPr/>
        </p:nvSpPr>
        <p:spPr>
          <a:xfrm>
            <a:off x="1855433" y="2654423"/>
            <a:ext cx="8324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 “I would like to apply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</a:p>
          <a:p>
            <a:r>
              <a:rPr lang="en-US" sz="2800" dirty="0"/>
              <a:t>	    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</a:p>
          <a:p>
            <a:r>
              <a:rPr lang="en-US" sz="2800" dirty="0"/>
              <a:t>	    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2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2DB-687E-4877-ADB7-0666F3A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8F9F-A291-4107-ADA1-1ED66C9937B5}"/>
              </a:ext>
            </a:extLst>
          </p:cNvPr>
          <p:cNvSpPr txBox="1"/>
          <p:nvPr/>
        </p:nvSpPr>
        <p:spPr>
          <a:xfrm>
            <a:off x="838200" y="1869546"/>
            <a:ext cx="436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“I would like to apply”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B63B73D-3292-4360-8CAE-0FFD8B76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79" y="2742062"/>
            <a:ext cx="5073042" cy="37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3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2DB-687E-4877-ADB7-0666F3A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8F9F-A291-4107-ADA1-1ED66C9937B5}"/>
              </a:ext>
            </a:extLst>
          </p:cNvPr>
          <p:cNvSpPr txBox="1"/>
          <p:nvPr/>
        </p:nvSpPr>
        <p:spPr>
          <a:xfrm>
            <a:off x="731668" y="2437717"/>
            <a:ext cx="104290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“I would like to apply on-strategy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yourcompany</a:t>
            </a:r>
            <a:r>
              <a:rPr lang="en-US" sz="2800" dirty="0"/>
              <a:t> consideration </a:t>
            </a:r>
          </a:p>
          <a:p>
            <a:r>
              <a:rPr lang="en-US" sz="2800" dirty="0"/>
              <a:t>	    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yourcompany</a:t>
            </a:r>
            <a:r>
              <a:rPr lang="en-US" sz="2800" dirty="0"/>
              <a:t> problem-solving confident the me passionate</a:t>
            </a:r>
          </a:p>
          <a:p>
            <a:r>
              <a:rPr lang="en-US" sz="2800" dirty="0"/>
              <a:t>	     cost me passionate cost me passionate cost me passionate</a:t>
            </a:r>
          </a:p>
          <a:p>
            <a:r>
              <a:rPr lang="en-US" sz="2800" dirty="0"/>
              <a:t>	     cost me passionate cost me passionate”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60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204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verdana</vt:lpstr>
      <vt:lpstr>Office Theme</vt:lpstr>
      <vt:lpstr>Cover Letter Generator Using NLP and Deep Learning</vt:lpstr>
      <vt:lpstr>PowerPoint Presentation</vt:lpstr>
      <vt:lpstr>PowerPoint Presentation</vt:lpstr>
      <vt:lpstr>How do you set yourself apart?</vt:lpstr>
      <vt:lpstr>NLP and Deep Learning</vt:lpstr>
      <vt:lpstr>SGD Optimizer</vt:lpstr>
      <vt:lpstr>SGD Optimizer</vt:lpstr>
      <vt:lpstr>ADAM Optimizer</vt:lpstr>
      <vt:lpstr>ADAM Optimizer</vt:lpstr>
      <vt:lpstr>There is more 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Letter Generator</dc:title>
  <dc:creator>Rachel Haislip</dc:creator>
  <cp:lastModifiedBy>Rachel Haislip</cp:lastModifiedBy>
  <cp:revision>14</cp:revision>
  <dcterms:created xsi:type="dcterms:W3CDTF">2020-12-02T15:26:27Z</dcterms:created>
  <dcterms:modified xsi:type="dcterms:W3CDTF">2020-12-04T20:48:13Z</dcterms:modified>
</cp:coreProperties>
</file>