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76" r:id="rId5"/>
    <p:sldId id="263" r:id="rId6"/>
    <p:sldId id="269" r:id="rId7"/>
    <p:sldId id="260" r:id="rId8"/>
    <p:sldId id="261" r:id="rId9"/>
    <p:sldId id="272" r:id="rId10"/>
    <p:sldId id="270" r:id="rId11"/>
    <p:sldId id="264" r:id="rId12"/>
    <p:sldId id="262" r:id="rId13"/>
    <p:sldId id="265" r:id="rId14"/>
    <p:sldId id="266" r:id="rId15"/>
    <p:sldId id="273" r:id="rId16"/>
    <p:sldId id="274" r:id="rId17"/>
    <p:sldId id="271" r:id="rId18"/>
    <p:sldId id="267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125" autoAdjust="0"/>
  </p:normalViewPr>
  <p:slideViewPr>
    <p:cSldViewPr>
      <p:cViewPr varScale="1">
        <p:scale>
          <a:sx n="81" d="100"/>
          <a:sy n="81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hais\Documents\Research\dye%20overlap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red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Sheet1!$A$3:$A$123</c:f>
              <c:numCache>
                <c:formatCode>General</c:formatCode>
                <c:ptCount val="121"/>
                <c:pt idx="0">
                  <c:v>799.9783936</c:v>
                </c:pt>
                <c:pt idx="1">
                  <c:v>794.97784420000005</c:v>
                </c:pt>
                <c:pt idx="2">
                  <c:v>789.96734619999995</c:v>
                </c:pt>
                <c:pt idx="3">
                  <c:v>784.94696039999997</c:v>
                </c:pt>
                <c:pt idx="4">
                  <c:v>780.05670169999996</c:v>
                </c:pt>
                <c:pt idx="5">
                  <c:v>775.01708980000001</c:v>
                </c:pt>
                <c:pt idx="6">
                  <c:v>769.96783449999998</c:v>
                </c:pt>
                <c:pt idx="7">
                  <c:v>765.04962160000002</c:v>
                </c:pt>
                <c:pt idx="8">
                  <c:v>759.98144530000002</c:v>
                </c:pt>
                <c:pt idx="9">
                  <c:v>755.04498290000004</c:v>
                </c:pt>
                <c:pt idx="10">
                  <c:v>749.95819089999998</c:v>
                </c:pt>
                <c:pt idx="11">
                  <c:v>745.0037231</c:v>
                </c:pt>
                <c:pt idx="12">
                  <c:v>740.04046630000005</c:v>
                </c:pt>
                <c:pt idx="13">
                  <c:v>735.06854250000004</c:v>
                </c:pt>
                <c:pt idx="14">
                  <c:v>729.9454346</c:v>
                </c:pt>
                <c:pt idx="15">
                  <c:v>724.95593259999998</c:v>
                </c:pt>
                <c:pt idx="16">
                  <c:v>719.95788570000002</c:v>
                </c:pt>
                <c:pt idx="17">
                  <c:v>714.95135500000004</c:v>
                </c:pt>
                <c:pt idx="18">
                  <c:v>709.93640140000002</c:v>
                </c:pt>
                <c:pt idx="19">
                  <c:v>705.05670169999996</c:v>
                </c:pt>
                <c:pt idx="20">
                  <c:v>700.0252686</c:v>
                </c:pt>
                <c:pt idx="21">
                  <c:v>694.98559569999998</c:v>
                </c:pt>
                <c:pt idx="22">
                  <c:v>689.93774410000003</c:v>
                </c:pt>
                <c:pt idx="23">
                  <c:v>685.02630620000002</c:v>
                </c:pt>
                <c:pt idx="24">
                  <c:v>679.96246340000005</c:v>
                </c:pt>
                <c:pt idx="25">
                  <c:v>675.03564449999999</c:v>
                </c:pt>
                <c:pt idx="26">
                  <c:v>669.95605469999998</c:v>
                </c:pt>
                <c:pt idx="27">
                  <c:v>665.01397710000003</c:v>
                </c:pt>
                <c:pt idx="28">
                  <c:v>660.06457520000004</c:v>
                </c:pt>
                <c:pt idx="29">
                  <c:v>654.96191409999994</c:v>
                </c:pt>
                <c:pt idx="30">
                  <c:v>649.99761960000001</c:v>
                </c:pt>
                <c:pt idx="31">
                  <c:v>645.02612299999998</c:v>
                </c:pt>
                <c:pt idx="32">
                  <c:v>640.04742429999999</c:v>
                </c:pt>
                <c:pt idx="33">
                  <c:v>635.06164550000005</c:v>
                </c:pt>
                <c:pt idx="34">
                  <c:v>630.06878659999995</c:v>
                </c:pt>
                <c:pt idx="35">
                  <c:v>625.06890869999995</c:v>
                </c:pt>
                <c:pt idx="36">
                  <c:v>620.06207280000001</c:v>
                </c:pt>
                <c:pt idx="37">
                  <c:v>615.04833980000001</c:v>
                </c:pt>
                <c:pt idx="38">
                  <c:v>610.02777100000003</c:v>
                </c:pt>
                <c:pt idx="39">
                  <c:v>605.00042719999999</c:v>
                </c:pt>
                <c:pt idx="40">
                  <c:v>599.96630860000005</c:v>
                </c:pt>
                <c:pt idx="41">
                  <c:v>595.07391359999997</c:v>
                </c:pt>
                <c:pt idx="42">
                  <c:v>590.02673340000001</c:v>
                </c:pt>
                <c:pt idx="43">
                  <c:v>584.97296140000003</c:v>
                </c:pt>
                <c:pt idx="44">
                  <c:v>580.06158449999998</c:v>
                </c:pt>
                <c:pt idx="45">
                  <c:v>574.99511719999998</c:v>
                </c:pt>
                <c:pt idx="46">
                  <c:v>570.07147220000002</c:v>
                </c:pt>
                <c:pt idx="47">
                  <c:v>564.99237059999996</c:v>
                </c:pt>
                <c:pt idx="48">
                  <c:v>560.05670169999996</c:v>
                </c:pt>
                <c:pt idx="49">
                  <c:v>554.96527100000003</c:v>
                </c:pt>
                <c:pt idx="50">
                  <c:v>550.01770020000004</c:v>
                </c:pt>
                <c:pt idx="51">
                  <c:v>545.06439209999996</c:v>
                </c:pt>
                <c:pt idx="52">
                  <c:v>539.95501709999996</c:v>
                </c:pt>
                <c:pt idx="53">
                  <c:v>534.99011229999996</c:v>
                </c:pt>
                <c:pt idx="54">
                  <c:v>530.01965329999996</c:v>
                </c:pt>
                <c:pt idx="55">
                  <c:v>525.04364009999995</c:v>
                </c:pt>
                <c:pt idx="56">
                  <c:v>520.06207280000001</c:v>
                </c:pt>
                <c:pt idx="57">
                  <c:v>515.07513429999995</c:v>
                </c:pt>
                <c:pt idx="58">
                  <c:v>509.93139650000001</c:v>
                </c:pt>
                <c:pt idx="59">
                  <c:v>504.93350220000002</c:v>
                </c:pt>
                <c:pt idx="60">
                  <c:v>499.93032840000001</c:v>
                </c:pt>
                <c:pt idx="61">
                  <c:v>495.07376099999999</c:v>
                </c:pt>
                <c:pt idx="62">
                  <c:v>490.06033330000002</c:v>
                </c:pt>
                <c:pt idx="63">
                  <c:v>485.04177859999999</c:v>
                </c:pt>
                <c:pt idx="64">
                  <c:v>480.01812740000003</c:v>
                </c:pt>
                <c:pt idx="65">
                  <c:v>474.98944089999998</c:v>
                </c:pt>
                <c:pt idx="66">
                  <c:v>469.95578</c:v>
                </c:pt>
                <c:pt idx="67">
                  <c:v>465.06994630000003</c:v>
                </c:pt>
                <c:pt idx="68">
                  <c:v>460.02664179999999</c:v>
                </c:pt>
                <c:pt idx="69">
                  <c:v>454.97854610000002</c:v>
                </c:pt>
                <c:pt idx="70">
                  <c:v>449.92565919999998</c:v>
                </c:pt>
                <c:pt idx="71">
                  <c:v>445.02136230000002</c:v>
                </c:pt>
                <c:pt idx="72">
                  <c:v>439.95925899999997</c:v>
                </c:pt>
                <c:pt idx="73">
                  <c:v>435.0461426</c:v>
                </c:pt>
                <c:pt idx="74">
                  <c:v>429.97497559999999</c:v>
                </c:pt>
                <c:pt idx="75">
                  <c:v>425.05319209999999</c:v>
                </c:pt>
                <c:pt idx="76">
                  <c:v>419.97323610000001</c:v>
                </c:pt>
                <c:pt idx="77">
                  <c:v>415.04299930000002</c:v>
                </c:pt>
                <c:pt idx="78">
                  <c:v>409.9544373</c:v>
                </c:pt>
                <c:pt idx="79">
                  <c:v>405.01596069999999</c:v>
                </c:pt>
                <c:pt idx="80">
                  <c:v>400.07348630000001</c:v>
                </c:pt>
                <c:pt idx="81">
                  <c:v>394.97244260000002</c:v>
                </c:pt>
                <c:pt idx="82">
                  <c:v>390.02203370000001</c:v>
                </c:pt>
                <c:pt idx="83">
                  <c:v>385.06774899999999</c:v>
                </c:pt>
                <c:pt idx="84">
                  <c:v>379.95471190000001</c:v>
                </c:pt>
                <c:pt idx="85">
                  <c:v>374.99279790000003</c:v>
                </c:pt>
                <c:pt idx="86">
                  <c:v>370.0271912</c:v>
                </c:pt>
                <c:pt idx="87">
                  <c:v>365.05795289999998</c:v>
                </c:pt>
                <c:pt idx="88">
                  <c:v>359.92965700000002</c:v>
                </c:pt>
                <c:pt idx="89">
                  <c:v>354.95315549999998</c:v>
                </c:pt>
                <c:pt idx="90">
                  <c:v>349.97317500000003</c:v>
                </c:pt>
                <c:pt idx="91">
                  <c:v>344.98974609999999</c:v>
                </c:pt>
                <c:pt idx="92">
                  <c:v>340.0028992</c:v>
                </c:pt>
                <c:pt idx="93">
                  <c:v>335.0127258</c:v>
                </c:pt>
                <c:pt idx="94">
                  <c:v>330.01925660000001</c:v>
                </c:pt>
                <c:pt idx="95">
                  <c:v>325.02255250000002</c:v>
                </c:pt>
                <c:pt idx="96">
                  <c:v>320.02261349999998</c:v>
                </c:pt>
                <c:pt idx="97">
                  <c:v>315.01956180000002</c:v>
                </c:pt>
                <c:pt idx="98">
                  <c:v>310.01336670000001</c:v>
                </c:pt>
                <c:pt idx="99">
                  <c:v>305.00415040000001</c:v>
                </c:pt>
                <c:pt idx="100">
                  <c:v>299.99194340000003</c:v>
                </c:pt>
                <c:pt idx="101">
                  <c:v>294.9767761</c:v>
                </c:pt>
                <c:pt idx="102">
                  <c:v>289.95867920000001</c:v>
                </c:pt>
                <c:pt idx="103">
                  <c:v>284.93777469999998</c:v>
                </c:pt>
                <c:pt idx="104">
                  <c:v>280.07107539999998</c:v>
                </c:pt>
                <c:pt idx="105">
                  <c:v>275.04464719999999</c:v>
                </c:pt>
                <c:pt idx="106">
                  <c:v>270.01556399999998</c:v>
                </c:pt>
                <c:pt idx="107">
                  <c:v>264.98379519999997</c:v>
                </c:pt>
                <c:pt idx="108">
                  <c:v>259.94943239999998</c:v>
                </c:pt>
                <c:pt idx="109">
                  <c:v>255.0699463</c:v>
                </c:pt>
                <c:pt idx="110">
                  <c:v>250.03059390000001</c:v>
                </c:pt>
                <c:pt idx="111">
                  <c:v>245.01866150000001</c:v>
                </c:pt>
                <c:pt idx="112">
                  <c:v>240.00453189999999</c:v>
                </c:pt>
                <c:pt idx="113">
                  <c:v>234.98803710000001</c:v>
                </c:pt>
                <c:pt idx="114">
                  <c:v>229.96926880000001</c:v>
                </c:pt>
                <c:pt idx="115">
                  <c:v>224.94824220000001</c:v>
                </c:pt>
                <c:pt idx="116">
                  <c:v>219.9250183</c:v>
                </c:pt>
                <c:pt idx="117">
                  <c:v>215.0567322</c:v>
                </c:pt>
                <c:pt idx="118">
                  <c:v>210.0293274</c:v>
                </c:pt>
                <c:pt idx="119">
                  <c:v>204.9998779</c:v>
                </c:pt>
                <c:pt idx="120">
                  <c:v>199.9680481</c:v>
                </c:pt>
              </c:numCache>
            </c:numRef>
          </c:xVal>
          <c:yVal>
            <c:numRef>
              <c:f>Sheet1!$B$3:$B$123</c:f>
              <c:numCache>
                <c:formatCode>General</c:formatCode>
                <c:ptCount val="121"/>
                <c:pt idx="0">
                  <c:v>1.899206662E-3</c:v>
                </c:pt>
                <c:pt idx="1">
                  <c:v>1.499078004E-3</c:v>
                </c:pt>
                <c:pt idx="2">
                  <c:v>-2.0376669710000001E-3</c:v>
                </c:pt>
                <c:pt idx="3">
                  <c:v>3.2174256629999998E-3</c:v>
                </c:pt>
                <c:pt idx="4">
                  <c:v>-9.9205889269999995E-4</c:v>
                </c:pt>
                <c:pt idx="5">
                  <c:v>9.797492530000001E-4</c:v>
                </c:pt>
                <c:pt idx="6">
                  <c:v>-4.9083109480000005E-4</c:v>
                </c:pt>
                <c:pt idx="7">
                  <c:v>-1.186130568E-3</c:v>
                </c:pt>
                <c:pt idx="8">
                  <c:v>4.5392918400000001E-3</c:v>
                </c:pt>
                <c:pt idx="9">
                  <c:v>-3.172460711E-4</c:v>
                </c:pt>
                <c:pt idx="10">
                  <c:v>-2.713826951E-3</c:v>
                </c:pt>
                <c:pt idx="11">
                  <c:v>-4.0451479139999996E-3</c:v>
                </c:pt>
                <c:pt idx="12">
                  <c:v>6.2624458219999999E-4</c:v>
                </c:pt>
                <c:pt idx="13">
                  <c:v>-1.108574215E-3</c:v>
                </c:pt>
                <c:pt idx="14">
                  <c:v>2.2622461259999999E-4</c:v>
                </c:pt>
                <c:pt idx="15">
                  <c:v>-1.6327648190000001E-3</c:v>
                </c:pt>
                <c:pt idx="16">
                  <c:v>1.6259431140000001E-4</c:v>
                </c:pt>
                <c:pt idx="17">
                  <c:v>-7.3665214590000006E-5</c:v>
                </c:pt>
                <c:pt idx="18">
                  <c:v>-2.7207983659999999E-4</c:v>
                </c:pt>
                <c:pt idx="19">
                  <c:v>-3.6566652119999999E-4</c:v>
                </c:pt>
                <c:pt idx="20">
                  <c:v>-7.6253367300000002E-5</c:v>
                </c:pt>
                <c:pt idx="21">
                  <c:v>4.7645953600000001E-4</c:v>
                </c:pt>
                <c:pt idx="22">
                  <c:v>1.2198275650000001E-3</c:v>
                </c:pt>
                <c:pt idx="23">
                  <c:v>-4.4340730530000001E-4</c:v>
                </c:pt>
                <c:pt idx="24">
                  <c:v>1.813858864E-3</c:v>
                </c:pt>
                <c:pt idx="25">
                  <c:v>1.7038648949999999E-3</c:v>
                </c:pt>
                <c:pt idx="26">
                  <c:v>9.5752710479999996E-3</c:v>
                </c:pt>
                <c:pt idx="27">
                  <c:v>1.416224055E-3</c:v>
                </c:pt>
                <c:pt idx="28">
                  <c:v>8.0159940989999996E-4</c:v>
                </c:pt>
                <c:pt idx="29">
                  <c:v>3.5149246100000002E-4</c:v>
                </c:pt>
                <c:pt idx="30">
                  <c:v>2.7754122859999998E-3</c:v>
                </c:pt>
                <c:pt idx="31">
                  <c:v>3.7300914989999998E-3</c:v>
                </c:pt>
                <c:pt idx="32">
                  <c:v>6.8792054660000003E-4</c:v>
                </c:pt>
                <c:pt idx="33">
                  <c:v>1.2267585839999999E-3</c:v>
                </c:pt>
                <c:pt idx="34">
                  <c:v>2.0076376390000001E-3</c:v>
                </c:pt>
                <c:pt idx="35">
                  <c:v>1.140582608E-3</c:v>
                </c:pt>
                <c:pt idx="36">
                  <c:v>-1.4887877040000001E-3</c:v>
                </c:pt>
                <c:pt idx="37">
                  <c:v>1.1436970669999999E-3</c:v>
                </c:pt>
                <c:pt idx="38">
                  <c:v>4.0102037599999999E-3</c:v>
                </c:pt>
                <c:pt idx="39">
                  <c:v>4.8971232030000002E-3</c:v>
                </c:pt>
                <c:pt idx="40">
                  <c:v>3.4284256400000002E-3</c:v>
                </c:pt>
                <c:pt idx="41">
                  <c:v>1.263206825E-3</c:v>
                </c:pt>
                <c:pt idx="42">
                  <c:v>4.0402496229999998E-3</c:v>
                </c:pt>
                <c:pt idx="43">
                  <c:v>3.9762933739999999E-3</c:v>
                </c:pt>
                <c:pt idx="44">
                  <c:v>6.4546614889999998E-3</c:v>
                </c:pt>
                <c:pt idx="45">
                  <c:v>8.2247676330000005E-3</c:v>
                </c:pt>
                <c:pt idx="46">
                  <c:v>9.0956818309999993E-3</c:v>
                </c:pt>
                <c:pt idx="47">
                  <c:v>1.8635947260000001E-2</c:v>
                </c:pt>
                <c:pt idx="48">
                  <c:v>1.8819052730000001E-2</c:v>
                </c:pt>
                <c:pt idx="49">
                  <c:v>2.6198945939999999E-2</c:v>
                </c:pt>
                <c:pt idx="50">
                  <c:v>3.6377359179999999E-2</c:v>
                </c:pt>
                <c:pt idx="51">
                  <c:v>4.6959411350000001E-2</c:v>
                </c:pt>
                <c:pt idx="52">
                  <c:v>5.5922899399999997E-2</c:v>
                </c:pt>
                <c:pt idx="53">
                  <c:v>7.1840606629999998E-2</c:v>
                </c:pt>
                <c:pt idx="54">
                  <c:v>7.9447515309999994E-2</c:v>
                </c:pt>
                <c:pt idx="55">
                  <c:v>8.9402370149999993E-2</c:v>
                </c:pt>
                <c:pt idx="56">
                  <c:v>9.4985805450000002E-2</c:v>
                </c:pt>
                <c:pt idx="57">
                  <c:v>9.8516352469999999E-2</c:v>
                </c:pt>
                <c:pt idx="58">
                  <c:v>0.10023859139999999</c:v>
                </c:pt>
                <c:pt idx="59">
                  <c:v>9.7510166470000006E-2</c:v>
                </c:pt>
                <c:pt idx="60">
                  <c:v>9.5404118299999993E-2</c:v>
                </c:pt>
                <c:pt idx="61">
                  <c:v>9.2678368090000005E-2</c:v>
                </c:pt>
                <c:pt idx="62">
                  <c:v>8.7558567520000005E-2</c:v>
                </c:pt>
                <c:pt idx="63">
                  <c:v>8.1343032420000003E-2</c:v>
                </c:pt>
                <c:pt idx="64">
                  <c:v>7.3271594940000004E-2</c:v>
                </c:pt>
                <c:pt idx="65">
                  <c:v>6.9335453209999995E-2</c:v>
                </c:pt>
                <c:pt idx="66">
                  <c:v>6.5069913859999995E-2</c:v>
                </c:pt>
                <c:pt idx="67">
                  <c:v>5.7320583610000003E-2</c:v>
                </c:pt>
                <c:pt idx="68">
                  <c:v>4.6922579409999998E-2</c:v>
                </c:pt>
                <c:pt idx="69">
                  <c:v>4.1895255450000002E-2</c:v>
                </c:pt>
                <c:pt idx="70">
                  <c:v>3.8230806589999999E-2</c:v>
                </c:pt>
                <c:pt idx="71">
                  <c:v>3.3008325849999999E-2</c:v>
                </c:pt>
                <c:pt idx="72">
                  <c:v>3.1483203170000001E-2</c:v>
                </c:pt>
                <c:pt idx="73">
                  <c:v>2.7689231559999999E-2</c:v>
                </c:pt>
                <c:pt idx="74">
                  <c:v>2.4993946780000002E-2</c:v>
                </c:pt>
                <c:pt idx="75">
                  <c:v>2.5473613289999999E-2</c:v>
                </c:pt>
                <c:pt idx="76">
                  <c:v>2.59584263E-2</c:v>
                </c:pt>
                <c:pt idx="77">
                  <c:v>2.6629850270000002E-2</c:v>
                </c:pt>
                <c:pt idx="78">
                  <c:v>2.7704020959999999E-2</c:v>
                </c:pt>
                <c:pt idx="79">
                  <c:v>2.8023643420000001E-2</c:v>
                </c:pt>
                <c:pt idx="80">
                  <c:v>2.6855625210000001E-2</c:v>
                </c:pt>
                <c:pt idx="81">
                  <c:v>3.0010761689999998E-2</c:v>
                </c:pt>
                <c:pt idx="82">
                  <c:v>2.7684845029999999E-2</c:v>
                </c:pt>
                <c:pt idx="83">
                  <c:v>2.520754188E-2</c:v>
                </c:pt>
                <c:pt idx="84">
                  <c:v>2.4367509410000002E-2</c:v>
                </c:pt>
                <c:pt idx="85">
                  <c:v>2.3466713730000002E-2</c:v>
                </c:pt>
                <c:pt idx="86">
                  <c:v>2.169217914E-2</c:v>
                </c:pt>
                <c:pt idx="87">
                  <c:v>1.9326854500000001E-2</c:v>
                </c:pt>
                <c:pt idx="88">
                  <c:v>1.955815218E-2</c:v>
                </c:pt>
                <c:pt idx="89">
                  <c:v>1.7951561139999999E-2</c:v>
                </c:pt>
                <c:pt idx="90">
                  <c:v>1.883021742E-2</c:v>
                </c:pt>
                <c:pt idx="91">
                  <c:v>2.0748494190000001E-2</c:v>
                </c:pt>
                <c:pt idx="92">
                  <c:v>2.3837948219999999E-2</c:v>
                </c:pt>
                <c:pt idx="93">
                  <c:v>2.5726361199999999E-2</c:v>
                </c:pt>
                <c:pt idx="94">
                  <c:v>3.1392090019999999E-2</c:v>
                </c:pt>
                <c:pt idx="95">
                  <c:v>3.7221003320000001E-2</c:v>
                </c:pt>
                <c:pt idx="96">
                  <c:v>4.5057564969999998E-2</c:v>
                </c:pt>
                <c:pt idx="97">
                  <c:v>4.4634554540000003E-2</c:v>
                </c:pt>
                <c:pt idx="98">
                  <c:v>4.4487670059999998E-2</c:v>
                </c:pt>
                <c:pt idx="99">
                  <c:v>4.284816608E-2</c:v>
                </c:pt>
                <c:pt idx="100">
                  <c:v>4.1628591719999997E-2</c:v>
                </c:pt>
                <c:pt idx="101">
                  <c:v>4.2744811620000003E-2</c:v>
                </c:pt>
                <c:pt idx="102">
                  <c:v>4.107188061E-2</c:v>
                </c:pt>
                <c:pt idx="103">
                  <c:v>4.5084126289999998E-2</c:v>
                </c:pt>
                <c:pt idx="104">
                  <c:v>5.318015441E-2</c:v>
                </c:pt>
                <c:pt idx="105">
                  <c:v>6.0064271090000003E-2</c:v>
                </c:pt>
                <c:pt idx="106">
                  <c:v>6.4818419520000004E-2</c:v>
                </c:pt>
                <c:pt idx="107">
                  <c:v>7.7501229939999999E-2</c:v>
                </c:pt>
                <c:pt idx="108">
                  <c:v>8.4891639650000003E-2</c:v>
                </c:pt>
                <c:pt idx="109">
                  <c:v>8.8422924279999995E-2</c:v>
                </c:pt>
                <c:pt idx="110">
                  <c:v>8.3939857780000002E-2</c:v>
                </c:pt>
                <c:pt idx="111">
                  <c:v>0.1013094336</c:v>
                </c:pt>
                <c:pt idx="112">
                  <c:v>0.11248058079999999</c:v>
                </c:pt>
                <c:pt idx="113">
                  <c:v>0.12101227790000001</c:v>
                </c:pt>
                <c:pt idx="114">
                  <c:v>0.12451303750000001</c:v>
                </c:pt>
                <c:pt idx="115">
                  <c:v>0.1247390807</c:v>
                </c:pt>
                <c:pt idx="116">
                  <c:v>0.1449534744</c:v>
                </c:pt>
                <c:pt idx="117">
                  <c:v>0.1556620896</c:v>
                </c:pt>
                <c:pt idx="118">
                  <c:v>0.15409703550000001</c:v>
                </c:pt>
                <c:pt idx="119">
                  <c:v>0.15296138819999999</c:v>
                </c:pt>
                <c:pt idx="120">
                  <c:v>0.1432280242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46-41A0-82A8-610822056C05}"/>
            </c:ext>
          </c:extLst>
        </c:ser>
        <c:ser>
          <c:idx val="1"/>
          <c:order val="1"/>
          <c:tx>
            <c:v>blue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Sheet1!$C$3:$C$403</c:f>
              <c:numCache>
                <c:formatCode>General</c:formatCode>
                <c:ptCount val="401"/>
                <c:pt idx="0">
                  <c:v>800.04656980000004</c:v>
                </c:pt>
                <c:pt idx="1">
                  <c:v>798.93853760000002</c:v>
                </c:pt>
                <c:pt idx="2">
                  <c:v>797.96856690000004</c:v>
                </c:pt>
                <c:pt idx="3">
                  <c:v>796.99823000000004</c:v>
                </c:pt>
                <c:pt idx="4">
                  <c:v>796.0275269</c:v>
                </c:pt>
                <c:pt idx="5">
                  <c:v>795.05645749999996</c:v>
                </c:pt>
                <c:pt idx="6">
                  <c:v>793.94622800000002</c:v>
                </c:pt>
                <c:pt idx="7">
                  <c:v>792.97436519999997</c:v>
                </c:pt>
                <c:pt idx="8">
                  <c:v>792.00207520000004</c:v>
                </c:pt>
                <c:pt idx="9">
                  <c:v>791.02948000000004</c:v>
                </c:pt>
                <c:pt idx="10">
                  <c:v>790.05645749999996</c:v>
                </c:pt>
                <c:pt idx="11">
                  <c:v>788.94396970000003</c:v>
                </c:pt>
                <c:pt idx="12">
                  <c:v>787.97021480000001</c:v>
                </c:pt>
                <c:pt idx="13">
                  <c:v>786.9960327</c:v>
                </c:pt>
                <c:pt idx="14">
                  <c:v>786.02148439999996</c:v>
                </c:pt>
                <c:pt idx="15">
                  <c:v>785.04656980000004</c:v>
                </c:pt>
                <c:pt idx="16">
                  <c:v>783.93188480000003</c:v>
                </c:pt>
                <c:pt idx="17">
                  <c:v>782.95617679999998</c:v>
                </c:pt>
                <c:pt idx="18">
                  <c:v>781.98010250000004</c:v>
                </c:pt>
                <c:pt idx="19">
                  <c:v>781.00366210000004</c:v>
                </c:pt>
                <c:pt idx="20">
                  <c:v>780.02685550000001</c:v>
                </c:pt>
                <c:pt idx="21">
                  <c:v>779.04968259999998</c:v>
                </c:pt>
                <c:pt idx="22">
                  <c:v>777.93243410000002</c:v>
                </c:pt>
                <c:pt idx="23">
                  <c:v>776.95446779999997</c:v>
                </c:pt>
                <c:pt idx="24">
                  <c:v>775.97613530000001</c:v>
                </c:pt>
                <c:pt idx="25">
                  <c:v>774.99737549999998</c:v>
                </c:pt>
                <c:pt idx="26">
                  <c:v>774.01831049999998</c:v>
                </c:pt>
                <c:pt idx="27">
                  <c:v>773.03887940000004</c:v>
                </c:pt>
                <c:pt idx="28">
                  <c:v>772.05908199999999</c:v>
                </c:pt>
                <c:pt idx="29">
                  <c:v>770.93884279999997</c:v>
                </c:pt>
                <c:pt idx="30">
                  <c:v>769.95825200000002</c:v>
                </c:pt>
                <c:pt idx="31">
                  <c:v>768.97729489999995</c:v>
                </c:pt>
                <c:pt idx="32">
                  <c:v>767.99597170000004</c:v>
                </c:pt>
                <c:pt idx="33">
                  <c:v>767.01434329999995</c:v>
                </c:pt>
                <c:pt idx="34">
                  <c:v>766.03228760000002</c:v>
                </c:pt>
                <c:pt idx="35">
                  <c:v>765.04986570000005</c:v>
                </c:pt>
                <c:pt idx="36">
                  <c:v>764.06713869999999</c:v>
                </c:pt>
                <c:pt idx="37">
                  <c:v>762.94354250000004</c:v>
                </c:pt>
                <c:pt idx="38">
                  <c:v>761.95996090000006</c:v>
                </c:pt>
                <c:pt idx="39">
                  <c:v>760.97607419999997</c:v>
                </c:pt>
                <c:pt idx="40">
                  <c:v>759.99182129999997</c:v>
                </c:pt>
                <c:pt idx="41">
                  <c:v>759.00720209999997</c:v>
                </c:pt>
                <c:pt idx="42">
                  <c:v>758.02221680000002</c:v>
                </c:pt>
                <c:pt idx="43">
                  <c:v>757.0369263</c:v>
                </c:pt>
                <c:pt idx="44">
                  <c:v>756.05120850000003</c:v>
                </c:pt>
                <c:pt idx="45">
                  <c:v>755.06518549999998</c:v>
                </c:pt>
                <c:pt idx="46">
                  <c:v>753.93780519999996</c:v>
                </c:pt>
                <c:pt idx="47">
                  <c:v>752.9509888</c:v>
                </c:pt>
                <c:pt idx="48">
                  <c:v>751.96386719999998</c:v>
                </c:pt>
                <c:pt idx="49">
                  <c:v>750.97631839999997</c:v>
                </c:pt>
                <c:pt idx="50">
                  <c:v>749.9884644</c:v>
                </c:pt>
                <c:pt idx="51">
                  <c:v>749.00024410000003</c:v>
                </c:pt>
                <c:pt idx="52">
                  <c:v>748.0116577</c:v>
                </c:pt>
                <c:pt idx="53">
                  <c:v>747.02270510000005</c:v>
                </c:pt>
                <c:pt idx="54">
                  <c:v>746.0333862</c:v>
                </c:pt>
                <c:pt idx="55">
                  <c:v>745.04376219999995</c:v>
                </c:pt>
                <c:pt idx="56">
                  <c:v>744.05377199999998</c:v>
                </c:pt>
                <c:pt idx="57">
                  <c:v>743.06341550000002</c:v>
                </c:pt>
                <c:pt idx="58">
                  <c:v>741.93115230000001</c:v>
                </c:pt>
                <c:pt idx="59">
                  <c:v>740.94006349999995</c:v>
                </c:pt>
                <c:pt idx="60">
                  <c:v>739.94860840000001</c:v>
                </c:pt>
                <c:pt idx="61">
                  <c:v>738.9568481</c:v>
                </c:pt>
                <c:pt idx="62">
                  <c:v>737.9646606</c:v>
                </c:pt>
                <c:pt idx="63">
                  <c:v>736.97216800000001</c:v>
                </c:pt>
                <c:pt idx="64">
                  <c:v>735.97937009999998</c:v>
                </c:pt>
                <c:pt idx="65">
                  <c:v>734.98614499999996</c:v>
                </c:pt>
                <c:pt idx="66">
                  <c:v>733.99261469999999</c:v>
                </c:pt>
                <c:pt idx="67">
                  <c:v>732.99871829999995</c:v>
                </c:pt>
                <c:pt idx="68">
                  <c:v>732.00451659999999</c:v>
                </c:pt>
                <c:pt idx="69">
                  <c:v>731.0099487</c:v>
                </c:pt>
                <c:pt idx="70">
                  <c:v>730.01501459999997</c:v>
                </c:pt>
                <c:pt idx="71">
                  <c:v>729.0197144</c:v>
                </c:pt>
                <c:pt idx="72">
                  <c:v>728.02410889999999</c:v>
                </c:pt>
                <c:pt idx="73">
                  <c:v>727.02813719999995</c:v>
                </c:pt>
                <c:pt idx="74">
                  <c:v>726.03186040000003</c:v>
                </c:pt>
                <c:pt idx="75">
                  <c:v>725.0352173</c:v>
                </c:pt>
                <c:pt idx="76">
                  <c:v>724.03820800000005</c:v>
                </c:pt>
                <c:pt idx="77">
                  <c:v>723.0408936</c:v>
                </c:pt>
                <c:pt idx="78">
                  <c:v>722.04321289999996</c:v>
                </c:pt>
                <c:pt idx="79">
                  <c:v>721.04522710000003</c:v>
                </c:pt>
                <c:pt idx="80">
                  <c:v>720.046875</c:v>
                </c:pt>
                <c:pt idx="81">
                  <c:v>719.04815670000005</c:v>
                </c:pt>
                <c:pt idx="82">
                  <c:v>718.04913329999999</c:v>
                </c:pt>
                <c:pt idx="83">
                  <c:v>717.04980469999998</c:v>
                </c:pt>
                <c:pt idx="84">
                  <c:v>716.05004880000001</c:v>
                </c:pt>
                <c:pt idx="85">
                  <c:v>715.05004880000001</c:v>
                </c:pt>
                <c:pt idx="86">
                  <c:v>714.04962160000002</c:v>
                </c:pt>
                <c:pt idx="87">
                  <c:v>713.04895020000004</c:v>
                </c:pt>
                <c:pt idx="88">
                  <c:v>712.04785159999994</c:v>
                </c:pt>
                <c:pt idx="89">
                  <c:v>711.04644780000001</c:v>
                </c:pt>
                <c:pt idx="90">
                  <c:v>710.0447388</c:v>
                </c:pt>
                <c:pt idx="91">
                  <c:v>709.04266359999997</c:v>
                </c:pt>
                <c:pt idx="92">
                  <c:v>708.04028319999998</c:v>
                </c:pt>
                <c:pt idx="93">
                  <c:v>707.03753659999995</c:v>
                </c:pt>
                <c:pt idx="94">
                  <c:v>706.03448490000005</c:v>
                </c:pt>
                <c:pt idx="95">
                  <c:v>705.03106690000004</c:v>
                </c:pt>
                <c:pt idx="96">
                  <c:v>704.02734380000004</c:v>
                </c:pt>
                <c:pt idx="97">
                  <c:v>703.02325440000004</c:v>
                </c:pt>
                <c:pt idx="98">
                  <c:v>702.01885990000005</c:v>
                </c:pt>
                <c:pt idx="99">
                  <c:v>701.01409909999995</c:v>
                </c:pt>
                <c:pt idx="100">
                  <c:v>700.00903319999998</c:v>
                </c:pt>
                <c:pt idx="101">
                  <c:v>699.00366210000004</c:v>
                </c:pt>
                <c:pt idx="102">
                  <c:v>697.99792479999996</c:v>
                </c:pt>
                <c:pt idx="103">
                  <c:v>696.99188230000004</c:v>
                </c:pt>
                <c:pt idx="104">
                  <c:v>695.98547359999998</c:v>
                </c:pt>
                <c:pt idx="105">
                  <c:v>694.97875980000003</c:v>
                </c:pt>
                <c:pt idx="106">
                  <c:v>693.97174070000005</c:v>
                </c:pt>
                <c:pt idx="107">
                  <c:v>692.96435550000001</c:v>
                </c:pt>
                <c:pt idx="108">
                  <c:v>691.95666500000004</c:v>
                </c:pt>
                <c:pt idx="109">
                  <c:v>690.94866939999997</c:v>
                </c:pt>
                <c:pt idx="110">
                  <c:v>689.94030759999998</c:v>
                </c:pt>
                <c:pt idx="111">
                  <c:v>688.93164060000004</c:v>
                </c:pt>
                <c:pt idx="112">
                  <c:v>688.06677249999996</c:v>
                </c:pt>
                <c:pt idx="113">
                  <c:v>687.05749509999998</c:v>
                </c:pt>
                <c:pt idx="114">
                  <c:v>686.04791260000002</c:v>
                </c:pt>
                <c:pt idx="115">
                  <c:v>685.03796390000002</c:v>
                </c:pt>
                <c:pt idx="116">
                  <c:v>684.02770999999996</c:v>
                </c:pt>
                <c:pt idx="117">
                  <c:v>683.01715090000005</c:v>
                </c:pt>
                <c:pt idx="118">
                  <c:v>682.00622559999999</c:v>
                </c:pt>
                <c:pt idx="119">
                  <c:v>680.99499509999998</c:v>
                </c:pt>
                <c:pt idx="120">
                  <c:v>679.98345949999998</c:v>
                </c:pt>
                <c:pt idx="121">
                  <c:v>678.97161870000002</c:v>
                </c:pt>
                <c:pt idx="122">
                  <c:v>677.95941159999995</c:v>
                </c:pt>
                <c:pt idx="123">
                  <c:v>676.94689940000001</c:v>
                </c:pt>
                <c:pt idx="124">
                  <c:v>675.93408199999999</c:v>
                </c:pt>
                <c:pt idx="125">
                  <c:v>675.06567380000001</c:v>
                </c:pt>
                <c:pt idx="126">
                  <c:v>674.05230710000001</c:v>
                </c:pt>
                <c:pt idx="127">
                  <c:v>673.03857419999997</c:v>
                </c:pt>
                <c:pt idx="128">
                  <c:v>672.02447510000002</c:v>
                </c:pt>
                <c:pt idx="129">
                  <c:v>671.01013179999995</c:v>
                </c:pt>
                <c:pt idx="130">
                  <c:v>669.99542240000005</c:v>
                </c:pt>
                <c:pt idx="131">
                  <c:v>668.9804077</c:v>
                </c:pt>
                <c:pt idx="132">
                  <c:v>667.96508789999996</c:v>
                </c:pt>
                <c:pt idx="133">
                  <c:v>666.94946289999996</c:v>
                </c:pt>
                <c:pt idx="134">
                  <c:v>665.9335327</c:v>
                </c:pt>
                <c:pt idx="135">
                  <c:v>665.06243900000004</c:v>
                </c:pt>
                <c:pt idx="136">
                  <c:v>664.04589840000006</c:v>
                </c:pt>
                <c:pt idx="137">
                  <c:v>663.02905269999997</c:v>
                </c:pt>
                <c:pt idx="138">
                  <c:v>662.0119019</c:v>
                </c:pt>
                <c:pt idx="139">
                  <c:v>660.99444579999999</c:v>
                </c:pt>
                <c:pt idx="140">
                  <c:v>659.97662349999996</c:v>
                </c:pt>
                <c:pt idx="141">
                  <c:v>658.95855710000001</c:v>
                </c:pt>
                <c:pt idx="142">
                  <c:v>657.94012450000002</c:v>
                </c:pt>
                <c:pt idx="143">
                  <c:v>657.06695560000003</c:v>
                </c:pt>
                <c:pt idx="144">
                  <c:v>656.04797359999998</c:v>
                </c:pt>
                <c:pt idx="145">
                  <c:v>655.02868650000005</c:v>
                </c:pt>
                <c:pt idx="146">
                  <c:v>654.00903319999998</c:v>
                </c:pt>
                <c:pt idx="147">
                  <c:v>652.98913570000002</c:v>
                </c:pt>
                <c:pt idx="148">
                  <c:v>651.96893309999996</c:v>
                </c:pt>
                <c:pt idx="149">
                  <c:v>650.94836429999998</c:v>
                </c:pt>
                <c:pt idx="150">
                  <c:v>649.9275513</c:v>
                </c:pt>
                <c:pt idx="151">
                  <c:v>649.05230710000001</c:v>
                </c:pt>
                <c:pt idx="152">
                  <c:v>648.03088379999997</c:v>
                </c:pt>
                <c:pt idx="153">
                  <c:v>647.00915529999997</c:v>
                </c:pt>
                <c:pt idx="154">
                  <c:v>645.98712160000002</c:v>
                </c:pt>
                <c:pt idx="155">
                  <c:v>644.96484380000004</c:v>
                </c:pt>
                <c:pt idx="156">
                  <c:v>643.94219969999995</c:v>
                </c:pt>
                <c:pt idx="157">
                  <c:v>643.06536870000002</c:v>
                </c:pt>
                <c:pt idx="158">
                  <c:v>642.04217530000005</c:v>
                </c:pt>
                <c:pt idx="159">
                  <c:v>641.01867679999998</c:v>
                </c:pt>
                <c:pt idx="160">
                  <c:v>639.99487299999998</c:v>
                </c:pt>
                <c:pt idx="161">
                  <c:v>638.97076419999996</c:v>
                </c:pt>
                <c:pt idx="162">
                  <c:v>637.94641109999998</c:v>
                </c:pt>
                <c:pt idx="163">
                  <c:v>637.06805420000001</c:v>
                </c:pt>
                <c:pt idx="164">
                  <c:v>636.04309079999996</c:v>
                </c:pt>
                <c:pt idx="165">
                  <c:v>635.01782230000003</c:v>
                </c:pt>
                <c:pt idx="166">
                  <c:v>633.99224849999996</c:v>
                </c:pt>
                <c:pt idx="167">
                  <c:v>632.96643070000005</c:v>
                </c:pt>
                <c:pt idx="168">
                  <c:v>631.94024660000002</c:v>
                </c:pt>
                <c:pt idx="169">
                  <c:v>631.06042479999996</c:v>
                </c:pt>
                <c:pt idx="170">
                  <c:v>630.03369139999995</c:v>
                </c:pt>
                <c:pt idx="171">
                  <c:v>629.00671390000002</c:v>
                </c:pt>
                <c:pt idx="172">
                  <c:v>627.97937009999998</c:v>
                </c:pt>
                <c:pt idx="173">
                  <c:v>626.95178220000003</c:v>
                </c:pt>
                <c:pt idx="174">
                  <c:v>626.07073969999999</c:v>
                </c:pt>
                <c:pt idx="175">
                  <c:v>625.04254149999997</c:v>
                </c:pt>
                <c:pt idx="176">
                  <c:v>624.01409909999995</c:v>
                </c:pt>
                <c:pt idx="177">
                  <c:v>622.98535159999994</c:v>
                </c:pt>
                <c:pt idx="178">
                  <c:v>621.95629880000001</c:v>
                </c:pt>
                <c:pt idx="179">
                  <c:v>620.92694089999998</c:v>
                </c:pt>
                <c:pt idx="180">
                  <c:v>620.04443360000005</c:v>
                </c:pt>
                <c:pt idx="181">
                  <c:v>619.01458739999998</c:v>
                </c:pt>
                <c:pt idx="182">
                  <c:v>617.984375</c:v>
                </c:pt>
                <c:pt idx="183">
                  <c:v>616.95391849999999</c:v>
                </c:pt>
                <c:pt idx="184">
                  <c:v>616.0704346</c:v>
                </c:pt>
                <c:pt idx="185">
                  <c:v>615.03942870000003</c:v>
                </c:pt>
                <c:pt idx="186">
                  <c:v>614.00811769999996</c:v>
                </c:pt>
                <c:pt idx="187">
                  <c:v>612.97650150000004</c:v>
                </c:pt>
                <c:pt idx="188">
                  <c:v>611.94464110000001</c:v>
                </c:pt>
                <c:pt idx="189">
                  <c:v>611.05993650000005</c:v>
                </c:pt>
                <c:pt idx="190">
                  <c:v>610.0275269</c:v>
                </c:pt>
                <c:pt idx="191">
                  <c:v>608.99481200000002</c:v>
                </c:pt>
                <c:pt idx="192">
                  <c:v>607.96185300000002</c:v>
                </c:pt>
                <c:pt idx="193">
                  <c:v>606.92852779999998</c:v>
                </c:pt>
                <c:pt idx="194">
                  <c:v>606.04266359999997</c:v>
                </c:pt>
                <c:pt idx="195">
                  <c:v>605.00885010000002</c:v>
                </c:pt>
                <c:pt idx="196">
                  <c:v>603.9747314</c:v>
                </c:pt>
                <c:pt idx="197">
                  <c:v>602.94036870000002</c:v>
                </c:pt>
                <c:pt idx="198">
                  <c:v>602.05352779999998</c:v>
                </c:pt>
                <c:pt idx="199">
                  <c:v>601.01861570000005</c:v>
                </c:pt>
                <c:pt idx="200">
                  <c:v>599.98339840000006</c:v>
                </c:pt>
                <c:pt idx="201">
                  <c:v>598.94793700000002</c:v>
                </c:pt>
                <c:pt idx="202">
                  <c:v>598.06018070000005</c:v>
                </c:pt>
                <c:pt idx="203">
                  <c:v>597.02416989999995</c:v>
                </c:pt>
                <c:pt idx="204">
                  <c:v>595.98785399999997</c:v>
                </c:pt>
                <c:pt idx="205">
                  <c:v>594.9512939</c:v>
                </c:pt>
                <c:pt idx="206">
                  <c:v>594.06256099999996</c:v>
                </c:pt>
                <c:pt idx="207">
                  <c:v>593.02551270000004</c:v>
                </c:pt>
                <c:pt idx="208">
                  <c:v>591.9880981</c:v>
                </c:pt>
                <c:pt idx="209">
                  <c:v>590.95050049999998</c:v>
                </c:pt>
                <c:pt idx="210">
                  <c:v>590.06085210000003</c:v>
                </c:pt>
                <c:pt idx="211">
                  <c:v>589.02264400000001</c:v>
                </c:pt>
                <c:pt idx="212">
                  <c:v>587.98419190000004</c:v>
                </c:pt>
                <c:pt idx="213">
                  <c:v>586.94549559999996</c:v>
                </c:pt>
                <c:pt idx="214">
                  <c:v>586.05493160000003</c:v>
                </c:pt>
                <c:pt idx="215">
                  <c:v>585.01568599999996</c:v>
                </c:pt>
                <c:pt idx="216">
                  <c:v>583.97619629999997</c:v>
                </c:pt>
                <c:pt idx="217">
                  <c:v>582.93640140000002</c:v>
                </c:pt>
                <c:pt idx="218">
                  <c:v>582.04492189999996</c:v>
                </c:pt>
                <c:pt idx="219">
                  <c:v>581.00463869999999</c:v>
                </c:pt>
                <c:pt idx="220">
                  <c:v>579.96405030000005</c:v>
                </c:pt>
                <c:pt idx="221">
                  <c:v>579.07189940000001</c:v>
                </c:pt>
                <c:pt idx="222">
                  <c:v>578.03082280000001</c:v>
                </c:pt>
                <c:pt idx="223">
                  <c:v>576.98944089999998</c:v>
                </c:pt>
                <c:pt idx="224">
                  <c:v>575.94781490000003</c:v>
                </c:pt>
                <c:pt idx="225">
                  <c:v>575.0548096</c:v>
                </c:pt>
                <c:pt idx="226">
                  <c:v>574.01263429999995</c:v>
                </c:pt>
                <c:pt idx="227">
                  <c:v>572.97021480000001</c:v>
                </c:pt>
                <c:pt idx="228">
                  <c:v>571.9275513</c:v>
                </c:pt>
                <c:pt idx="229">
                  <c:v>571.03363039999999</c:v>
                </c:pt>
                <c:pt idx="230">
                  <c:v>569.99047849999999</c:v>
                </c:pt>
                <c:pt idx="231">
                  <c:v>568.94702150000001</c:v>
                </c:pt>
                <c:pt idx="232">
                  <c:v>568.05242920000001</c:v>
                </c:pt>
                <c:pt idx="233">
                  <c:v>567.00848389999999</c:v>
                </c:pt>
                <c:pt idx="234">
                  <c:v>565.96423340000001</c:v>
                </c:pt>
                <c:pt idx="235">
                  <c:v>565.06896970000003</c:v>
                </c:pt>
                <c:pt idx="236">
                  <c:v>564.02429199999995</c:v>
                </c:pt>
                <c:pt idx="237">
                  <c:v>562.97930910000002</c:v>
                </c:pt>
                <c:pt idx="238">
                  <c:v>561.93402100000003</c:v>
                </c:pt>
                <c:pt idx="239">
                  <c:v>561.03790279999998</c:v>
                </c:pt>
                <c:pt idx="240">
                  <c:v>559.9921875</c:v>
                </c:pt>
                <c:pt idx="241">
                  <c:v>558.94616699999995</c:v>
                </c:pt>
                <c:pt idx="242">
                  <c:v>558.04937740000003</c:v>
                </c:pt>
                <c:pt idx="243">
                  <c:v>557.00292969999998</c:v>
                </c:pt>
                <c:pt idx="244">
                  <c:v>555.95611570000005</c:v>
                </c:pt>
                <c:pt idx="245">
                  <c:v>555.05871579999996</c:v>
                </c:pt>
                <c:pt idx="246">
                  <c:v>554.01147460000004</c:v>
                </c:pt>
                <c:pt idx="247">
                  <c:v>552.96398929999998</c:v>
                </c:pt>
                <c:pt idx="248">
                  <c:v>552.06591800000001</c:v>
                </c:pt>
                <c:pt idx="249">
                  <c:v>551.01788329999999</c:v>
                </c:pt>
                <c:pt idx="250">
                  <c:v>549.96966550000002</c:v>
                </c:pt>
                <c:pt idx="251">
                  <c:v>549.07098389999999</c:v>
                </c:pt>
                <c:pt idx="252">
                  <c:v>548.02221680000002</c:v>
                </c:pt>
                <c:pt idx="253">
                  <c:v>546.97320560000003</c:v>
                </c:pt>
                <c:pt idx="254">
                  <c:v>546.07391359999997</c:v>
                </c:pt>
                <c:pt idx="255">
                  <c:v>545.02441409999994</c:v>
                </c:pt>
                <c:pt idx="256">
                  <c:v>543.97467040000004</c:v>
                </c:pt>
                <c:pt idx="257">
                  <c:v>543.07470699999999</c:v>
                </c:pt>
                <c:pt idx="258">
                  <c:v>542.02453609999998</c:v>
                </c:pt>
                <c:pt idx="259">
                  <c:v>540.97406009999997</c:v>
                </c:pt>
                <c:pt idx="260">
                  <c:v>540.07348630000001</c:v>
                </c:pt>
                <c:pt idx="261">
                  <c:v>539.02252199999998</c:v>
                </c:pt>
                <c:pt idx="262">
                  <c:v>537.97131349999995</c:v>
                </c:pt>
                <c:pt idx="263">
                  <c:v>537.07012940000004</c:v>
                </c:pt>
                <c:pt idx="264">
                  <c:v>536.01843259999998</c:v>
                </c:pt>
                <c:pt idx="265">
                  <c:v>534.96655269999997</c:v>
                </c:pt>
                <c:pt idx="266">
                  <c:v>534.06469730000003</c:v>
                </c:pt>
                <c:pt idx="267">
                  <c:v>533.01232909999999</c:v>
                </c:pt>
                <c:pt idx="268">
                  <c:v>531.95965579999995</c:v>
                </c:pt>
                <c:pt idx="269">
                  <c:v>531.05718990000003</c:v>
                </c:pt>
                <c:pt idx="270">
                  <c:v>530.0040894</c:v>
                </c:pt>
                <c:pt idx="271">
                  <c:v>528.95074460000001</c:v>
                </c:pt>
                <c:pt idx="272">
                  <c:v>528.04766849999999</c:v>
                </c:pt>
                <c:pt idx="273">
                  <c:v>526.99389650000001</c:v>
                </c:pt>
                <c:pt idx="274">
                  <c:v>525.93981929999995</c:v>
                </c:pt>
                <c:pt idx="275">
                  <c:v>525.03613280000002</c:v>
                </c:pt>
                <c:pt idx="276">
                  <c:v>523.98162839999998</c:v>
                </c:pt>
                <c:pt idx="277">
                  <c:v>522.92681879999998</c:v>
                </c:pt>
                <c:pt idx="278">
                  <c:v>522.02252199999998</c:v>
                </c:pt>
                <c:pt idx="279">
                  <c:v>520.96728519999999</c:v>
                </c:pt>
                <c:pt idx="280">
                  <c:v>520.0626221</c:v>
                </c:pt>
                <c:pt idx="281">
                  <c:v>519.00695800000005</c:v>
                </c:pt>
                <c:pt idx="282">
                  <c:v>517.9509888</c:v>
                </c:pt>
                <c:pt idx="283">
                  <c:v>517.04571529999998</c:v>
                </c:pt>
                <c:pt idx="284">
                  <c:v>515.98931879999998</c:v>
                </c:pt>
                <c:pt idx="285">
                  <c:v>514.93267820000005</c:v>
                </c:pt>
                <c:pt idx="286">
                  <c:v>514.02679439999997</c:v>
                </c:pt>
                <c:pt idx="287">
                  <c:v>512.96972659999994</c:v>
                </c:pt>
                <c:pt idx="288">
                  <c:v>512.06347659999994</c:v>
                </c:pt>
                <c:pt idx="289">
                  <c:v>511.00595090000002</c:v>
                </c:pt>
                <c:pt idx="290">
                  <c:v>509.94815060000002</c:v>
                </c:pt>
                <c:pt idx="291">
                  <c:v>509.04132079999999</c:v>
                </c:pt>
                <c:pt idx="292">
                  <c:v>507.98309330000001</c:v>
                </c:pt>
                <c:pt idx="293">
                  <c:v>506.92462160000002</c:v>
                </c:pt>
                <c:pt idx="294">
                  <c:v>506.01718140000003</c:v>
                </c:pt>
                <c:pt idx="295">
                  <c:v>504.9582825</c:v>
                </c:pt>
                <c:pt idx="296">
                  <c:v>504.05044559999999</c:v>
                </c:pt>
                <c:pt idx="297">
                  <c:v>502.99108890000002</c:v>
                </c:pt>
                <c:pt idx="298">
                  <c:v>501.9315186</c:v>
                </c:pt>
                <c:pt idx="299">
                  <c:v>501.02310180000001</c:v>
                </c:pt>
                <c:pt idx="300">
                  <c:v>499.9630737</c:v>
                </c:pt>
                <c:pt idx="301">
                  <c:v>499.05429079999999</c:v>
                </c:pt>
                <c:pt idx="302">
                  <c:v>497.99383540000002</c:v>
                </c:pt>
                <c:pt idx="303">
                  <c:v>496.93313599999999</c:v>
                </c:pt>
                <c:pt idx="304">
                  <c:v>496.02377319999999</c:v>
                </c:pt>
                <c:pt idx="305">
                  <c:v>494.96264650000001</c:v>
                </c:pt>
                <c:pt idx="306">
                  <c:v>494.052887</c:v>
                </c:pt>
                <c:pt idx="307">
                  <c:v>492.991333</c:v>
                </c:pt>
                <c:pt idx="308">
                  <c:v>491.92953490000002</c:v>
                </c:pt>
                <c:pt idx="309">
                  <c:v>491.01922610000003</c:v>
                </c:pt>
                <c:pt idx="310">
                  <c:v>489.95700069999998</c:v>
                </c:pt>
                <c:pt idx="311">
                  <c:v>489.04632570000001</c:v>
                </c:pt>
                <c:pt idx="312">
                  <c:v>487.9836426</c:v>
                </c:pt>
                <c:pt idx="313">
                  <c:v>487.07260129999997</c:v>
                </c:pt>
                <c:pt idx="314">
                  <c:v>486.00952150000001</c:v>
                </c:pt>
                <c:pt idx="315">
                  <c:v>484.94619749999998</c:v>
                </c:pt>
                <c:pt idx="316">
                  <c:v>484.03460689999997</c:v>
                </c:pt>
                <c:pt idx="317">
                  <c:v>482.97085570000002</c:v>
                </c:pt>
                <c:pt idx="318">
                  <c:v>482.05889889999997</c:v>
                </c:pt>
                <c:pt idx="319">
                  <c:v>480.99472050000003</c:v>
                </c:pt>
                <c:pt idx="320">
                  <c:v>479.93032840000001</c:v>
                </c:pt>
                <c:pt idx="321">
                  <c:v>479.01779169999998</c:v>
                </c:pt>
                <c:pt idx="322">
                  <c:v>477.95297240000002</c:v>
                </c:pt>
                <c:pt idx="323">
                  <c:v>477.04010010000002</c:v>
                </c:pt>
                <c:pt idx="324">
                  <c:v>475.97485349999999</c:v>
                </c:pt>
                <c:pt idx="325">
                  <c:v>475.06161500000002</c:v>
                </c:pt>
                <c:pt idx="326">
                  <c:v>473.99597169999998</c:v>
                </c:pt>
                <c:pt idx="327">
                  <c:v>472.93008420000001</c:v>
                </c:pt>
                <c:pt idx="328">
                  <c:v>472.01629639999999</c:v>
                </c:pt>
                <c:pt idx="329">
                  <c:v>470.9500122</c:v>
                </c:pt>
                <c:pt idx="330">
                  <c:v>470.03585820000001</c:v>
                </c:pt>
                <c:pt idx="331">
                  <c:v>468.96914670000001</c:v>
                </c:pt>
                <c:pt idx="332">
                  <c:v>468.05465700000002</c:v>
                </c:pt>
                <c:pt idx="333">
                  <c:v>466.98754880000001</c:v>
                </c:pt>
                <c:pt idx="334">
                  <c:v>466.07269289999999</c:v>
                </c:pt>
                <c:pt idx="335">
                  <c:v>465.0051575</c:v>
                </c:pt>
                <c:pt idx="336">
                  <c:v>463.93740839999998</c:v>
                </c:pt>
                <c:pt idx="337">
                  <c:v>463.02203370000001</c:v>
                </c:pt>
                <c:pt idx="338">
                  <c:v>461.95388789999998</c:v>
                </c:pt>
                <c:pt idx="339">
                  <c:v>461.03814699999998</c:v>
                </c:pt>
                <c:pt idx="340">
                  <c:v>459.9696045</c:v>
                </c:pt>
                <c:pt idx="341">
                  <c:v>459.0534973</c:v>
                </c:pt>
                <c:pt idx="342">
                  <c:v>457.98455810000002</c:v>
                </c:pt>
                <c:pt idx="343">
                  <c:v>457.06811520000002</c:v>
                </c:pt>
                <c:pt idx="344">
                  <c:v>455.99874879999999</c:v>
                </c:pt>
                <c:pt idx="345">
                  <c:v>454.92916869999999</c:v>
                </c:pt>
                <c:pt idx="346">
                  <c:v>454.01223750000003</c:v>
                </c:pt>
                <c:pt idx="347">
                  <c:v>452.94226070000002</c:v>
                </c:pt>
                <c:pt idx="348">
                  <c:v>452.02496339999999</c:v>
                </c:pt>
                <c:pt idx="349">
                  <c:v>450.95458980000001</c:v>
                </c:pt>
                <c:pt idx="350">
                  <c:v>450.03695679999998</c:v>
                </c:pt>
                <c:pt idx="351">
                  <c:v>448.96618649999999</c:v>
                </c:pt>
                <c:pt idx="352">
                  <c:v>448.04821779999997</c:v>
                </c:pt>
                <c:pt idx="353">
                  <c:v>446.97705079999997</c:v>
                </c:pt>
                <c:pt idx="354">
                  <c:v>446.0587463</c:v>
                </c:pt>
                <c:pt idx="355">
                  <c:v>444.98718259999998</c:v>
                </c:pt>
                <c:pt idx="356">
                  <c:v>444.06854249999998</c:v>
                </c:pt>
                <c:pt idx="357">
                  <c:v>442.99658199999999</c:v>
                </c:pt>
                <c:pt idx="358">
                  <c:v>441.92443850000001</c:v>
                </c:pt>
                <c:pt idx="359">
                  <c:v>441.00527949999997</c:v>
                </c:pt>
                <c:pt idx="360">
                  <c:v>439.93273929999998</c:v>
                </c:pt>
                <c:pt idx="361">
                  <c:v>439.01324460000001</c:v>
                </c:pt>
                <c:pt idx="362">
                  <c:v>437.94030759999998</c:v>
                </c:pt>
                <c:pt idx="363">
                  <c:v>437.02050780000002</c:v>
                </c:pt>
                <c:pt idx="364">
                  <c:v>435.94720460000002</c:v>
                </c:pt>
                <c:pt idx="365">
                  <c:v>435.02703860000003</c:v>
                </c:pt>
                <c:pt idx="366">
                  <c:v>433.9533386</c:v>
                </c:pt>
                <c:pt idx="367">
                  <c:v>433.03286739999999</c:v>
                </c:pt>
                <c:pt idx="368">
                  <c:v>431.9588013</c:v>
                </c:pt>
                <c:pt idx="369">
                  <c:v>431.0379944</c:v>
                </c:pt>
                <c:pt idx="370">
                  <c:v>429.96356200000002</c:v>
                </c:pt>
                <c:pt idx="371">
                  <c:v>429.04241939999997</c:v>
                </c:pt>
                <c:pt idx="372">
                  <c:v>427.96759029999998</c:v>
                </c:pt>
                <c:pt idx="373">
                  <c:v>427.0461426</c:v>
                </c:pt>
                <c:pt idx="374">
                  <c:v>425.97094729999998</c:v>
                </c:pt>
                <c:pt idx="375">
                  <c:v>425.04919430000001</c:v>
                </c:pt>
                <c:pt idx="376">
                  <c:v>423.97360229999998</c:v>
                </c:pt>
                <c:pt idx="377">
                  <c:v>423.05151369999999</c:v>
                </c:pt>
                <c:pt idx="378">
                  <c:v>421.9755859</c:v>
                </c:pt>
                <c:pt idx="379">
                  <c:v>421.05316160000001</c:v>
                </c:pt>
                <c:pt idx="380">
                  <c:v>419.97683719999998</c:v>
                </c:pt>
                <c:pt idx="381">
                  <c:v>419.05413820000001</c:v>
                </c:pt>
                <c:pt idx="382">
                  <c:v>417.97744749999998</c:v>
                </c:pt>
                <c:pt idx="383">
                  <c:v>417.05441280000002</c:v>
                </c:pt>
                <c:pt idx="384">
                  <c:v>415.97735599999999</c:v>
                </c:pt>
                <c:pt idx="385">
                  <c:v>415.05401610000001</c:v>
                </c:pt>
                <c:pt idx="386">
                  <c:v>413.97659299999998</c:v>
                </c:pt>
                <c:pt idx="387">
                  <c:v>413.05291749999998</c:v>
                </c:pt>
                <c:pt idx="388">
                  <c:v>411.97515870000001</c:v>
                </c:pt>
                <c:pt idx="389">
                  <c:v>411.05117799999999</c:v>
                </c:pt>
                <c:pt idx="390">
                  <c:v>409.97302250000001</c:v>
                </c:pt>
                <c:pt idx="391">
                  <c:v>409.04876710000002</c:v>
                </c:pt>
                <c:pt idx="392">
                  <c:v>407.97024540000001</c:v>
                </c:pt>
                <c:pt idx="393">
                  <c:v>407.04565430000002</c:v>
                </c:pt>
                <c:pt idx="394">
                  <c:v>405.96679690000002</c:v>
                </c:pt>
                <c:pt idx="395">
                  <c:v>405.04190060000002</c:v>
                </c:pt>
                <c:pt idx="396">
                  <c:v>403.96270750000002</c:v>
                </c:pt>
                <c:pt idx="397">
                  <c:v>403.03750609999997</c:v>
                </c:pt>
                <c:pt idx="398">
                  <c:v>401.95791630000002</c:v>
                </c:pt>
                <c:pt idx="399">
                  <c:v>401.0324402</c:v>
                </c:pt>
                <c:pt idx="400">
                  <c:v>399.95251459999997</c:v>
                </c:pt>
              </c:numCache>
            </c:numRef>
          </c:xVal>
          <c:yVal>
            <c:numRef>
              <c:f>Sheet1!$D$3:$D$403</c:f>
              <c:numCache>
                <c:formatCode>General</c:formatCode>
                <c:ptCount val="401"/>
                <c:pt idx="0">
                  <c:v>-6.5380136950000001E-4</c:v>
                </c:pt>
                <c:pt idx="1">
                  <c:v>-2.9794880539999998E-4</c:v>
                </c:pt>
                <c:pt idx="2">
                  <c:v>1.360105467E-3</c:v>
                </c:pt>
                <c:pt idx="3">
                  <c:v>-5.6198303350000003E-4</c:v>
                </c:pt>
                <c:pt idx="4">
                  <c:v>1.8354441269999999E-4</c:v>
                </c:pt>
                <c:pt idx="5">
                  <c:v>-8.9023727920000003E-4</c:v>
                </c:pt>
                <c:pt idx="6">
                  <c:v>5.0214142539999995E-4</c:v>
                </c:pt>
                <c:pt idx="7" formatCode="0.00E+00">
                  <c:v>-9.0073830509999995E-5</c:v>
                </c:pt>
                <c:pt idx="8">
                  <c:v>-3.8584010329999999E-4</c:v>
                </c:pt>
                <c:pt idx="9">
                  <c:v>-2.342566004E-4</c:v>
                </c:pt>
                <c:pt idx="10">
                  <c:v>-2.4297332860000001E-3</c:v>
                </c:pt>
                <c:pt idx="11">
                  <c:v>-2.174912079E-4</c:v>
                </c:pt>
                <c:pt idx="12">
                  <c:v>1.247682143E-3</c:v>
                </c:pt>
                <c:pt idx="13">
                  <c:v>9.4003009139999999E-4</c:v>
                </c:pt>
                <c:pt idx="14">
                  <c:v>-3.7533961589999998E-4</c:v>
                </c:pt>
                <c:pt idx="15">
                  <c:v>-6.2826374779999998E-4</c:v>
                </c:pt>
                <c:pt idx="16">
                  <c:v>-7.2828610430000003E-4</c:v>
                </c:pt>
                <c:pt idx="17">
                  <c:v>2.105557214E-4</c:v>
                </c:pt>
                <c:pt idx="18">
                  <c:v>-3.2671331429999999E-4</c:v>
                </c:pt>
                <c:pt idx="19">
                  <c:v>1.0705902239999999E-3</c:v>
                </c:pt>
                <c:pt idx="20">
                  <c:v>8.3591119619999999E-4</c:v>
                </c:pt>
                <c:pt idx="21">
                  <c:v>-2.1878485859999999E-4</c:v>
                </c:pt>
                <c:pt idx="22">
                  <c:v>-4.8436690120000001E-4</c:v>
                </c:pt>
                <c:pt idx="23">
                  <c:v>-2.5799863510000002E-3</c:v>
                </c:pt>
                <c:pt idx="24" formatCode="0.00E+00">
                  <c:v>-3.727563353E-6</c:v>
                </c:pt>
                <c:pt idx="25">
                  <c:v>6.200489588E-4</c:v>
                </c:pt>
                <c:pt idx="26">
                  <c:v>-1.3460530899999999E-3</c:v>
                </c:pt>
                <c:pt idx="27">
                  <c:v>-6.4770143939999998E-4</c:v>
                </c:pt>
                <c:pt idx="28">
                  <c:v>1.121247304E-3</c:v>
                </c:pt>
                <c:pt idx="29" formatCode="0.00E+00">
                  <c:v>-8.6295243819999997E-5</c:v>
                </c:pt>
                <c:pt idx="30">
                  <c:v>8.2317687340000001E-4</c:v>
                </c:pt>
                <c:pt idx="31" formatCode="0.00E+00">
                  <c:v>7.8208555350000003E-5</c:v>
                </c:pt>
                <c:pt idx="32">
                  <c:v>-3.132625134E-4</c:v>
                </c:pt>
                <c:pt idx="33">
                  <c:v>-6.7447847690000002E-4</c:v>
                </c:pt>
                <c:pt idx="34">
                  <c:v>-1.269919099E-3</c:v>
                </c:pt>
                <c:pt idx="35">
                  <c:v>-6.2076759060000005E-4</c:v>
                </c:pt>
                <c:pt idx="36">
                  <c:v>-8.480242104E-4</c:v>
                </c:pt>
                <c:pt idx="37">
                  <c:v>5.1854655609999997E-4</c:v>
                </c:pt>
                <c:pt idx="38">
                  <c:v>-7.0952397069999997E-4</c:v>
                </c:pt>
                <c:pt idx="39">
                  <c:v>-6.5312936199999998E-4</c:v>
                </c:pt>
                <c:pt idx="40">
                  <c:v>1.103917966E-4</c:v>
                </c:pt>
                <c:pt idx="41">
                  <c:v>3.6219213509999998E-4</c:v>
                </c:pt>
                <c:pt idx="42">
                  <c:v>-1.4597232800000001E-4</c:v>
                </c:pt>
                <c:pt idx="43">
                  <c:v>-1.0228434109999999E-3</c:v>
                </c:pt>
                <c:pt idx="44">
                  <c:v>-4.1185750159999999E-4</c:v>
                </c:pt>
                <c:pt idx="45">
                  <c:v>7.5497297800000002E-4</c:v>
                </c:pt>
                <c:pt idx="46" formatCode="0.00E+00">
                  <c:v>5.0377017029999998E-5</c:v>
                </c:pt>
                <c:pt idx="47">
                  <c:v>-1.179934829E-3</c:v>
                </c:pt>
                <c:pt idx="48">
                  <c:v>-1.2166948290000001E-3</c:v>
                </c:pt>
                <c:pt idx="49">
                  <c:v>-5.1492895E-4</c:v>
                </c:pt>
                <c:pt idx="50">
                  <c:v>2.4629716060000002E-4</c:v>
                </c:pt>
                <c:pt idx="51">
                  <c:v>-1.23997801E-3</c:v>
                </c:pt>
                <c:pt idx="52">
                  <c:v>1.892264816E-3</c:v>
                </c:pt>
                <c:pt idx="53">
                  <c:v>-5.7682208719999999E-4</c:v>
                </c:pt>
                <c:pt idx="54">
                  <c:v>7.449896075E-4</c:v>
                </c:pt>
                <c:pt idx="55">
                  <c:v>-5.2583974319999997E-4</c:v>
                </c:pt>
                <c:pt idx="56">
                  <c:v>3.0561370660000002E-4</c:v>
                </c:pt>
                <c:pt idx="57">
                  <c:v>1.2021498990000001E-3</c:v>
                </c:pt>
                <c:pt idx="58">
                  <c:v>-1.02030499E-4</c:v>
                </c:pt>
                <c:pt idx="59">
                  <c:v>3.3097463890000001E-4</c:v>
                </c:pt>
                <c:pt idx="60">
                  <c:v>-3.1672872140000002E-4</c:v>
                </c:pt>
                <c:pt idx="61">
                  <c:v>-5.8230257129999997E-4</c:v>
                </c:pt>
                <c:pt idx="62">
                  <c:v>5.8215123140000001E-4</c:v>
                </c:pt>
                <c:pt idx="63">
                  <c:v>-2.1454168020000001E-4</c:v>
                </c:pt>
                <c:pt idx="64">
                  <c:v>-5.1823840480000002E-4</c:v>
                </c:pt>
                <c:pt idx="65">
                  <c:v>-1.6796744599999999E-4</c:v>
                </c:pt>
                <c:pt idx="66" formatCode="0.00E+00">
                  <c:v>-7.3716983020000006E-5</c:v>
                </c:pt>
                <c:pt idx="67">
                  <c:v>8.8132719970000003E-4</c:v>
                </c:pt>
                <c:pt idx="68">
                  <c:v>-2.055894583E-4</c:v>
                </c:pt>
                <c:pt idx="69">
                  <c:v>5.9982953830000003E-4</c:v>
                </c:pt>
                <c:pt idx="70" formatCode="0.00E+00">
                  <c:v>3.6966735930000003E-5</c:v>
                </c:pt>
                <c:pt idx="71">
                  <c:v>-2.3379089539999999E-4</c:v>
                </c:pt>
                <c:pt idx="72">
                  <c:v>4.2548895000000002E-4</c:v>
                </c:pt>
                <c:pt idx="73">
                  <c:v>-8.6238846420000001E-4</c:v>
                </c:pt>
                <c:pt idx="74">
                  <c:v>-5.1849696320000003E-4</c:v>
                </c:pt>
                <c:pt idx="75">
                  <c:v>-6.8321428259999996E-4</c:v>
                </c:pt>
                <c:pt idx="76" formatCode="0.00E+00">
                  <c:v>7.178772648E-5</c:v>
                </c:pt>
                <c:pt idx="77">
                  <c:v>1.420595363E-4</c:v>
                </c:pt>
                <c:pt idx="78" formatCode="0.00E+00">
                  <c:v>5.6949502320000004E-6</c:v>
                </c:pt>
                <c:pt idx="79" formatCode="0.00E+00">
                  <c:v>-7.4033237069999996E-6</c:v>
                </c:pt>
                <c:pt idx="80">
                  <c:v>-2.6840629289999999E-4</c:v>
                </c:pt>
                <c:pt idx="81">
                  <c:v>9.7201787869999996E-4</c:v>
                </c:pt>
                <c:pt idx="82">
                  <c:v>-1.861837372E-4</c:v>
                </c:pt>
                <c:pt idx="83">
                  <c:v>-4.0539208570000002E-4</c:v>
                </c:pt>
                <c:pt idx="84">
                  <c:v>2.7212087300000003E-4</c:v>
                </c:pt>
                <c:pt idx="85" formatCode="0.00E+00">
                  <c:v>-3.3288080889999997E-5</c:v>
                </c:pt>
                <c:pt idx="86">
                  <c:v>4.7731472299999999E-4</c:v>
                </c:pt>
                <c:pt idx="87">
                  <c:v>-1.6051510469999999E-4</c:v>
                </c:pt>
                <c:pt idx="88">
                  <c:v>-2.9950091270000001E-4</c:v>
                </c:pt>
                <c:pt idx="89">
                  <c:v>-2.037265513E-4</c:v>
                </c:pt>
                <c:pt idx="90">
                  <c:v>2.016467333E-4</c:v>
                </c:pt>
                <c:pt idx="91">
                  <c:v>-4.0203004029999999E-4</c:v>
                </c:pt>
                <c:pt idx="92">
                  <c:v>5.1893526690000003E-4</c:v>
                </c:pt>
                <c:pt idx="93">
                  <c:v>1.384602219E-4</c:v>
                </c:pt>
                <c:pt idx="94">
                  <c:v>3.4265828439999999E-4</c:v>
                </c:pt>
                <c:pt idx="95" formatCode="0.00E+00">
                  <c:v>4.9367346949999997E-5</c:v>
                </c:pt>
                <c:pt idx="96">
                  <c:v>2.0255315760000001E-4</c:v>
                </c:pt>
                <c:pt idx="97">
                  <c:v>-1.413661521E-4</c:v>
                </c:pt>
                <c:pt idx="98">
                  <c:v>-2.057964593E-4</c:v>
                </c:pt>
                <c:pt idx="99">
                  <c:v>2.329844283E-4</c:v>
                </c:pt>
                <c:pt idx="100">
                  <c:v>2.47540389E-4</c:v>
                </c:pt>
                <c:pt idx="101">
                  <c:v>1.906143298E-4</c:v>
                </c:pt>
                <c:pt idx="102">
                  <c:v>1.9001869079999999E-4</c:v>
                </c:pt>
                <c:pt idx="103">
                  <c:v>4.6054838459999998E-4</c:v>
                </c:pt>
                <c:pt idx="104" formatCode="0.00E+00">
                  <c:v>3.1063171950000001E-7</c:v>
                </c:pt>
                <c:pt idx="105">
                  <c:v>1.546667656E-3</c:v>
                </c:pt>
                <c:pt idx="106">
                  <c:v>9.2155975290000001E-4</c:v>
                </c:pt>
                <c:pt idx="107">
                  <c:v>6.4612820280000004E-4</c:v>
                </c:pt>
                <c:pt idx="108">
                  <c:v>9.0399809409999997E-4</c:v>
                </c:pt>
                <c:pt idx="109">
                  <c:v>3.8706412309999998E-4</c:v>
                </c:pt>
                <c:pt idx="110">
                  <c:v>1.0870878760000001E-4</c:v>
                </c:pt>
                <c:pt idx="111">
                  <c:v>1.4510519099999999E-3</c:v>
                </c:pt>
                <c:pt idx="112">
                  <c:v>1.261519268E-3</c:v>
                </c:pt>
                <c:pt idx="113">
                  <c:v>1.4433382309999999E-3</c:v>
                </c:pt>
                <c:pt idx="114">
                  <c:v>1.789606875E-3</c:v>
                </c:pt>
                <c:pt idx="115">
                  <c:v>9.3971879689999996E-4</c:v>
                </c:pt>
                <c:pt idx="116">
                  <c:v>1.301345765E-3</c:v>
                </c:pt>
                <c:pt idx="117">
                  <c:v>1.5950419470000001E-3</c:v>
                </c:pt>
                <c:pt idx="118">
                  <c:v>2.6323846540000002E-3</c:v>
                </c:pt>
                <c:pt idx="119">
                  <c:v>1.5204303199999999E-3</c:v>
                </c:pt>
                <c:pt idx="120">
                  <c:v>2.4205998050000001E-3</c:v>
                </c:pt>
                <c:pt idx="121">
                  <c:v>3.3798727669999999E-3</c:v>
                </c:pt>
                <c:pt idx="122">
                  <c:v>3.6771974989999998E-3</c:v>
                </c:pt>
                <c:pt idx="123">
                  <c:v>2.5726454330000001E-3</c:v>
                </c:pt>
                <c:pt idx="124">
                  <c:v>3.6172359250000001E-3</c:v>
                </c:pt>
                <c:pt idx="125">
                  <c:v>4.6571758580000004E-3</c:v>
                </c:pt>
                <c:pt idx="126">
                  <c:v>4.0875961999999998E-3</c:v>
                </c:pt>
                <c:pt idx="127">
                  <c:v>5.0355824640000001E-3</c:v>
                </c:pt>
                <c:pt idx="128">
                  <c:v>5.7225879280000001E-3</c:v>
                </c:pt>
                <c:pt idx="129">
                  <c:v>5.1325671370000001E-3</c:v>
                </c:pt>
                <c:pt idx="130">
                  <c:v>6.2961294320000001E-3</c:v>
                </c:pt>
                <c:pt idx="131">
                  <c:v>7.6011233029999997E-3</c:v>
                </c:pt>
                <c:pt idx="132">
                  <c:v>7.7778417620000002E-3</c:v>
                </c:pt>
                <c:pt idx="133">
                  <c:v>8.3186673000000006E-3</c:v>
                </c:pt>
                <c:pt idx="134">
                  <c:v>9.5415050160000004E-3</c:v>
                </c:pt>
                <c:pt idx="135">
                  <c:v>1.0241724549999999E-2</c:v>
                </c:pt>
                <c:pt idx="136">
                  <c:v>1.079133432E-2</c:v>
                </c:pt>
                <c:pt idx="137">
                  <c:v>1.2150387279999999E-2</c:v>
                </c:pt>
                <c:pt idx="138">
                  <c:v>1.3695439320000001E-2</c:v>
                </c:pt>
                <c:pt idx="139">
                  <c:v>1.4942105860000001E-2</c:v>
                </c:pt>
                <c:pt idx="140">
                  <c:v>1.656135358E-2</c:v>
                </c:pt>
                <c:pt idx="141">
                  <c:v>1.754817925E-2</c:v>
                </c:pt>
                <c:pt idx="142">
                  <c:v>1.9438290970000001E-2</c:v>
                </c:pt>
                <c:pt idx="143">
                  <c:v>2.01200936E-2</c:v>
                </c:pt>
                <c:pt idx="144">
                  <c:v>2.2984482350000002E-2</c:v>
                </c:pt>
                <c:pt idx="145">
                  <c:v>2.4955121800000001E-2</c:v>
                </c:pt>
                <c:pt idx="146">
                  <c:v>2.7423592279999999E-2</c:v>
                </c:pt>
                <c:pt idx="147">
                  <c:v>2.829235792E-2</c:v>
                </c:pt>
                <c:pt idx="148">
                  <c:v>3.1578455120000001E-2</c:v>
                </c:pt>
                <c:pt idx="149">
                  <c:v>3.500300646E-2</c:v>
                </c:pt>
                <c:pt idx="150">
                  <c:v>3.6866728219999999E-2</c:v>
                </c:pt>
                <c:pt idx="151">
                  <c:v>4.0246319029999998E-2</c:v>
                </c:pt>
                <c:pt idx="152">
                  <c:v>4.27759178E-2</c:v>
                </c:pt>
                <c:pt idx="153">
                  <c:v>4.6220418069999998E-2</c:v>
                </c:pt>
                <c:pt idx="154">
                  <c:v>4.9387663599999999E-2</c:v>
                </c:pt>
                <c:pt idx="155">
                  <c:v>5.1355980340000003E-2</c:v>
                </c:pt>
                <c:pt idx="156">
                  <c:v>5.5044140669999998E-2</c:v>
                </c:pt>
                <c:pt idx="157">
                  <c:v>5.8131754399999999E-2</c:v>
                </c:pt>
                <c:pt idx="158">
                  <c:v>6.0568705200000003E-2</c:v>
                </c:pt>
                <c:pt idx="159">
                  <c:v>6.3363663850000002E-2</c:v>
                </c:pt>
                <c:pt idx="160">
                  <c:v>6.5951645370000006E-2</c:v>
                </c:pt>
                <c:pt idx="161">
                  <c:v>6.9550804790000004E-2</c:v>
                </c:pt>
                <c:pt idx="162">
                  <c:v>7.1955278519999999E-2</c:v>
                </c:pt>
                <c:pt idx="163">
                  <c:v>7.4286490679999997E-2</c:v>
                </c:pt>
                <c:pt idx="164">
                  <c:v>7.6602950690000005E-2</c:v>
                </c:pt>
                <c:pt idx="165">
                  <c:v>7.9280577599999999E-2</c:v>
                </c:pt>
                <c:pt idx="166">
                  <c:v>8.0572225149999996E-2</c:v>
                </c:pt>
                <c:pt idx="167">
                  <c:v>8.1963121890000004E-2</c:v>
                </c:pt>
                <c:pt idx="168">
                  <c:v>8.4216535090000003E-2</c:v>
                </c:pt>
                <c:pt idx="169">
                  <c:v>8.4141902630000001E-2</c:v>
                </c:pt>
                <c:pt idx="170">
                  <c:v>8.4320724010000001E-2</c:v>
                </c:pt>
                <c:pt idx="171">
                  <c:v>8.4768027070000002E-2</c:v>
                </c:pt>
                <c:pt idx="172">
                  <c:v>8.4944516420000005E-2</c:v>
                </c:pt>
                <c:pt idx="173">
                  <c:v>8.4160603580000007E-2</c:v>
                </c:pt>
                <c:pt idx="174">
                  <c:v>8.4274798629999995E-2</c:v>
                </c:pt>
                <c:pt idx="175">
                  <c:v>8.2782261070000002E-2</c:v>
                </c:pt>
                <c:pt idx="176">
                  <c:v>8.1316500900000005E-2</c:v>
                </c:pt>
                <c:pt idx="177">
                  <c:v>7.9782404010000002E-2</c:v>
                </c:pt>
                <c:pt idx="178">
                  <c:v>7.7936321500000003E-2</c:v>
                </c:pt>
                <c:pt idx="179">
                  <c:v>7.5052089990000001E-2</c:v>
                </c:pt>
                <c:pt idx="180">
                  <c:v>7.5229234990000005E-2</c:v>
                </c:pt>
                <c:pt idx="181">
                  <c:v>7.2558552030000001E-2</c:v>
                </c:pt>
                <c:pt idx="182">
                  <c:v>7.0781342689999999E-2</c:v>
                </c:pt>
                <c:pt idx="183">
                  <c:v>6.7359127099999999E-2</c:v>
                </c:pt>
                <c:pt idx="184">
                  <c:v>6.7567422990000001E-2</c:v>
                </c:pt>
                <c:pt idx="185">
                  <c:v>6.3355699180000002E-2</c:v>
                </c:pt>
                <c:pt idx="186">
                  <c:v>6.1181213710000001E-2</c:v>
                </c:pt>
                <c:pt idx="187">
                  <c:v>5.9116497640000001E-2</c:v>
                </c:pt>
                <c:pt idx="188">
                  <c:v>5.7619288560000002E-2</c:v>
                </c:pt>
                <c:pt idx="189">
                  <c:v>5.5796369909999997E-2</c:v>
                </c:pt>
                <c:pt idx="190">
                  <c:v>5.339648575E-2</c:v>
                </c:pt>
                <c:pt idx="191">
                  <c:v>5.176409706E-2</c:v>
                </c:pt>
                <c:pt idx="192">
                  <c:v>4.9577534200000002E-2</c:v>
                </c:pt>
                <c:pt idx="193">
                  <c:v>4.7335959970000001E-2</c:v>
                </c:pt>
                <c:pt idx="194">
                  <c:v>4.6151090409999998E-2</c:v>
                </c:pt>
                <c:pt idx="195">
                  <c:v>4.3901424850000002E-2</c:v>
                </c:pt>
                <c:pt idx="196">
                  <c:v>4.276157916E-2</c:v>
                </c:pt>
                <c:pt idx="197">
                  <c:v>4.1156567630000002E-2</c:v>
                </c:pt>
                <c:pt idx="198">
                  <c:v>3.9571929720000003E-2</c:v>
                </c:pt>
                <c:pt idx="199">
                  <c:v>3.7936776880000002E-2</c:v>
                </c:pt>
                <c:pt idx="200">
                  <c:v>3.727509826E-2</c:v>
                </c:pt>
                <c:pt idx="201">
                  <c:v>3.577620536E-2</c:v>
                </c:pt>
                <c:pt idx="202">
                  <c:v>3.5594746470000001E-2</c:v>
                </c:pt>
                <c:pt idx="203">
                  <c:v>3.4609857950000003E-2</c:v>
                </c:pt>
                <c:pt idx="204">
                  <c:v>3.320055827E-2</c:v>
                </c:pt>
                <c:pt idx="205">
                  <c:v>3.2288968559999999E-2</c:v>
                </c:pt>
                <c:pt idx="206">
                  <c:v>3.1432662159999999E-2</c:v>
                </c:pt>
                <c:pt idx="207">
                  <c:v>3.0525356529999999E-2</c:v>
                </c:pt>
                <c:pt idx="208">
                  <c:v>3.062898293E-2</c:v>
                </c:pt>
                <c:pt idx="209">
                  <c:v>2.9848525300000001E-2</c:v>
                </c:pt>
                <c:pt idx="210">
                  <c:v>2.958156168E-2</c:v>
                </c:pt>
                <c:pt idx="211">
                  <c:v>2.8391471129999998E-2</c:v>
                </c:pt>
                <c:pt idx="212">
                  <c:v>2.7679825200000001E-2</c:v>
                </c:pt>
                <c:pt idx="213">
                  <c:v>2.7954813089999999E-2</c:v>
                </c:pt>
                <c:pt idx="214">
                  <c:v>2.7506761250000001E-2</c:v>
                </c:pt>
                <c:pt idx="215">
                  <c:v>2.6737533510000001E-2</c:v>
                </c:pt>
                <c:pt idx="216">
                  <c:v>2.5848738850000001E-2</c:v>
                </c:pt>
                <c:pt idx="217">
                  <c:v>2.576426603E-2</c:v>
                </c:pt>
                <c:pt idx="218">
                  <c:v>2.5192564349999998E-2</c:v>
                </c:pt>
                <c:pt idx="219">
                  <c:v>2.4441249670000002E-2</c:v>
                </c:pt>
                <c:pt idx="220">
                  <c:v>2.3591816429999999E-2</c:v>
                </c:pt>
                <c:pt idx="221">
                  <c:v>2.371717617E-2</c:v>
                </c:pt>
                <c:pt idx="222">
                  <c:v>2.2686900570000001E-2</c:v>
                </c:pt>
                <c:pt idx="223">
                  <c:v>2.235589176E-2</c:v>
                </c:pt>
                <c:pt idx="224">
                  <c:v>2.1929230540000001E-2</c:v>
                </c:pt>
                <c:pt idx="225">
                  <c:v>2.124224789E-2</c:v>
                </c:pt>
                <c:pt idx="226">
                  <c:v>2.0395165310000001E-2</c:v>
                </c:pt>
                <c:pt idx="227">
                  <c:v>2.0080780610000001E-2</c:v>
                </c:pt>
                <c:pt idx="228">
                  <c:v>1.95572041E-2</c:v>
                </c:pt>
                <c:pt idx="229">
                  <c:v>1.897860132E-2</c:v>
                </c:pt>
                <c:pt idx="230">
                  <c:v>1.7935832959999998E-2</c:v>
                </c:pt>
                <c:pt idx="231">
                  <c:v>1.6825702040000001E-2</c:v>
                </c:pt>
                <c:pt idx="232">
                  <c:v>1.631673053E-2</c:v>
                </c:pt>
                <c:pt idx="233">
                  <c:v>1.6158936549999999E-2</c:v>
                </c:pt>
                <c:pt idx="234">
                  <c:v>1.522753481E-2</c:v>
                </c:pt>
                <c:pt idx="235">
                  <c:v>1.4904383570000001E-2</c:v>
                </c:pt>
                <c:pt idx="236">
                  <c:v>1.4043919740000001E-2</c:v>
                </c:pt>
                <c:pt idx="237">
                  <c:v>1.3134032489999999E-2</c:v>
                </c:pt>
                <c:pt idx="238">
                  <c:v>1.3498805460000001E-2</c:v>
                </c:pt>
                <c:pt idx="239">
                  <c:v>1.2514467350000001E-2</c:v>
                </c:pt>
                <c:pt idx="240">
                  <c:v>1.2383378109999999E-2</c:v>
                </c:pt>
                <c:pt idx="241">
                  <c:v>1.1284623299999999E-2</c:v>
                </c:pt>
                <c:pt idx="242">
                  <c:v>1.105105225E-2</c:v>
                </c:pt>
                <c:pt idx="243">
                  <c:v>1.053328253E-2</c:v>
                </c:pt>
                <c:pt idx="244">
                  <c:v>1.00281043E-2</c:v>
                </c:pt>
                <c:pt idx="245">
                  <c:v>9.5779169349999999E-3</c:v>
                </c:pt>
                <c:pt idx="246">
                  <c:v>9.6354782579999992E-3</c:v>
                </c:pt>
                <c:pt idx="247">
                  <c:v>8.7116090579999993E-3</c:v>
                </c:pt>
                <c:pt idx="248">
                  <c:v>8.99994839E-3</c:v>
                </c:pt>
                <c:pt idx="249">
                  <c:v>8.5389986629999994E-3</c:v>
                </c:pt>
                <c:pt idx="250">
                  <c:v>7.7286157759999998E-3</c:v>
                </c:pt>
                <c:pt idx="251">
                  <c:v>7.6517835260000002E-3</c:v>
                </c:pt>
                <c:pt idx="252">
                  <c:v>6.522584241E-3</c:v>
                </c:pt>
                <c:pt idx="253">
                  <c:v>6.5817390569999999E-3</c:v>
                </c:pt>
                <c:pt idx="254">
                  <c:v>6.4979102459999999E-3</c:v>
                </c:pt>
                <c:pt idx="255">
                  <c:v>6.0337791219999999E-3</c:v>
                </c:pt>
                <c:pt idx="256">
                  <c:v>6.0527045280000004E-3</c:v>
                </c:pt>
                <c:pt idx="257">
                  <c:v>5.7628778740000004E-3</c:v>
                </c:pt>
                <c:pt idx="258">
                  <c:v>6.3875117339999999E-3</c:v>
                </c:pt>
                <c:pt idx="259">
                  <c:v>4.9842833540000003E-3</c:v>
                </c:pt>
                <c:pt idx="260">
                  <c:v>5.0791352990000004E-3</c:v>
                </c:pt>
                <c:pt idx="261">
                  <c:v>5.1260711630000001E-3</c:v>
                </c:pt>
                <c:pt idx="262">
                  <c:v>5.0651496279999998E-3</c:v>
                </c:pt>
                <c:pt idx="263">
                  <c:v>5.65696694E-3</c:v>
                </c:pt>
                <c:pt idx="264">
                  <c:v>5.2894954570000003E-3</c:v>
                </c:pt>
                <c:pt idx="265">
                  <c:v>3.9186412469999999E-3</c:v>
                </c:pt>
                <c:pt idx="266">
                  <c:v>4.2100618589999998E-3</c:v>
                </c:pt>
                <c:pt idx="267">
                  <c:v>4.1153999049999999E-3</c:v>
                </c:pt>
                <c:pt idx="268">
                  <c:v>2.957788063E-3</c:v>
                </c:pt>
                <c:pt idx="269">
                  <c:v>3.6018879619999999E-3</c:v>
                </c:pt>
                <c:pt idx="270">
                  <c:v>3.5296969580000002E-3</c:v>
                </c:pt>
                <c:pt idx="271">
                  <c:v>3.2239714639999998E-3</c:v>
                </c:pt>
                <c:pt idx="272">
                  <c:v>2.8300206180000001E-3</c:v>
                </c:pt>
                <c:pt idx="273">
                  <c:v>2.3395218890000001E-3</c:v>
                </c:pt>
                <c:pt idx="274">
                  <c:v>2.9337848540000001E-3</c:v>
                </c:pt>
                <c:pt idx="275">
                  <c:v>2.042331034E-3</c:v>
                </c:pt>
                <c:pt idx="276">
                  <c:v>2.5771241639999999E-3</c:v>
                </c:pt>
                <c:pt idx="277">
                  <c:v>2.484275494E-3</c:v>
                </c:pt>
                <c:pt idx="278">
                  <c:v>1.9449420510000001E-3</c:v>
                </c:pt>
                <c:pt idx="279">
                  <c:v>2.1684621460000002E-3</c:v>
                </c:pt>
                <c:pt idx="280">
                  <c:v>1.9124664830000001E-3</c:v>
                </c:pt>
                <c:pt idx="281">
                  <c:v>1.7773124860000001E-3</c:v>
                </c:pt>
                <c:pt idx="282">
                  <c:v>1.7465648709999999E-3</c:v>
                </c:pt>
                <c:pt idx="283">
                  <c:v>1.6459941400000001E-3</c:v>
                </c:pt>
                <c:pt idx="284">
                  <c:v>1.851474284E-3</c:v>
                </c:pt>
                <c:pt idx="285">
                  <c:v>1.123115886E-3</c:v>
                </c:pt>
                <c:pt idx="286">
                  <c:v>1.7815232280000001E-3</c:v>
                </c:pt>
                <c:pt idx="287">
                  <c:v>8.6781341819999996E-4</c:v>
                </c:pt>
                <c:pt idx="288">
                  <c:v>1.6396279680000001E-3</c:v>
                </c:pt>
                <c:pt idx="289">
                  <c:v>1.3406823849999999E-3</c:v>
                </c:pt>
                <c:pt idx="290">
                  <c:v>1.583584351E-3</c:v>
                </c:pt>
                <c:pt idx="291">
                  <c:v>1.1302269999999999E-3</c:v>
                </c:pt>
                <c:pt idx="292">
                  <c:v>8.601878071E-4</c:v>
                </c:pt>
                <c:pt idx="293">
                  <c:v>1.3342947930000001E-3</c:v>
                </c:pt>
                <c:pt idx="294">
                  <c:v>3.3302119119999997E-4</c:v>
                </c:pt>
                <c:pt idx="295">
                  <c:v>5.6468107499999995E-4</c:v>
                </c:pt>
                <c:pt idx="296">
                  <c:v>4.0952785639999999E-4</c:v>
                </c:pt>
                <c:pt idx="297" formatCode="0.00E+00">
                  <c:v>9.4727089159999997E-5</c:v>
                </c:pt>
                <c:pt idx="298">
                  <c:v>3.0408534800000002E-4</c:v>
                </c:pt>
                <c:pt idx="299">
                  <c:v>6.9481716490000004E-4</c:v>
                </c:pt>
                <c:pt idx="300">
                  <c:v>8.3124276719999998E-4</c:v>
                </c:pt>
                <c:pt idx="301">
                  <c:v>1.2248895360000001E-3</c:v>
                </c:pt>
                <c:pt idx="302">
                  <c:v>8.6093996649999995E-4</c:v>
                </c:pt>
                <c:pt idx="303">
                  <c:v>8.7821460330000001E-4</c:v>
                </c:pt>
                <c:pt idx="304">
                  <c:v>2.4124655469999999E-4</c:v>
                </c:pt>
                <c:pt idx="305">
                  <c:v>6.7604612560000004E-4</c:v>
                </c:pt>
                <c:pt idx="306">
                  <c:v>2.80098815E-4</c:v>
                </c:pt>
                <c:pt idx="307">
                  <c:v>4.7031787110000001E-4</c:v>
                </c:pt>
                <c:pt idx="308" formatCode="0.00E+00">
                  <c:v>7.2978677049999999E-5</c:v>
                </c:pt>
                <c:pt idx="309">
                  <c:v>1.7665588530000001E-4</c:v>
                </c:pt>
                <c:pt idx="310">
                  <c:v>1.939809881E-4</c:v>
                </c:pt>
                <c:pt idx="311">
                  <c:v>6.3531781779999996E-4</c:v>
                </c:pt>
                <c:pt idx="312">
                  <c:v>1.8906049079999999E-4</c:v>
                </c:pt>
                <c:pt idx="313">
                  <c:v>4.5829394370000001E-4</c:v>
                </c:pt>
                <c:pt idx="314">
                  <c:v>6.5901287600000002E-4</c:v>
                </c:pt>
                <c:pt idx="315">
                  <c:v>5.1947956669999996E-4</c:v>
                </c:pt>
                <c:pt idx="316">
                  <c:v>6.3837686320000005E-4</c:v>
                </c:pt>
                <c:pt idx="317">
                  <c:v>8.5928000040000005E-4</c:v>
                </c:pt>
                <c:pt idx="318">
                  <c:v>5.2284874249999998E-4</c:v>
                </c:pt>
                <c:pt idx="319">
                  <c:v>9.3318143629999998E-4</c:v>
                </c:pt>
                <c:pt idx="320">
                  <c:v>9.3626853780000004E-4</c:v>
                </c:pt>
                <c:pt idx="321">
                  <c:v>6.2227831219999999E-4</c:v>
                </c:pt>
                <c:pt idx="322">
                  <c:v>7.5951090549999998E-4</c:v>
                </c:pt>
                <c:pt idx="323">
                  <c:v>6.434579846E-4</c:v>
                </c:pt>
                <c:pt idx="324">
                  <c:v>5.3715525429999999E-4</c:v>
                </c:pt>
                <c:pt idx="325">
                  <c:v>1.320922747E-3</c:v>
                </c:pt>
                <c:pt idx="326">
                  <c:v>1.4778565380000001E-3</c:v>
                </c:pt>
                <c:pt idx="327">
                  <c:v>8.5891684279999997E-4</c:v>
                </c:pt>
                <c:pt idx="328">
                  <c:v>8.8783784300000004E-4</c:v>
                </c:pt>
                <c:pt idx="329">
                  <c:v>5.7637097780000003E-4</c:v>
                </c:pt>
                <c:pt idx="330">
                  <c:v>3.0999153390000002E-4</c:v>
                </c:pt>
                <c:pt idx="331">
                  <c:v>2.1775557249999999E-4</c:v>
                </c:pt>
                <c:pt idx="332">
                  <c:v>7.0485123430000002E-4</c:v>
                </c:pt>
                <c:pt idx="333">
                  <c:v>8.1456650509999999E-4</c:v>
                </c:pt>
                <c:pt idx="334">
                  <c:v>1.1812804729999999E-3</c:v>
                </c:pt>
                <c:pt idx="335">
                  <c:v>5.1398517099999997E-4</c:v>
                </c:pt>
                <c:pt idx="336">
                  <c:v>6.3293287530000002E-4</c:v>
                </c:pt>
                <c:pt idx="337">
                  <c:v>4.164977872E-4</c:v>
                </c:pt>
                <c:pt idx="338">
                  <c:v>1.1994625669999999E-4</c:v>
                </c:pt>
                <c:pt idx="339">
                  <c:v>3.58124671E-4</c:v>
                </c:pt>
                <c:pt idx="340">
                  <c:v>3.2794367869999998E-4</c:v>
                </c:pt>
                <c:pt idx="341">
                  <c:v>3.8457685149999998E-4</c:v>
                </c:pt>
                <c:pt idx="342">
                  <c:v>7.2867970449999998E-4</c:v>
                </c:pt>
                <c:pt idx="343">
                  <c:v>-1.111401289E-4</c:v>
                </c:pt>
                <c:pt idx="344" formatCode="0.00E+00">
                  <c:v>9.0765686759999999E-5</c:v>
                </c:pt>
                <c:pt idx="345" formatCode="0.00E+00">
                  <c:v>3.8183483410000001E-5</c:v>
                </c:pt>
                <c:pt idx="346">
                  <c:v>6.9619133139999997E-4</c:v>
                </c:pt>
                <c:pt idx="347">
                  <c:v>6.8156846100000002E-4</c:v>
                </c:pt>
                <c:pt idx="348">
                  <c:v>3.7962826899999997E-4</c:v>
                </c:pt>
                <c:pt idx="349">
                  <c:v>3.7418751159999999E-4</c:v>
                </c:pt>
                <c:pt idx="350">
                  <c:v>4.3668277789999998E-4</c:v>
                </c:pt>
                <c:pt idx="351" formatCode="0.00E+00">
                  <c:v>6.2545004770000006E-5</c:v>
                </c:pt>
                <c:pt idx="352">
                  <c:v>3.9856787769999998E-4</c:v>
                </c:pt>
                <c:pt idx="353">
                  <c:v>1.069448423E-3</c:v>
                </c:pt>
                <c:pt idx="354">
                  <c:v>1.0419944300000001E-3</c:v>
                </c:pt>
                <c:pt idx="355">
                  <c:v>6.1229808489999995E-4</c:v>
                </c:pt>
                <c:pt idx="356">
                  <c:v>1.061455929E-3</c:v>
                </c:pt>
                <c:pt idx="357">
                  <c:v>4.8102048460000002E-4</c:v>
                </c:pt>
                <c:pt idx="358">
                  <c:v>6.0493615460000005E-4</c:v>
                </c:pt>
                <c:pt idx="359">
                  <c:v>1.686021424E-4</c:v>
                </c:pt>
                <c:pt idx="360">
                  <c:v>1.299670112E-4</c:v>
                </c:pt>
                <c:pt idx="361">
                  <c:v>7.6690135760000002E-4</c:v>
                </c:pt>
                <c:pt idx="362">
                  <c:v>1.097085769E-3</c:v>
                </c:pt>
                <c:pt idx="363">
                  <c:v>1.0773631510000001E-3</c:v>
                </c:pt>
                <c:pt idx="364">
                  <c:v>1.0712388900000001E-3</c:v>
                </c:pt>
                <c:pt idx="365">
                  <c:v>1.2546655490000001E-3</c:v>
                </c:pt>
                <c:pt idx="366">
                  <c:v>1.4268461379999999E-3</c:v>
                </c:pt>
                <c:pt idx="367">
                  <c:v>2.4280058280000001E-4</c:v>
                </c:pt>
                <c:pt idx="368">
                  <c:v>1.193090808E-3</c:v>
                </c:pt>
                <c:pt idx="369">
                  <c:v>2.031095792E-3</c:v>
                </c:pt>
                <c:pt idx="370">
                  <c:v>2.1614639549999998E-3</c:v>
                </c:pt>
                <c:pt idx="371">
                  <c:v>1.8441433789999999E-3</c:v>
                </c:pt>
                <c:pt idx="372">
                  <c:v>1.9702687860000002E-3</c:v>
                </c:pt>
                <c:pt idx="373">
                  <c:v>2.8652225159999998E-3</c:v>
                </c:pt>
                <c:pt idx="374">
                  <c:v>2.7550922240000002E-3</c:v>
                </c:pt>
                <c:pt idx="375">
                  <c:v>3.2917556819999998E-3</c:v>
                </c:pt>
                <c:pt idx="376">
                  <c:v>4.0177018380000004E-3</c:v>
                </c:pt>
                <c:pt idx="377">
                  <c:v>3.9910799820000002E-3</c:v>
                </c:pt>
                <c:pt idx="378">
                  <c:v>4.9719768580000004E-3</c:v>
                </c:pt>
                <c:pt idx="379">
                  <c:v>3.7477156150000001E-3</c:v>
                </c:pt>
                <c:pt idx="380">
                  <c:v>5.2105789069999998E-3</c:v>
                </c:pt>
                <c:pt idx="381">
                  <c:v>5.3590969179999996E-3</c:v>
                </c:pt>
                <c:pt idx="382">
                  <c:v>6.2915072779999998E-3</c:v>
                </c:pt>
                <c:pt idx="383">
                  <c:v>6.4469110220000004E-3</c:v>
                </c:pt>
                <c:pt idx="384">
                  <c:v>6.4641465429999996E-3</c:v>
                </c:pt>
                <c:pt idx="385">
                  <c:v>7.6364241540000004E-3</c:v>
                </c:pt>
                <c:pt idx="386">
                  <c:v>7.8432569279999996E-3</c:v>
                </c:pt>
                <c:pt idx="387">
                  <c:v>9.2179020869999993E-3</c:v>
                </c:pt>
                <c:pt idx="388">
                  <c:v>8.6216907949999994E-3</c:v>
                </c:pt>
                <c:pt idx="389">
                  <c:v>9.5052020619999997E-3</c:v>
                </c:pt>
                <c:pt idx="390">
                  <c:v>9.5133520659999998E-3</c:v>
                </c:pt>
                <c:pt idx="391">
                  <c:v>9.099461138E-3</c:v>
                </c:pt>
                <c:pt idx="392">
                  <c:v>9.2931604010000005E-3</c:v>
                </c:pt>
                <c:pt idx="393">
                  <c:v>9.5389653000000005E-3</c:v>
                </c:pt>
                <c:pt idx="394">
                  <c:v>9.2965988439999998E-3</c:v>
                </c:pt>
                <c:pt idx="395">
                  <c:v>8.695683442E-3</c:v>
                </c:pt>
                <c:pt idx="396">
                  <c:v>8.7647242470000001E-3</c:v>
                </c:pt>
                <c:pt idx="397">
                  <c:v>8.1049352879999995E-3</c:v>
                </c:pt>
                <c:pt idx="398">
                  <c:v>8.1817684699999997E-3</c:v>
                </c:pt>
                <c:pt idx="399">
                  <c:v>8.7741008029999998E-3</c:v>
                </c:pt>
                <c:pt idx="400">
                  <c:v>7.4465172370000001E-3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46-41A0-82A8-610822056C05}"/>
            </c:ext>
          </c:extLst>
        </c:ser>
        <c:ser>
          <c:idx val="2"/>
          <c:order val="2"/>
          <c:tx>
            <c:v>yellow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Sheet1!$E$3:$E$503</c:f>
              <c:numCache>
                <c:formatCode>General</c:formatCode>
                <c:ptCount val="501"/>
                <c:pt idx="0">
                  <c:v>799.93231200000002</c:v>
                </c:pt>
                <c:pt idx="1">
                  <c:v>798.95983890000002</c:v>
                </c:pt>
                <c:pt idx="2">
                  <c:v>797.98699950000002</c:v>
                </c:pt>
                <c:pt idx="3">
                  <c:v>797.01373290000004</c:v>
                </c:pt>
                <c:pt idx="4">
                  <c:v>796.04010010000002</c:v>
                </c:pt>
                <c:pt idx="5">
                  <c:v>795.06610109999997</c:v>
                </c:pt>
                <c:pt idx="6">
                  <c:v>793.95251459999997</c:v>
                </c:pt>
                <c:pt idx="7">
                  <c:v>792.97772220000002</c:v>
                </c:pt>
                <c:pt idx="8">
                  <c:v>792.00250240000003</c:v>
                </c:pt>
                <c:pt idx="9">
                  <c:v>791.02697750000004</c:v>
                </c:pt>
                <c:pt idx="10">
                  <c:v>790.05102539999996</c:v>
                </c:pt>
                <c:pt idx="11">
                  <c:v>788.93524170000001</c:v>
                </c:pt>
                <c:pt idx="12">
                  <c:v>787.95855710000001</c:v>
                </c:pt>
                <c:pt idx="13">
                  <c:v>786.98144530000002</c:v>
                </c:pt>
                <c:pt idx="14">
                  <c:v>786.0039673</c:v>
                </c:pt>
                <c:pt idx="15">
                  <c:v>785.02612299999998</c:v>
                </c:pt>
                <c:pt idx="16">
                  <c:v>784.04791260000002</c:v>
                </c:pt>
                <c:pt idx="17">
                  <c:v>783.06933590000006</c:v>
                </c:pt>
                <c:pt idx="18">
                  <c:v>781.95050049999998</c:v>
                </c:pt>
                <c:pt idx="19">
                  <c:v>780.97113039999999</c:v>
                </c:pt>
                <c:pt idx="20">
                  <c:v>779.99139400000001</c:v>
                </c:pt>
                <c:pt idx="21">
                  <c:v>779.01129149999997</c:v>
                </c:pt>
                <c:pt idx="22">
                  <c:v>778.03082280000001</c:v>
                </c:pt>
                <c:pt idx="23">
                  <c:v>777.04998780000005</c:v>
                </c:pt>
                <c:pt idx="24">
                  <c:v>776.06878659999995</c:v>
                </c:pt>
                <c:pt idx="25">
                  <c:v>774.94696039999997</c:v>
                </c:pt>
                <c:pt idx="26">
                  <c:v>773.96496579999996</c:v>
                </c:pt>
                <c:pt idx="27">
                  <c:v>772.98260500000004</c:v>
                </c:pt>
                <c:pt idx="28">
                  <c:v>771.9998779</c:v>
                </c:pt>
                <c:pt idx="29">
                  <c:v>771.01678470000002</c:v>
                </c:pt>
                <c:pt idx="30">
                  <c:v>770.03332520000004</c:v>
                </c:pt>
                <c:pt idx="31">
                  <c:v>769.04949950000002</c:v>
                </c:pt>
                <c:pt idx="32">
                  <c:v>768.06536870000002</c:v>
                </c:pt>
                <c:pt idx="33">
                  <c:v>766.94012450000002</c:v>
                </c:pt>
                <c:pt idx="34">
                  <c:v>765.95513919999996</c:v>
                </c:pt>
                <c:pt idx="35">
                  <c:v>764.96984859999998</c:v>
                </c:pt>
                <c:pt idx="36">
                  <c:v>763.98419190000004</c:v>
                </c:pt>
                <c:pt idx="37">
                  <c:v>762.99810790000004</c:v>
                </c:pt>
                <c:pt idx="38">
                  <c:v>762.01171880000004</c:v>
                </c:pt>
                <c:pt idx="39">
                  <c:v>761.02496340000005</c:v>
                </c:pt>
                <c:pt idx="40">
                  <c:v>760.03784180000002</c:v>
                </c:pt>
                <c:pt idx="41">
                  <c:v>759.05041500000004</c:v>
                </c:pt>
                <c:pt idx="42">
                  <c:v>758.06256099999996</c:v>
                </c:pt>
                <c:pt idx="43">
                  <c:v>756.93316649999997</c:v>
                </c:pt>
                <c:pt idx="44">
                  <c:v>755.94458010000005</c:v>
                </c:pt>
                <c:pt idx="45">
                  <c:v>754.95562740000003</c:v>
                </c:pt>
                <c:pt idx="46">
                  <c:v>753.96630860000005</c:v>
                </c:pt>
                <c:pt idx="47">
                  <c:v>752.97662349999996</c:v>
                </c:pt>
                <c:pt idx="48">
                  <c:v>751.98657230000003</c:v>
                </c:pt>
                <c:pt idx="49">
                  <c:v>750.99621579999996</c:v>
                </c:pt>
                <c:pt idx="50">
                  <c:v>750.00549320000005</c:v>
                </c:pt>
                <c:pt idx="51">
                  <c:v>749.01440430000002</c:v>
                </c:pt>
                <c:pt idx="52">
                  <c:v>748.02294919999997</c:v>
                </c:pt>
                <c:pt idx="53">
                  <c:v>747.0311279</c:v>
                </c:pt>
                <c:pt idx="54">
                  <c:v>746.03900150000004</c:v>
                </c:pt>
                <c:pt idx="55">
                  <c:v>745.04650879999997</c:v>
                </c:pt>
                <c:pt idx="56">
                  <c:v>744.05364989999998</c:v>
                </c:pt>
                <c:pt idx="57">
                  <c:v>743.06042479999996</c:v>
                </c:pt>
                <c:pt idx="58">
                  <c:v>742.06689449999999</c:v>
                </c:pt>
                <c:pt idx="59">
                  <c:v>740.93096920000005</c:v>
                </c:pt>
                <c:pt idx="60">
                  <c:v>739.93664550000005</c:v>
                </c:pt>
                <c:pt idx="61">
                  <c:v>738.94201659999999</c:v>
                </c:pt>
                <c:pt idx="62">
                  <c:v>737.94702150000001</c:v>
                </c:pt>
                <c:pt idx="63">
                  <c:v>736.95166019999999</c:v>
                </c:pt>
                <c:pt idx="64">
                  <c:v>735.95593259999998</c:v>
                </c:pt>
                <c:pt idx="65">
                  <c:v>734.95989989999998</c:v>
                </c:pt>
                <c:pt idx="66">
                  <c:v>733.96350099999995</c:v>
                </c:pt>
                <c:pt idx="67">
                  <c:v>732.96679689999996</c:v>
                </c:pt>
                <c:pt idx="68">
                  <c:v>731.96966550000002</c:v>
                </c:pt>
                <c:pt idx="69">
                  <c:v>730.97222899999997</c:v>
                </c:pt>
                <c:pt idx="70">
                  <c:v>729.97448729999996</c:v>
                </c:pt>
                <c:pt idx="71">
                  <c:v>728.97637940000004</c:v>
                </c:pt>
                <c:pt idx="72">
                  <c:v>727.97790529999997</c:v>
                </c:pt>
                <c:pt idx="73">
                  <c:v>726.97906490000003</c:v>
                </c:pt>
                <c:pt idx="74">
                  <c:v>725.97991939999997</c:v>
                </c:pt>
                <c:pt idx="75">
                  <c:v>724.9804077</c:v>
                </c:pt>
                <c:pt idx="76">
                  <c:v>723.98059079999996</c:v>
                </c:pt>
                <c:pt idx="77">
                  <c:v>722.9804077</c:v>
                </c:pt>
                <c:pt idx="78">
                  <c:v>721.97985840000001</c:v>
                </c:pt>
                <c:pt idx="79">
                  <c:v>720.97900389999995</c:v>
                </c:pt>
                <c:pt idx="80">
                  <c:v>719.97784420000005</c:v>
                </c:pt>
                <c:pt idx="81">
                  <c:v>718.97625730000004</c:v>
                </c:pt>
                <c:pt idx="82">
                  <c:v>717.9744263</c:v>
                </c:pt>
                <c:pt idx="83">
                  <c:v>716.97216800000001</c:v>
                </c:pt>
                <c:pt idx="84">
                  <c:v>715.96960449999995</c:v>
                </c:pt>
                <c:pt idx="85">
                  <c:v>714.96673580000004</c:v>
                </c:pt>
                <c:pt idx="86">
                  <c:v>713.96350099999995</c:v>
                </c:pt>
                <c:pt idx="87">
                  <c:v>712.95989989999998</c:v>
                </c:pt>
                <c:pt idx="88">
                  <c:v>711.95599370000002</c:v>
                </c:pt>
                <c:pt idx="89">
                  <c:v>710.95178220000003</c:v>
                </c:pt>
                <c:pt idx="90">
                  <c:v>709.94720459999996</c:v>
                </c:pt>
                <c:pt idx="91">
                  <c:v>708.94226070000002</c:v>
                </c:pt>
                <c:pt idx="92">
                  <c:v>707.93701169999997</c:v>
                </c:pt>
                <c:pt idx="93">
                  <c:v>706.93145749999996</c:v>
                </c:pt>
                <c:pt idx="94">
                  <c:v>706.06921390000002</c:v>
                </c:pt>
                <c:pt idx="95">
                  <c:v>705.06304929999999</c:v>
                </c:pt>
                <c:pt idx="96">
                  <c:v>704.0565186</c:v>
                </c:pt>
                <c:pt idx="97">
                  <c:v>703.04962160000002</c:v>
                </c:pt>
                <c:pt idx="98">
                  <c:v>702.04241939999997</c:v>
                </c:pt>
                <c:pt idx="99">
                  <c:v>701.03491210000004</c:v>
                </c:pt>
                <c:pt idx="100">
                  <c:v>700.02703859999997</c:v>
                </c:pt>
                <c:pt idx="101">
                  <c:v>699.01885990000005</c:v>
                </c:pt>
                <c:pt idx="102">
                  <c:v>698.01031490000003</c:v>
                </c:pt>
                <c:pt idx="103">
                  <c:v>697.00146480000001</c:v>
                </c:pt>
                <c:pt idx="104">
                  <c:v>695.9923096</c:v>
                </c:pt>
                <c:pt idx="105">
                  <c:v>694.98278809999999</c:v>
                </c:pt>
                <c:pt idx="106">
                  <c:v>693.97296140000003</c:v>
                </c:pt>
                <c:pt idx="107">
                  <c:v>692.9627686</c:v>
                </c:pt>
                <c:pt idx="108">
                  <c:v>691.95227050000005</c:v>
                </c:pt>
                <c:pt idx="109">
                  <c:v>690.9414673</c:v>
                </c:pt>
                <c:pt idx="110">
                  <c:v>689.93029790000003</c:v>
                </c:pt>
                <c:pt idx="111">
                  <c:v>689.06335449999995</c:v>
                </c:pt>
                <c:pt idx="112">
                  <c:v>688.05163570000002</c:v>
                </c:pt>
                <c:pt idx="113">
                  <c:v>687.03955080000003</c:v>
                </c:pt>
                <c:pt idx="114">
                  <c:v>686.0271606</c:v>
                </c:pt>
                <c:pt idx="115">
                  <c:v>685.01440430000002</c:v>
                </c:pt>
                <c:pt idx="116">
                  <c:v>684.00134279999997</c:v>
                </c:pt>
                <c:pt idx="117">
                  <c:v>682.98797609999997</c:v>
                </c:pt>
                <c:pt idx="118">
                  <c:v>681.97430420000001</c:v>
                </c:pt>
                <c:pt idx="119">
                  <c:v>680.96026610000001</c:v>
                </c:pt>
                <c:pt idx="120">
                  <c:v>679.94592290000003</c:v>
                </c:pt>
                <c:pt idx="121">
                  <c:v>678.93127440000001</c:v>
                </c:pt>
                <c:pt idx="122">
                  <c:v>678.06134029999998</c:v>
                </c:pt>
                <c:pt idx="123">
                  <c:v>677.04608150000001</c:v>
                </c:pt>
                <c:pt idx="124">
                  <c:v>676.03051760000005</c:v>
                </c:pt>
                <c:pt idx="125">
                  <c:v>675.01464840000006</c:v>
                </c:pt>
                <c:pt idx="126">
                  <c:v>673.99841309999999</c:v>
                </c:pt>
                <c:pt idx="127">
                  <c:v>672.98187259999997</c:v>
                </c:pt>
                <c:pt idx="128">
                  <c:v>671.9650269</c:v>
                </c:pt>
                <c:pt idx="129">
                  <c:v>670.94787599999995</c:v>
                </c:pt>
                <c:pt idx="130">
                  <c:v>669.93041989999995</c:v>
                </c:pt>
                <c:pt idx="131">
                  <c:v>669.05804439999997</c:v>
                </c:pt>
                <c:pt idx="132">
                  <c:v>668.03997800000002</c:v>
                </c:pt>
                <c:pt idx="133">
                  <c:v>667.0216064</c:v>
                </c:pt>
                <c:pt idx="134">
                  <c:v>666.00286870000002</c:v>
                </c:pt>
                <c:pt idx="135">
                  <c:v>664.98388669999997</c:v>
                </c:pt>
                <c:pt idx="136">
                  <c:v>663.96453859999997</c:v>
                </c:pt>
                <c:pt idx="137">
                  <c:v>662.94488530000001</c:v>
                </c:pt>
                <c:pt idx="138">
                  <c:v>662.07067870000003</c:v>
                </c:pt>
                <c:pt idx="139">
                  <c:v>661.05047609999997</c:v>
                </c:pt>
                <c:pt idx="140">
                  <c:v>660.02990720000003</c:v>
                </c:pt>
                <c:pt idx="141">
                  <c:v>659.00909420000005</c:v>
                </c:pt>
                <c:pt idx="142">
                  <c:v>657.98791500000004</c:v>
                </c:pt>
                <c:pt idx="143">
                  <c:v>656.96649170000001</c:v>
                </c:pt>
                <c:pt idx="144">
                  <c:v>655.94470209999997</c:v>
                </c:pt>
                <c:pt idx="145">
                  <c:v>655.06866460000003</c:v>
                </c:pt>
                <c:pt idx="146">
                  <c:v>654.04632570000001</c:v>
                </c:pt>
                <c:pt idx="147">
                  <c:v>653.02362059999996</c:v>
                </c:pt>
                <c:pt idx="148">
                  <c:v>652.00067139999999</c:v>
                </c:pt>
                <c:pt idx="149">
                  <c:v>650.97741699999995</c:v>
                </c:pt>
                <c:pt idx="150">
                  <c:v>649.95379639999999</c:v>
                </c:pt>
                <c:pt idx="151">
                  <c:v>648.92993160000003</c:v>
                </c:pt>
                <c:pt idx="152">
                  <c:v>648.05206299999998</c:v>
                </c:pt>
                <c:pt idx="153">
                  <c:v>647.02758789999996</c:v>
                </c:pt>
                <c:pt idx="154">
                  <c:v>646.00286870000002</c:v>
                </c:pt>
                <c:pt idx="155">
                  <c:v>644.97778319999998</c:v>
                </c:pt>
                <c:pt idx="156">
                  <c:v>643.95239260000005</c:v>
                </c:pt>
                <c:pt idx="157">
                  <c:v>642.92675780000002</c:v>
                </c:pt>
                <c:pt idx="158">
                  <c:v>642.04736330000003</c:v>
                </c:pt>
                <c:pt idx="159">
                  <c:v>641.02111820000005</c:v>
                </c:pt>
                <c:pt idx="160">
                  <c:v>639.99456789999999</c:v>
                </c:pt>
                <c:pt idx="161">
                  <c:v>638.96771239999998</c:v>
                </c:pt>
                <c:pt idx="162">
                  <c:v>637.94055179999998</c:v>
                </c:pt>
                <c:pt idx="163">
                  <c:v>637.05993650000005</c:v>
                </c:pt>
                <c:pt idx="164">
                  <c:v>636.03222659999994</c:v>
                </c:pt>
                <c:pt idx="165">
                  <c:v>635.00421140000003</c:v>
                </c:pt>
                <c:pt idx="166">
                  <c:v>633.97589110000001</c:v>
                </c:pt>
                <c:pt idx="167">
                  <c:v>632.94732669999996</c:v>
                </c:pt>
                <c:pt idx="168">
                  <c:v>632.06542969999998</c:v>
                </c:pt>
                <c:pt idx="169">
                  <c:v>631.03625490000002</c:v>
                </c:pt>
                <c:pt idx="170">
                  <c:v>630.00677489999998</c:v>
                </c:pt>
                <c:pt idx="171">
                  <c:v>628.97705080000003</c:v>
                </c:pt>
                <c:pt idx="172">
                  <c:v>627.94702150000001</c:v>
                </c:pt>
                <c:pt idx="173">
                  <c:v>627.06384279999997</c:v>
                </c:pt>
                <c:pt idx="174">
                  <c:v>626.03326419999996</c:v>
                </c:pt>
                <c:pt idx="175">
                  <c:v>625.00238039999999</c:v>
                </c:pt>
                <c:pt idx="176">
                  <c:v>623.97119139999995</c:v>
                </c:pt>
                <c:pt idx="177">
                  <c:v>622.93969730000003</c:v>
                </c:pt>
                <c:pt idx="178">
                  <c:v>622.05529790000003</c:v>
                </c:pt>
                <c:pt idx="179">
                  <c:v>621.0233154</c:v>
                </c:pt>
                <c:pt idx="180">
                  <c:v>619.99096680000002</c:v>
                </c:pt>
                <c:pt idx="181">
                  <c:v>618.95837400000005</c:v>
                </c:pt>
                <c:pt idx="182">
                  <c:v>618.07299799999998</c:v>
                </c:pt>
                <c:pt idx="183">
                  <c:v>617.03985599999999</c:v>
                </c:pt>
                <c:pt idx="184">
                  <c:v>616.00640869999995</c:v>
                </c:pt>
                <c:pt idx="185">
                  <c:v>614.97265630000004</c:v>
                </c:pt>
                <c:pt idx="186">
                  <c:v>613.93865970000002</c:v>
                </c:pt>
                <c:pt idx="187">
                  <c:v>613.05212400000005</c:v>
                </c:pt>
                <c:pt idx="188">
                  <c:v>612.01751709999996</c:v>
                </c:pt>
                <c:pt idx="189">
                  <c:v>610.98266599999999</c:v>
                </c:pt>
                <c:pt idx="190">
                  <c:v>609.94750980000003</c:v>
                </c:pt>
                <c:pt idx="191">
                  <c:v>609.05999759999997</c:v>
                </c:pt>
                <c:pt idx="192">
                  <c:v>608.02435300000002</c:v>
                </c:pt>
                <c:pt idx="193">
                  <c:v>606.98840329999996</c:v>
                </c:pt>
                <c:pt idx="194">
                  <c:v>605.95214840000006</c:v>
                </c:pt>
                <c:pt idx="195">
                  <c:v>605.06365970000002</c:v>
                </c:pt>
                <c:pt idx="196">
                  <c:v>604.02691649999997</c:v>
                </c:pt>
                <c:pt idx="197">
                  <c:v>602.98980710000001</c:v>
                </c:pt>
                <c:pt idx="198">
                  <c:v>601.95245360000001</c:v>
                </c:pt>
                <c:pt idx="199">
                  <c:v>601.06311040000003</c:v>
                </c:pt>
                <c:pt idx="200">
                  <c:v>600.02520749999996</c:v>
                </c:pt>
                <c:pt idx="201">
                  <c:v>598.98706049999998</c:v>
                </c:pt>
                <c:pt idx="202">
                  <c:v>597.94860840000001</c:v>
                </c:pt>
                <c:pt idx="203">
                  <c:v>597.05828859999997</c:v>
                </c:pt>
                <c:pt idx="204">
                  <c:v>596.01928710000004</c:v>
                </c:pt>
                <c:pt idx="205">
                  <c:v>594.98004149999997</c:v>
                </c:pt>
                <c:pt idx="206">
                  <c:v>593.94049070000005</c:v>
                </c:pt>
                <c:pt idx="207">
                  <c:v>593.04925539999999</c:v>
                </c:pt>
                <c:pt idx="208">
                  <c:v>592.00921630000005</c:v>
                </c:pt>
                <c:pt idx="209">
                  <c:v>590.9688721</c:v>
                </c:pt>
                <c:pt idx="210">
                  <c:v>589.92822269999999</c:v>
                </c:pt>
                <c:pt idx="211">
                  <c:v>589.03607179999995</c:v>
                </c:pt>
                <c:pt idx="212">
                  <c:v>587.99493410000002</c:v>
                </c:pt>
                <c:pt idx="213">
                  <c:v>586.95355219999999</c:v>
                </c:pt>
                <c:pt idx="214">
                  <c:v>586.0606689</c:v>
                </c:pt>
                <c:pt idx="215">
                  <c:v>585.01873780000005</c:v>
                </c:pt>
                <c:pt idx="216">
                  <c:v>583.9765625</c:v>
                </c:pt>
                <c:pt idx="217">
                  <c:v>582.93408199999999</c:v>
                </c:pt>
                <c:pt idx="218">
                  <c:v>582.04034420000005</c:v>
                </c:pt>
                <c:pt idx="219">
                  <c:v>580.99731450000002</c:v>
                </c:pt>
                <c:pt idx="220">
                  <c:v>579.95410159999994</c:v>
                </c:pt>
                <c:pt idx="221">
                  <c:v>579.05963129999998</c:v>
                </c:pt>
                <c:pt idx="222">
                  <c:v>578.01586910000003</c:v>
                </c:pt>
                <c:pt idx="223">
                  <c:v>576.97180179999998</c:v>
                </c:pt>
                <c:pt idx="224">
                  <c:v>575.92749019999997</c:v>
                </c:pt>
                <c:pt idx="225">
                  <c:v>575.03216550000002</c:v>
                </c:pt>
                <c:pt idx="226">
                  <c:v>573.98736570000005</c:v>
                </c:pt>
                <c:pt idx="227">
                  <c:v>572.94226070000002</c:v>
                </c:pt>
                <c:pt idx="228">
                  <c:v>572.04626459999997</c:v>
                </c:pt>
                <c:pt idx="229">
                  <c:v>571.00067139999999</c:v>
                </c:pt>
                <c:pt idx="230">
                  <c:v>569.95483400000001</c:v>
                </c:pt>
                <c:pt idx="231">
                  <c:v>569.05816649999997</c:v>
                </c:pt>
                <c:pt idx="232">
                  <c:v>568.0117798</c:v>
                </c:pt>
                <c:pt idx="233">
                  <c:v>566.96514890000003</c:v>
                </c:pt>
                <c:pt idx="234">
                  <c:v>566.06787110000005</c:v>
                </c:pt>
                <c:pt idx="235">
                  <c:v>565.02075200000002</c:v>
                </c:pt>
                <c:pt idx="236">
                  <c:v>563.97332759999995</c:v>
                </c:pt>
                <c:pt idx="237">
                  <c:v>562.92565920000004</c:v>
                </c:pt>
                <c:pt idx="238">
                  <c:v>562.02746579999996</c:v>
                </c:pt>
                <c:pt idx="239">
                  <c:v>560.97930910000002</c:v>
                </c:pt>
                <c:pt idx="240">
                  <c:v>559.93090819999998</c:v>
                </c:pt>
                <c:pt idx="241">
                  <c:v>559.03204349999999</c:v>
                </c:pt>
                <c:pt idx="242">
                  <c:v>557.98315430000002</c:v>
                </c:pt>
                <c:pt idx="243">
                  <c:v>556.93402100000003</c:v>
                </c:pt>
                <c:pt idx="244">
                  <c:v>556.03448490000005</c:v>
                </c:pt>
                <c:pt idx="245">
                  <c:v>554.98486330000003</c:v>
                </c:pt>
                <c:pt idx="246">
                  <c:v>553.93493650000005</c:v>
                </c:pt>
                <c:pt idx="247">
                  <c:v>553.03479000000004</c:v>
                </c:pt>
                <c:pt idx="248">
                  <c:v>551.984375</c:v>
                </c:pt>
                <c:pt idx="249">
                  <c:v>550.93371579999996</c:v>
                </c:pt>
                <c:pt idx="250">
                  <c:v>550.03295900000001</c:v>
                </c:pt>
                <c:pt idx="251">
                  <c:v>548.98181150000005</c:v>
                </c:pt>
                <c:pt idx="252">
                  <c:v>547.93041989999995</c:v>
                </c:pt>
                <c:pt idx="253">
                  <c:v>547.02899170000001</c:v>
                </c:pt>
                <c:pt idx="254">
                  <c:v>545.97711179999999</c:v>
                </c:pt>
                <c:pt idx="255">
                  <c:v>544.92498780000005</c:v>
                </c:pt>
                <c:pt idx="256">
                  <c:v>544.02294919999997</c:v>
                </c:pt>
                <c:pt idx="257">
                  <c:v>542.97027590000005</c:v>
                </c:pt>
                <c:pt idx="258">
                  <c:v>542.06787110000005</c:v>
                </c:pt>
                <c:pt idx="259">
                  <c:v>541.01477050000005</c:v>
                </c:pt>
                <c:pt idx="260">
                  <c:v>539.96142580000003</c:v>
                </c:pt>
                <c:pt idx="261">
                  <c:v>539.05834960000004</c:v>
                </c:pt>
                <c:pt idx="262">
                  <c:v>538.00451659999999</c:v>
                </c:pt>
                <c:pt idx="263">
                  <c:v>536.95043950000002</c:v>
                </c:pt>
                <c:pt idx="264">
                  <c:v>536.0467529</c:v>
                </c:pt>
                <c:pt idx="265">
                  <c:v>534.9921875</c:v>
                </c:pt>
                <c:pt idx="266">
                  <c:v>533.9373779</c:v>
                </c:pt>
                <c:pt idx="267">
                  <c:v>533.0330811</c:v>
                </c:pt>
                <c:pt idx="268">
                  <c:v>531.97778319999998</c:v>
                </c:pt>
                <c:pt idx="269">
                  <c:v>531.07312009999998</c:v>
                </c:pt>
                <c:pt idx="270">
                  <c:v>530.01733400000001</c:v>
                </c:pt>
                <c:pt idx="271">
                  <c:v>528.96136469999999</c:v>
                </c:pt>
                <c:pt idx="272">
                  <c:v>528.05603029999997</c:v>
                </c:pt>
                <c:pt idx="273">
                  <c:v>526.99957280000001</c:v>
                </c:pt>
                <c:pt idx="274">
                  <c:v>525.94293210000001</c:v>
                </c:pt>
                <c:pt idx="275">
                  <c:v>525.03698729999996</c:v>
                </c:pt>
                <c:pt idx="276">
                  <c:v>523.97979740000005</c:v>
                </c:pt>
                <c:pt idx="277">
                  <c:v>523.07348630000001</c:v>
                </c:pt>
                <c:pt idx="278">
                  <c:v>522.01586910000003</c:v>
                </c:pt>
                <c:pt idx="279">
                  <c:v>520.95800780000002</c:v>
                </c:pt>
                <c:pt idx="280">
                  <c:v>520.05108640000003</c:v>
                </c:pt>
                <c:pt idx="281">
                  <c:v>518.99273679999999</c:v>
                </c:pt>
                <c:pt idx="282">
                  <c:v>517.93420409999999</c:v>
                </c:pt>
                <c:pt idx="283">
                  <c:v>517.02667240000005</c:v>
                </c:pt>
                <c:pt idx="284">
                  <c:v>515.96765140000002</c:v>
                </c:pt>
                <c:pt idx="285">
                  <c:v>515.05969240000002</c:v>
                </c:pt>
                <c:pt idx="286">
                  <c:v>514.00024410000003</c:v>
                </c:pt>
                <c:pt idx="287">
                  <c:v>512.94055179999998</c:v>
                </c:pt>
                <c:pt idx="288">
                  <c:v>512.03198239999995</c:v>
                </c:pt>
                <c:pt idx="289">
                  <c:v>510.9718628</c:v>
                </c:pt>
                <c:pt idx="290">
                  <c:v>510.06295779999999</c:v>
                </c:pt>
                <c:pt idx="291">
                  <c:v>509.00234990000001</c:v>
                </c:pt>
                <c:pt idx="292">
                  <c:v>507.94149779999998</c:v>
                </c:pt>
                <c:pt idx="293">
                  <c:v>507.03201289999998</c:v>
                </c:pt>
                <c:pt idx="294">
                  <c:v>505.97070309999998</c:v>
                </c:pt>
                <c:pt idx="295">
                  <c:v>505.06085209999998</c:v>
                </c:pt>
                <c:pt idx="296">
                  <c:v>503.99911500000002</c:v>
                </c:pt>
                <c:pt idx="297">
                  <c:v>502.93713380000003</c:v>
                </c:pt>
                <c:pt idx="298">
                  <c:v>502.0266724</c:v>
                </c:pt>
                <c:pt idx="299">
                  <c:v>500.96426389999999</c:v>
                </c:pt>
                <c:pt idx="300">
                  <c:v>500.05343629999999</c:v>
                </c:pt>
                <c:pt idx="301">
                  <c:v>498.99057010000001</c:v>
                </c:pt>
                <c:pt idx="302">
                  <c:v>497.92749020000002</c:v>
                </c:pt>
                <c:pt idx="303">
                  <c:v>497.01608279999999</c:v>
                </c:pt>
                <c:pt idx="304">
                  <c:v>495.95254519999997</c:v>
                </c:pt>
                <c:pt idx="305">
                  <c:v>495.04077150000001</c:v>
                </c:pt>
                <c:pt idx="306">
                  <c:v>493.97680659999997</c:v>
                </c:pt>
                <c:pt idx="307">
                  <c:v>493.06466669999998</c:v>
                </c:pt>
                <c:pt idx="308">
                  <c:v>492.00027469999998</c:v>
                </c:pt>
                <c:pt idx="309">
                  <c:v>490.93563840000002</c:v>
                </c:pt>
                <c:pt idx="310">
                  <c:v>490.02291869999999</c:v>
                </c:pt>
                <c:pt idx="311">
                  <c:v>488.95788570000002</c:v>
                </c:pt>
                <c:pt idx="312">
                  <c:v>488.04479980000002</c:v>
                </c:pt>
                <c:pt idx="313">
                  <c:v>486.97930910000002</c:v>
                </c:pt>
                <c:pt idx="314">
                  <c:v>486.06585689999997</c:v>
                </c:pt>
                <c:pt idx="315">
                  <c:v>484.99993899999998</c:v>
                </c:pt>
                <c:pt idx="316">
                  <c:v>483.93380739999998</c:v>
                </c:pt>
                <c:pt idx="317">
                  <c:v>483.01977540000001</c:v>
                </c:pt>
                <c:pt idx="318">
                  <c:v>481.95321660000002</c:v>
                </c:pt>
                <c:pt idx="319">
                  <c:v>481.0388489</c:v>
                </c:pt>
                <c:pt idx="320">
                  <c:v>479.9718628</c:v>
                </c:pt>
                <c:pt idx="321">
                  <c:v>479.05712890000001</c:v>
                </c:pt>
                <c:pt idx="322">
                  <c:v>477.98971560000001</c:v>
                </c:pt>
                <c:pt idx="323">
                  <c:v>477.07461549999999</c:v>
                </c:pt>
                <c:pt idx="324">
                  <c:v>476.00680540000002</c:v>
                </c:pt>
                <c:pt idx="325">
                  <c:v>474.93875120000001</c:v>
                </c:pt>
                <c:pt idx="326">
                  <c:v>474.02310180000001</c:v>
                </c:pt>
                <c:pt idx="327">
                  <c:v>472.95465089999999</c:v>
                </c:pt>
                <c:pt idx="328">
                  <c:v>472.03863530000001</c:v>
                </c:pt>
                <c:pt idx="329">
                  <c:v>470.96975709999998</c:v>
                </c:pt>
                <c:pt idx="330">
                  <c:v>470.05340580000001</c:v>
                </c:pt>
                <c:pt idx="331">
                  <c:v>468.98410030000002</c:v>
                </c:pt>
                <c:pt idx="332">
                  <c:v>468.0674133</c:v>
                </c:pt>
                <c:pt idx="333">
                  <c:v>466.99771120000003</c:v>
                </c:pt>
                <c:pt idx="334">
                  <c:v>465.9277649</c:v>
                </c:pt>
                <c:pt idx="335">
                  <c:v>465.01052859999999</c:v>
                </c:pt>
                <c:pt idx="336">
                  <c:v>463.94018549999998</c:v>
                </c:pt>
                <c:pt idx="337">
                  <c:v>463.02261349999998</c:v>
                </c:pt>
                <c:pt idx="338">
                  <c:v>461.95187379999999</c:v>
                </c:pt>
                <c:pt idx="339">
                  <c:v>461.033905</c:v>
                </c:pt>
                <c:pt idx="340">
                  <c:v>459.9627686</c:v>
                </c:pt>
                <c:pt idx="341">
                  <c:v>459.04449460000001</c:v>
                </c:pt>
                <c:pt idx="342">
                  <c:v>457.97293089999999</c:v>
                </c:pt>
                <c:pt idx="343">
                  <c:v>457.05429079999999</c:v>
                </c:pt>
                <c:pt idx="344">
                  <c:v>455.98236079999998</c:v>
                </c:pt>
                <c:pt idx="345">
                  <c:v>455.06338499999998</c:v>
                </c:pt>
                <c:pt idx="346">
                  <c:v>453.99102779999998</c:v>
                </c:pt>
                <c:pt idx="347">
                  <c:v>453.07171629999999</c:v>
                </c:pt>
                <c:pt idx="348">
                  <c:v>451.99896239999998</c:v>
                </c:pt>
                <c:pt idx="349">
                  <c:v>450.92602540000001</c:v>
                </c:pt>
                <c:pt idx="350">
                  <c:v>450.00616459999998</c:v>
                </c:pt>
                <c:pt idx="351">
                  <c:v>448.93283079999998</c:v>
                </c:pt>
                <c:pt idx="352">
                  <c:v>448.0126343</c:v>
                </c:pt>
                <c:pt idx="353">
                  <c:v>446.93890379999999</c:v>
                </c:pt>
                <c:pt idx="354">
                  <c:v>446.01837160000002</c:v>
                </c:pt>
                <c:pt idx="355">
                  <c:v>444.9442444</c:v>
                </c:pt>
                <c:pt idx="356">
                  <c:v>444.02340700000002</c:v>
                </c:pt>
                <c:pt idx="357">
                  <c:v>442.94888309999999</c:v>
                </c:pt>
                <c:pt idx="358">
                  <c:v>442.02767940000001</c:v>
                </c:pt>
                <c:pt idx="359">
                  <c:v>440.95278930000001</c:v>
                </c:pt>
                <c:pt idx="360">
                  <c:v>440.03125</c:v>
                </c:pt>
                <c:pt idx="361">
                  <c:v>438.95596310000002</c:v>
                </c:pt>
                <c:pt idx="362">
                  <c:v>438.03411870000002</c:v>
                </c:pt>
                <c:pt idx="363">
                  <c:v>436.95843509999997</c:v>
                </c:pt>
                <c:pt idx="364">
                  <c:v>436.03625490000002</c:v>
                </c:pt>
                <c:pt idx="365">
                  <c:v>434.9602051</c:v>
                </c:pt>
                <c:pt idx="366">
                  <c:v>434.03768919999999</c:v>
                </c:pt>
                <c:pt idx="367">
                  <c:v>432.96124270000001</c:v>
                </c:pt>
                <c:pt idx="368">
                  <c:v>432.03842159999999</c:v>
                </c:pt>
                <c:pt idx="369">
                  <c:v>430.96157840000001</c:v>
                </c:pt>
                <c:pt idx="370">
                  <c:v>430.03845209999997</c:v>
                </c:pt>
                <c:pt idx="371">
                  <c:v>428.96124270000001</c:v>
                </c:pt>
                <c:pt idx="372">
                  <c:v>428.0377502</c:v>
                </c:pt>
                <c:pt idx="373">
                  <c:v>426.96017460000002</c:v>
                </c:pt>
                <c:pt idx="374">
                  <c:v>426.03637700000002</c:v>
                </c:pt>
                <c:pt idx="375">
                  <c:v>424.95843509999997</c:v>
                </c:pt>
                <c:pt idx="376">
                  <c:v>424.03433230000002</c:v>
                </c:pt>
                <c:pt idx="377">
                  <c:v>422.95599370000002</c:v>
                </c:pt>
                <c:pt idx="378">
                  <c:v>422.03155520000001</c:v>
                </c:pt>
                <c:pt idx="379">
                  <c:v>420.95288090000003</c:v>
                </c:pt>
                <c:pt idx="380">
                  <c:v>420.02810670000002</c:v>
                </c:pt>
                <c:pt idx="381">
                  <c:v>418.9490662</c:v>
                </c:pt>
                <c:pt idx="382">
                  <c:v>418.02398679999999</c:v>
                </c:pt>
                <c:pt idx="383">
                  <c:v>416.94454960000002</c:v>
                </c:pt>
                <c:pt idx="384">
                  <c:v>416.01916499999999</c:v>
                </c:pt>
                <c:pt idx="385">
                  <c:v>414.93939210000002</c:v>
                </c:pt>
                <c:pt idx="386">
                  <c:v>414.0137024</c:v>
                </c:pt>
                <c:pt idx="387">
                  <c:v>412.9335327</c:v>
                </c:pt>
                <c:pt idx="388">
                  <c:v>412.00753780000002</c:v>
                </c:pt>
                <c:pt idx="389">
                  <c:v>410.92700200000002</c:v>
                </c:pt>
                <c:pt idx="390">
                  <c:v>410.00070190000002</c:v>
                </c:pt>
                <c:pt idx="391">
                  <c:v>409.07424930000002</c:v>
                </c:pt>
                <c:pt idx="392">
                  <c:v>407.99319459999998</c:v>
                </c:pt>
                <c:pt idx="393">
                  <c:v>407.06643680000002</c:v>
                </c:pt>
                <c:pt idx="394">
                  <c:v>405.98504639999999</c:v>
                </c:pt>
                <c:pt idx="395">
                  <c:v>405.05798340000001</c:v>
                </c:pt>
                <c:pt idx="396">
                  <c:v>403.97622680000001</c:v>
                </c:pt>
                <c:pt idx="397">
                  <c:v>403.04882809999998</c:v>
                </c:pt>
                <c:pt idx="398">
                  <c:v>401.96673579999998</c:v>
                </c:pt>
                <c:pt idx="399">
                  <c:v>401.0390625</c:v>
                </c:pt>
                <c:pt idx="400">
                  <c:v>399.95660400000003</c:v>
                </c:pt>
                <c:pt idx="401">
                  <c:v>399.02862549999998</c:v>
                </c:pt>
                <c:pt idx="402">
                  <c:v>397.94580079999997</c:v>
                </c:pt>
                <c:pt idx="403">
                  <c:v>397.0175476</c:v>
                </c:pt>
                <c:pt idx="404">
                  <c:v>395.9343872</c:v>
                </c:pt>
                <c:pt idx="405">
                  <c:v>395.00579829999998</c:v>
                </c:pt>
                <c:pt idx="406">
                  <c:v>394.07708739999998</c:v>
                </c:pt>
                <c:pt idx="407">
                  <c:v>392.99343870000001</c:v>
                </c:pt>
                <c:pt idx="408">
                  <c:v>392.0644226</c:v>
                </c:pt>
                <c:pt idx="409">
                  <c:v>390.9804077</c:v>
                </c:pt>
                <c:pt idx="410">
                  <c:v>390.05111690000001</c:v>
                </c:pt>
                <c:pt idx="411">
                  <c:v>388.96676639999998</c:v>
                </c:pt>
                <c:pt idx="412">
                  <c:v>388.03717039999998</c:v>
                </c:pt>
                <c:pt idx="413">
                  <c:v>386.95248409999999</c:v>
                </c:pt>
                <c:pt idx="414">
                  <c:v>386.022583</c:v>
                </c:pt>
                <c:pt idx="415">
                  <c:v>384.93756100000002</c:v>
                </c:pt>
                <c:pt idx="416">
                  <c:v>384.00738530000001</c:v>
                </c:pt>
                <c:pt idx="417">
                  <c:v>383.07708739999998</c:v>
                </c:pt>
                <c:pt idx="418">
                  <c:v>381.99157709999997</c:v>
                </c:pt>
                <c:pt idx="419">
                  <c:v>381.06097410000001</c:v>
                </c:pt>
                <c:pt idx="420">
                  <c:v>379.97512819999997</c:v>
                </c:pt>
                <c:pt idx="421">
                  <c:v>379.04425049999998</c:v>
                </c:pt>
                <c:pt idx="422">
                  <c:v>377.9580383</c:v>
                </c:pt>
                <c:pt idx="423">
                  <c:v>377.02688599999999</c:v>
                </c:pt>
                <c:pt idx="424">
                  <c:v>375.94036870000002</c:v>
                </c:pt>
                <c:pt idx="425">
                  <c:v>375.00891109999998</c:v>
                </c:pt>
                <c:pt idx="426">
                  <c:v>374.07733150000001</c:v>
                </c:pt>
                <c:pt idx="427">
                  <c:v>372.99032590000002</c:v>
                </c:pt>
                <c:pt idx="428">
                  <c:v>372.05847169999998</c:v>
                </c:pt>
                <c:pt idx="429">
                  <c:v>370.97116089999997</c:v>
                </c:pt>
                <c:pt idx="430">
                  <c:v>370.03903200000002</c:v>
                </c:pt>
                <c:pt idx="431">
                  <c:v>368.95135499999998</c:v>
                </c:pt>
                <c:pt idx="432">
                  <c:v>368.01895139999999</c:v>
                </c:pt>
                <c:pt idx="433">
                  <c:v>366.93096919999999</c:v>
                </c:pt>
                <c:pt idx="434">
                  <c:v>365.99829099999999</c:v>
                </c:pt>
                <c:pt idx="435">
                  <c:v>365.06546020000002</c:v>
                </c:pt>
                <c:pt idx="436">
                  <c:v>363.97702029999999</c:v>
                </c:pt>
                <c:pt idx="437">
                  <c:v>363.04394530000002</c:v>
                </c:pt>
                <c:pt idx="438">
                  <c:v>361.9551697</c:v>
                </c:pt>
                <c:pt idx="439">
                  <c:v>361.02182010000001</c:v>
                </c:pt>
                <c:pt idx="440">
                  <c:v>359.93273929999998</c:v>
                </c:pt>
                <c:pt idx="441">
                  <c:v>358.99911500000002</c:v>
                </c:pt>
                <c:pt idx="442">
                  <c:v>358.06533810000002</c:v>
                </c:pt>
                <c:pt idx="443">
                  <c:v>356.97579960000002</c:v>
                </c:pt>
                <c:pt idx="444">
                  <c:v>356.04177859999999</c:v>
                </c:pt>
                <c:pt idx="445">
                  <c:v>354.9519348</c:v>
                </c:pt>
                <c:pt idx="446">
                  <c:v>354.01763920000002</c:v>
                </c:pt>
                <c:pt idx="447">
                  <c:v>352.92745969999999</c:v>
                </c:pt>
                <c:pt idx="448">
                  <c:v>351.9929199</c:v>
                </c:pt>
                <c:pt idx="449">
                  <c:v>351.05822749999999</c:v>
                </c:pt>
                <c:pt idx="450">
                  <c:v>349.96762080000002</c:v>
                </c:pt>
                <c:pt idx="451">
                  <c:v>349.03268430000003</c:v>
                </c:pt>
                <c:pt idx="452">
                  <c:v>347.94174190000001</c:v>
                </c:pt>
                <c:pt idx="453">
                  <c:v>347.00656129999999</c:v>
                </c:pt>
                <c:pt idx="454">
                  <c:v>346.07122800000002</c:v>
                </c:pt>
                <c:pt idx="455">
                  <c:v>344.97985840000001</c:v>
                </c:pt>
                <c:pt idx="456">
                  <c:v>344.04428100000001</c:v>
                </c:pt>
                <c:pt idx="457">
                  <c:v>342.95260619999999</c:v>
                </c:pt>
                <c:pt idx="458">
                  <c:v>342.01675419999998</c:v>
                </c:pt>
                <c:pt idx="459">
                  <c:v>340.92480469999998</c:v>
                </c:pt>
                <c:pt idx="460">
                  <c:v>339.98870849999997</c:v>
                </c:pt>
                <c:pt idx="461">
                  <c:v>339.05249020000002</c:v>
                </c:pt>
                <c:pt idx="462">
                  <c:v>337.960083</c:v>
                </c:pt>
                <c:pt idx="463">
                  <c:v>337.02359009999998</c:v>
                </c:pt>
                <c:pt idx="464">
                  <c:v>335.93090819999998</c:v>
                </c:pt>
                <c:pt idx="465">
                  <c:v>334.99417110000002</c:v>
                </c:pt>
                <c:pt idx="466">
                  <c:v>334.0573425</c:v>
                </c:pt>
                <c:pt idx="467">
                  <c:v>332.96420289999998</c:v>
                </c:pt>
                <c:pt idx="468">
                  <c:v>332.02713010000002</c:v>
                </c:pt>
                <c:pt idx="469">
                  <c:v>330.93371580000002</c:v>
                </c:pt>
                <c:pt idx="470">
                  <c:v>329.99636839999999</c:v>
                </c:pt>
                <c:pt idx="471">
                  <c:v>329.05889889999997</c:v>
                </c:pt>
                <c:pt idx="472">
                  <c:v>327.96505739999998</c:v>
                </c:pt>
                <c:pt idx="473">
                  <c:v>327.02737430000002</c:v>
                </c:pt>
                <c:pt idx="474">
                  <c:v>325.93322749999999</c:v>
                </c:pt>
                <c:pt idx="475">
                  <c:v>324.9953003</c:v>
                </c:pt>
                <c:pt idx="476">
                  <c:v>324.05722050000003</c:v>
                </c:pt>
                <c:pt idx="477">
                  <c:v>322.96267699999999</c:v>
                </c:pt>
                <c:pt idx="478">
                  <c:v>322.0243835</c:v>
                </c:pt>
                <c:pt idx="479">
                  <c:v>320.9295654</c:v>
                </c:pt>
                <c:pt idx="480">
                  <c:v>319.9909973</c:v>
                </c:pt>
                <c:pt idx="481">
                  <c:v>319.05236819999999</c:v>
                </c:pt>
                <c:pt idx="482">
                  <c:v>317.95712279999998</c:v>
                </c:pt>
                <c:pt idx="483">
                  <c:v>317.01821899999999</c:v>
                </c:pt>
                <c:pt idx="484">
                  <c:v>315.92269900000002</c:v>
                </c:pt>
                <c:pt idx="485">
                  <c:v>314.98358150000001</c:v>
                </c:pt>
                <c:pt idx="486">
                  <c:v>314.04434199999997</c:v>
                </c:pt>
                <c:pt idx="487">
                  <c:v>312.9484253</c:v>
                </c:pt>
                <c:pt idx="488">
                  <c:v>312.00894169999998</c:v>
                </c:pt>
                <c:pt idx="489">
                  <c:v>311.0693665</c:v>
                </c:pt>
                <c:pt idx="490">
                  <c:v>309.97305299999999</c:v>
                </c:pt>
                <c:pt idx="491">
                  <c:v>309.03323360000002</c:v>
                </c:pt>
                <c:pt idx="492">
                  <c:v>307.9366455</c:v>
                </c:pt>
                <c:pt idx="493">
                  <c:v>306.99658199999999</c:v>
                </c:pt>
                <c:pt idx="494">
                  <c:v>306.05642699999999</c:v>
                </c:pt>
                <c:pt idx="495">
                  <c:v>304.95944209999999</c:v>
                </c:pt>
                <c:pt idx="496">
                  <c:v>304.01904300000001</c:v>
                </c:pt>
                <c:pt idx="497">
                  <c:v>302.92181399999998</c:v>
                </c:pt>
                <c:pt idx="498">
                  <c:v>301.98120119999999</c:v>
                </c:pt>
                <c:pt idx="499">
                  <c:v>301.04046629999999</c:v>
                </c:pt>
                <c:pt idx="500">
                  <c:v>299.94284060000001</c:v>
                </c:pt>
              </c:numCache>
            </c:numRef>
          </c:xVal>
          <c:yVal>
            <c:numRef>
              <c:f>Sheet1!$F$3:$F$503</c:f>
              <c:numCache>
                <c:formatCode>General</c:formatCode>
                <c:ptCount val="501"/>
                <c:pt idx="0">
                  <c:v>1.0665679579999999E-3</c:v>
                </c:pt>
                <c:pt idx="1">
                  <c:v>1.710517798E-3</c:v>
                </c:pt>
                <c:pt idx="2">
                  <c:v>2.4278364140000001E-3</c:v>
                </c:pt>
                <c:pt idx="3">
                  <c:v>2.701535355E-3</c:v>
                </c:pt>
                <c:pt idx="4">
                  <c:v>1.7860458470000001E-3</c:v>
                </c:pt>
                <c:pt idx="5">
                  <c:v>1.9997060299999998E-3</c:v>
                </c:pt>
                <c:pt idx="6">
                  <c:v>1.52071612E-3</c:v>
                </c:pt>
                <c:pt idx="7">
                  <c:v>2.0404844539999999E-3</c:v>
                </c:pt>
                <c:pt idx="8">
                  <c:v>5.3744035540000004E-4</c:v>
                </c:pt>
                <c:pt idx="9">
                  <c:v>1.3026179509999999E-3</c:v>
                </c:pt>
                <c:pt idx="10">
                  <c:v>1.5474209790000001E-3</c:v>
                </c:pt>
                <c:pt idx="11">
                  <c:v>1.3426818190000001E-3</c:v>
                </c:pt>
                <c:pt idx="12">
                  <c:v>2.1812359339999999E-3</c:v>
                </c:pt>
                <c:pt idx="13">
                  <c:v>1.819681725E-3</c:v>
                </c:pt>
                <c:pt idx="14">
                  <c:v>1.870504231E-3</c:v>
                </c:pt>
                <c:pt idx="15">
                  <c:v>1.5970944659999999E-3</c:v>
                </c:pt>
                <c:pt idx="16">
                  <c:v>1.7855520130000001E-3</c:v>
                </c:pt>
                <c:pt idx="17">
                  <c:v>2.9300057790000002E-3</c:v>
                </c:pt>
                <c:pt idx="18">
                  <c:v>1.3002293419999999E-3</c:v>
                </c:pt>
                <c:pt idx="19">
                  <c:v>2.2124825050000001E-3</c:v>
                </c:pt>
                <c:pt idx="20">
                  <c:v>1.4093939679999999E-3</c:v>
                </c:pt>
                <c:pt idx="21">
                  <c:v>1.165914466E-3</c:v>
                </c:pt>
                <c:pt idx="22">
                  <c:v>2.257210203E-3</c:v>
                </c:pt>
                <c:pt idx="23">
                  <c:v>1.8480167489999999E-3</c:v>
                </c:pt>
                <c:pt idx="24">
                  <c:v>2.021499211E-3</c:v>
                </c:pt>
                <c:pt idx="25">
                  <c:v>1.752126846E-3</c:v>
                </c:pt>
                <c:pt idx="26">
                  <c:v>1.7628091149999999E-3</c:v>
                </c:pt>
                <c:pt idx="27">
                  <c:v>1.0991099989999999E-3</c:v>
                </c:pt>
                <c:pt idx="28">
                  <c:v>2.193515655E-3</c:v>
                </c:pt>
                <c:pt idx="29">
                  <c:v>1.694743289E-3</c:v>
                </c:pt>
                <c:pt idx="30">
                  <c:v>1.9855073190000001E-3</c:v>
                </c:pt>
                <c:pt idx="31">
                  <c:v>2.1223388610000001E-3</c:v>
                </c:pt>
                <c:pt idx="32">
                  <c:v>2.004595008E-3</c:v>
                </c:pt>
                <c:pt idx="33">
                  <c:v>1.365376753E-3</c:v>
                </c:pt>
                <c:pt idx="34">
                  <c:v>1.142425346E-3</c:v>
                </c:pt>
                <c:pt idx="35">
                  <c:v>2.4857334790000002E-3</c:v>
                </c:pt>
                <c:pt idx="36">
                  <c:v>2.2274954239999999E-3</c:v>
                </c:pt>
                <c:pt idx="37">
                  <c:v>2.295878949E-3</c:v>
                </c:pt>
                <c:pt idx="38">
                  <c:v>2.4906278119999998E-3</c:v>
                </c:pt>
                <c:pt idx="39">
                  <c:v>2.2800050209999998E-3</c:v>
                </c:pt>
                <c:pt idx="40">
                  <c:v>1.8594553689999999E-3</c:v>
                </c:pt>
                <c:pt idx="41">
                  <c:v>2.2882020569999998E-3</c:v>
                </c:pt>
                <c:pt idx="42">
                  <c:v>1.509909867E-3</c:v>
                </c:pt>
                <c:pt idx="43">
                  <c:v>2.6471514720000002E-3</c:v>
                </c:pt>
                <c:pt idx="44">
                  <c:v>2.0187164189999999E-3</c:v>
                </c:pt>
                <c:pt idx="45">
                  <c:v>1.45133771E-3</c:v>
                </c:pt>
                <c:pt idx="46">
                  <c:v>2.4850824849999998E-3</c:v>
                </c:pt>
                <c:pt idx="47">
                  <c:v>2.164741745E-3</c:v>
                </c:pt>
                <c:pt idx="48">
                  <c:v>1.0552022140000001E-3</c:v>
                </c:pt>
                <c:pt idx="49">
                  <c:v>2.167395316E-3</c:v>
                </c:pt>
                <c:pt idx="50">
                  <c:v>2.1997338630000002E-3</c:v>
                </c:pt>
                <c:pt idx="51">
                  <c:v>2.4151855610000002E-3</c:v>
                </c:pt>
                <c:pt idx="52">
                  <c:v>2.1087084900000001E-3</c:v>
                </c:pt>
                <c:pt idx="53">
                  <c:v>1.9515205639999999E-3</c:v>
                </c:pt>
                <c:pt idx="54">
                  <c:v>1.1126049790000001E-3</c:v>
                </c:pt>
                <c:pt idx="55">
                  <c:v>1.9961171780000001E-3</c:v>
                </c:pt>
                <c:pt idx="56">
                  <c:v>3.0292842999999998E-3</c:v>
                </c:pt>
                <c:pt idx="57">
                  <c:v>1.9884458740000001E-3</c:v>
                </c:pt>
                <c:pt idx="58">
                  <c:v>2.0787178070000001E-3</c:v>
                </c:pt>
                <c:pt idx="59">
                  <c:v>1.8437793479999999E-3</c:v>
                </c:pt>
                <c:pt idx="60">
                  <c:v>1.696406514E-3</c:v>
                </c:pt>
                <c:pt idx="61">
                  <c:v>2.0470644810000002E-3</c:v>
                </c:pt>
                <c:pt idx="62">
                  <c:v>1.7800416099999999E-3</c:v>
                </c:pt>
                <c:pt idx="63">
                  <c:v>2.1519425789999999E-3</c:v>
                </c:pt>
                <c:pt idx="64">
                  <c:v>2.1506678309999999E-3</c:v>
                </c:pt>
                <c:pt idx="65">
                  <c:v>2.075388329E-3</c:v>
                </c:pt>
                <c:pt idx="66">
                  <c:v>1.9653281200000001E-3</c:v>
                </c:pt>
                <c:pt idx="67">
                  <c:v>1.427547424E-3</c:v>
                </c:pt>
                <c:pt idx="68">
                  <c:v>1.692768303E-3</c:v>
                </c:pt>
                <c:pt idx="69">
                  <c:v>2.1851123309999999E-3</c:v>
                </c:pt>
                <c:pt idx="70">
                  <c:v>1.328686252E-3</c:v>
                </c:pt>
                <c:pt idx="71">
                  <c:v>1.676136861E-3</c:v>
                </c:pt>
                <c:pt idx="72">
                  <c:v>1.2727347199999999E-3</c:v>
                </c:pt>
                <c:pt idx="73">
                  <c:v>1.9940887580000002E-3</c:v>
                </c:pt>
                <c:pt idx="74">
                  <c:v>2.0447496790000001E-3</c:v>
                </c:pt>
                <c:pt idx="75">
                  <c:v>1.7761947819999999E-3</c:v>
                </c:pt>
                <c:pt idx="76">
                  <c:v>2.004127018E-3</c:v>
                </c:pt>
                <c:pt idx="77">
                  <c:v>1.2171277780000001E-3</c:v>
                </c:pt>
                <c:pt idx="78">
                  <c:v>1.5941326269999999E-3</c:v>
                </c:pt>
                <c:pt idx="79">
                  <c:v>2.2755290850000002E-3</c:v>
                </c:pt>
                <c:pt idx="80">
                  <c:v>2.0094581409999999E-3</c:v>
                </c:pt>
                <c:pt idx="81">
                  <c:v>2.1692425939999998E-3</c:v>
                </c:pt>
                <c:pt idx="82">
                  <c:v>2.0697703590000002E-3</c:v>
                </c:pt>
                <c:pt idx="83">
                  <c:v>2.3260407620000001E-3</c:v>
                </c:pt>
                <c:pt idx="84">
                  <c:v>1.7957153029999999E-3</c:v>
                </c:pt>
                <c:pt idx="85">
                  <c:v>2.167499391E-3</c:v>
                </c:pt>
                <c:pt idx="86">
                  <c:v>2.4033938529999998E-3</c:v>
                </c:pt>
                <c:pt idx="87">
                  <c:v>2.1645596719999998E-3</c:v>
                </c:pt>
                <c:pt idx="88">
                  <c:v>2.1044944879999999E-3</c:v>
                </c:pt>
                <c:pt idx="89">
                  <c:v>2.1756424099999999E-3</c:v>
                </c:pt>
                <c:pt idx="90">
                  <c:v>1.4241192259999999E-3</c:v>
                </c:pt>
                <c:pt idx="91">
                  <c:v>1.175336423E-3</c:v>
                </c:pt>
                <c:pt idx="92">
                  <c:v>1.891562832E-3</c:v>
                </c:pt>
                <c:pt idx="93">
                  <c:v>2.1220268679999999E-3</c:v>
                </c:pt>
                <c:pt idx="94">
                  <c:v>1.9391695969999999E-3</c:v>
                </c:pt>
                <c:pt idx="95">
                  <c:v>1.904770499E-3</c:v>
                </c:pt>
                <c:pt idx="96">
                  <c:v>1.755739562E-3</c:v>
                </c:pt>
                <c:pt idx="97">
                  <c:v>1.9585152619999999E-3</c:v>
                </c:pt>
                <c:pt idx="98">
                  <c:v>1.7316467130000001E-3</c:v>
                </c:pt>
                <c:pt idx="99">
                  <c:v>2.1615680309999999E-3</c:v>
                </c:pt>
                <c:pt idx="100">
                  <c:v>1.4962207059999999E-3</c:v>
                </c:pt>
                <c:pt idx="101">
                  <c:v>1.913194545E-3</c:v>
                </c:pt>
                <c:pt idx="102">
                  <c:v>1.6564918910000001E-3</c:v>
                </c:pt>
                <c:pt idx="103">
                  <c:v>1.617464353E-3</c:v>
                </c:pt>
                <c:pt idx="104">
                  <c:v>1.946580131E-3</c:v>
                </c:pt>
                <c:pt idx="105">
                  <c:v>1.5240410580000001E-3</c:v>
                </c:pt>
                <c:pt idx="106">
                  <c:v>1.949544414E-3</c:v>
                </c:pt>
                <c:pt idx="107">
                  <c:v>2.027454786E-3</c:v>
                </c:pt>
                <c:pt idx="108">
                  <c:v>1.8309374570000001E-3</c:v>
                </c:pt>
                <c:pt idx="109">
                  <c:v>2.4188037499999998E-3</c:v>
                </c:pt>
                <c:pt idx="110">
                  <c:v>2.1394817160000001E-3</c:v>
                </c:pt>
                <c:pt idx="111">
                  <c:v>2.0380658100000002E-3</c:v>
                </c:pt>
                <c:pt idx="112">
                  <c:v>2.1738212089999999E-3</c:v>
                </c:pt>
                <c:pt idx="113">
                  <c:v>2.208319725E-3</c:v>
                </c:pt>
                <c:pt idx="114">
                  <c:v>1.582882949E-3</c:v>
                </c:pt>
                <c:pt idx="115">
                  <c:v>2.2190131709999999E-3</c:v>
                </c:pt>
                <c:pt idx="116">
                  <c:v>1.8534500850000001E-3</c:v>
                </c:pt>
                <c:pt idx="117">
                  <c:v>1.800264115E-3</c:v>
                </c:pt>
                <c:pt idx="118">
                  <c:v>2.076090779E-3</c:v>
                </c:pt>
                <c:pt idx="119">
                  <c:v>2.8468787199999999E-3</c:v>
                </c:pt>
                <c:pt idx="120">
                  <c:v>2.3248696229999999E-3</c:v>
                </c:pt>
                <c:pt idx="121">
                  <c:v>1.948764315E-3</c:v>
                </c:pt>
                <c:pt idx="122">
                  <c:v>1.7718021989999999E-3</c:v>
                </c:pt>
                <c:pt idx="123">
                  <c:v>2.0906564310000002E-3</c:v>
                </c:pt>
                <c:pt idx="124">
                  <c:v>1.8904969329999999E-3</c:v>
                </c:pt>
                <c:pt idx="125">
                  <c:v>2.5356183760000001E-3</c:v>
                </c:pt>
                <c:pt idx="126">
                  <c:v>2.6113942730000002E-3</c:v>
                </c:pt>
                <c:pt idx="127">
                  <c:v>1.626558369E-3</c:v>
                </c:pt>
                <c:pt idx="128">
                  <c:v>2.3096974469999998E-3</c:v>
                </c:pt>
                <c:pt idx="129">
                  <c:v>2.0543469579999999E-3</c:v>
                </c:pt>
                <c:pt idx="130">
                  <c:v>1.406043768E-3</c:v>
                </c:pt>
                <c:pt idx="131">
                  <c:v>1.883997233E-3</c:v>
                </c:pt>
                <c:pt idx="132">
                  <c:v>1.7827968109999999E-3</c:v>
                </c:pt>
                <c:pt idx="133">
                  <c:v>1.532223891E-3</c:v>
                </c:pt>
                <c:pt idx="134">
                  <c:v>1.9844931079999999E-3</c:v>
                </c:pt>
                <c:pt idx="135">
                  <c:v>1.747526461E-3</c:v>
                </c:pt>
                <c:pt idx="136">
                  <c:v>1.74482353E-3</c:v>
                </c:pt>
                <c:pt idx="137">
                  <c:v>2.2117539769999999E-3</c:v>
                </c:pt>
                <c:pt idx="138">
                  <c:v>2.0719291639999999E-3</c:v>
                </c:pt>
                <c:pt idx="139">
                  <c:v>2.2612954489999999E-3</c:v>
                </c:pt>
                <c:pt idx="140">
                  <c:v>2.0119547840000002E-3</c:v>
                </c:pt>
                <c:pt idx="141">
                  <c:v>1.738741877E-3</c:v>
                </c:pt>
                <c:pt idx="142">
                  <c:v>2.2423784250000002E-3</c:v>
                </c:pt>
                <c:pt idx="143">
                  <c:v>1.7000967640000001E-3</c:v>
                </c:pt>
                <c:pt idx="144">
                  <c:v>1.7805354439999999E-3</c:v>
                </c:pt>
                <c:pt idx="145">
                  <c:v>2.2862763139999999E-3</c:v>
                </c:pt>
                <c:pt idx="146">
                  <c:v>1.66441733E-3</c:v>
                </c:pt>
                <c:pt idx="147">
                  <c:v>2.166224644E-3</c:v>
                </c:pt>
                <c:pt idx="148">
                  <c:v>2.1509539800000001E-3</c:v>
                </c:pt>
                <c:pt idx="149">
                  <c:v>2.0631637890000001E-3</c:v>
                </c:pt>
                <c:pt idx="150">
                  <c:v>1.871830085E-3</c:v>
                </c:pt>
                <c:pt idx="151">
                  <c:v>2.2980908400000001E-3</c:v>
                </c:pt>
                <c:pt idx="152">
                  <c:v>1.6990312139999999E-3</c:v>
                </c:pt>
                <c:pt idx="153">
                  <c:v>2.358104801E-3</c:v>
                </c:pt>
                <c:pt idx="154">
                  <c:v>1.8975686979999999E-3</c:v>
                </c:pt>
                <c:pt idx="155">
                  <c:v>1.7472406619999999E-3</c:v>
                </c:pt>
                <c:pt idx="156">
                  <c:v>1.799276331E-3</c:v>
                </c:pt>
                <c:pt idx="157">
                  <c:v>1.786435838E-3</c:v>
                </c:pt>
                <c:pt idx="158">
                  <c:v>1.7300354080000001E-3</c:v>
                </c:pt>
                <c:pt idx="159">
                  <c:v>2.4379366080000001E-3</c:v>
                </c:pt>
                <c:pt idx="160">
                  <c:v>2.6240509469999999E-3</c:v>
                </c:pt>
                <c:pt idx="161">
                  <c:v>2.1273854650000002E-3</c:v>
                </c:pt>
                <c:pt idx="162">
                  <c:v>2.196924062E-3</c:v>
                </c:pt>
                <c:pt idx="163">
                  <c:v>1.9534188319999999E-3</c:v>
                </c:pt>
                <c:pt idx="164">
                  <c:v>1.7633029489999999E-3</c:v>
                </c:pt>
                <c:pt idx="165">
                  <c:v>1.828416018E-3</c:v>
                </c:pt>
                <c:pt idx="166">
                  <c:v>2.0072737240000001E-3</c:v>
                </c:pt>
                <c:pt idx="167">
                  <c:v>2.225569915E-3</c:v>
                </c:pt>
                <c:pt idx="168">
                  <c:v>2.1925792100000001E-3</c:v>
                </c:pt>
                <c:pt idx="169">
                  <c:v>1.890886924E-3</c:v>
                </c:pt>
                <c:pt idx="170">
                  <c:v>2.1205961240000001E-3</c:v>
                </c:pt>
                <c:pt idx="171">
                  <c:v>2.212404506E-3</c:v>
                </c:pt>
                <c:pt idx="172">
                  <c:v>1.815496595E-3</c:v>
                </c:pt>
                <c:pt idx="173">
                  <c:v>1.843753387E-3</c:v>
                </c:pt>
                <c:pt idx="174">
                  <c:v>1.830703579E-3</c:v>
                </c:pt>
                <c:pt idx="175">
                  <c:v>2.4002443530000001E-3</c:v>
                </c:pt>
                <c:pt idx="176">
                  <c:v>2.1022316070000002E-3</c:v>
                </c:pt>
                <c:pt idx="177">
                  <c:v>2.352118492E-3</c:v>
                </c:pt>
                <c:pt idx="178">
                  <c:v>1.6197508670000001E-3</c:v>
                </c:pt>
                <c:pt idx="179">
                  <c:v>1.889404957E-3</c:v>
                </c:pt>
                <c:pt idx="180">
                  <c:v>1.8578434830000001E-3</c:v>
                </c:pt>
                <c:pt idx="181">
                  <c:v>1.52744411E-3</c:v>
                </c:pt>
                <c:pt idx="182">
                  <c:v>2.262622584E-3</c:v>
                </c:pt>
                <c:pt idx="183">
                  <c:v>1.640849281E-3</c:v>
                </c:pt>
                <c:pt idx="184">
                  <c:v>1.881371369E-3</c:v>
                </c:pt>
                <c:pt idx="185">
                  <c:v>2.232022583E-3</c:v>
                </c:pt>
                <c:pt idx="186">
                  <c:v>1.776064862E-3</c:v>
                </c:pt>
                <c:pt idx="187">
                  <c:v>1.7040468519999999E-3</c:v>
                </c:pt>
                <c:pt idx="188">
                  <c:v>2.4088341740000001E-3</c:v>
                </c:pt>
                <c:pt idx="189">
                  <c:v>2.2739158009999999E-3</c:v>
                </c:pt>
                <c:pt idx="190">
                  <c:v>1.831925358E-3</c:v>
                </c:pt>
                <c:pt idx="191">
                  <c:v>1.773855533E-3</c:v>
                </c:pt>
                <c:pt idx="192">
                  <c:v>2.1093066320000001E-3</c:v>
                </c:pt>
                <c:pt idx="193">
                  <c:v>2.2990796719999998E-3</c:v>
                </c:pt>
                <c:pt idx="194">
                  <c:v>2.0858966750000002E-3</c:v>
                </c:pt>
                <c:pt idx="195">
                  <c:v>1.9597634670000001E-3</c:v>
                </c:pt>
                <c:pt idx="196">
                  <c:v>1.781133353E-3</c:v>
                </c:pt>
                <c:pt idx="197">
                  <c:v>2.035308862E-3</c:v>
                </c:pt>
                <c:pt idx="198">
                  <c:v>2.0166097669999999E-3</c:v>
                </c:pt>
                <c:pt idx="199">
                  <c:v>1.8989465899999999E-3</c:v>
                </c:pt>
                <c:pt idx="200">
                  <c:v>2.2112077570000002E-3</c:v>
                </c:pt>
                <c:pt idx="201">
                  <c:v>2.0012662280000002E-3</c:v>
                </c:pt>
                <c:pt idx="202">
                  <c:v>2.1513700489999999E-3</c:v>
                </c:pt>
                <c:pt idx="203">
                  <c:v>2.4074024990000001E-3</c:v>
                </c:pt>
                <c:pt idx="204">
                  <c:v>2.3619306739999998E-3</c:v>
                </c:pt>
                <c:pt idx="205">
                  <c:v>2.2104531530000001E-3</c:v>
                </c:pt>
                <c:pt idx="206">
                  <c:v>2.1169802639999999E-3</c:v>
                </c:pt>
                <c:pt idx="207">
                  <c:v>2.039990388E-3</c:v>
                </c:pt>
                <c:pt idx="208">
                  <c:v>2.1747839640000001E-3</c:v>
                </c:pt>
                <c:pt idx="209">
                  <c:v>1.9243228020000001E-3</c:v>
                </c:pt>
                <c:pt idx="210">
                  <c:v>2.0775732120000001E-3</c:v>
                </c:pt>
                <c:pt idx="211">
                  <c:v>2.2043648639999999E-3</c:v>
                </c:pt>
                <c:pt idx="212">
                  <c:v>1.9571892919999999E-3</c:v>
                </c:pt>
                <c:pt idx="213">
                  <c:v>2.1933857350000001E-3</c:v>
                </c:pt>
                <c:pt idx="214">
                  <c:v>2.5169500149999999E-3</c:v>
                </c:pt>
                <c:pt idx="215">
                  <c:v>2.356464975E-3</c:v>
                </c:pt>
                <c:pt idx="216">
                  <c:v>2.518876689E-3</c:v>
                </c:pt>
                <c:pt idx="217">
                  <c:v>1.8708421850000001E-3</c:v>
                </c:pt>
                <c:pt idx="218">
                  <c:v>2.1294665060000001E-3</c:v>
                </c:pt>
                <c:pt idx="219">
                  <c:v>2.2956447210000001E-3</c:v>
                </c:pt>
                <c:pt idx="220">
                  <c:v>1.9256748489999999E-3</c:v>
                </c:pt>
                <c:pt idx="221">
                  <c:v>1.825998421E-3</c:v>
                </c:pt>
                <c:pt idx="222">
                  <c:v>2.27836566E-3</c:v>
                </c:pt>
                <c:pt idx="223">
                  <c:v>2.3431654549999998E-3</c:v>
                </c:pt>
                <c:pt idx="224">
                  <c:v>2.0135671369999998E-3</c:v>
                </c:pt>
                <c:pt idx="225">
                  <c:v>2.0486770659999998E-3</c:v>
                </c:pt>
                <c:pt idx="226">
                  <c:v>2.3592498619999999E-3</c:v>
                </c:pt>
                <c:pt idx="227">
                  <c:v>2.1667969410000001E-3</c:v>
                </c:pt>
                <c:pt idx="228">
                  <c:v>1.865226659E-3</c:v>
                </c:pt>
                <c:pt idx="229">
                  <c:v>2.2465416699999998E-3</c:v>
                </c:pt>
                <c:pt idx="230">
                  <c:v>2.4922420269999999E-3</c:v>
                </c:pt>
                <c:pt idx="231">
                  <c:v>2.24334118E-3</c:v>
                </c:pt>
                <c:pt idx="232">
                  <c:v>2.0905525890000001E-3</c:v>
                </c:pt>
                <c:pt idx="233">
                  <c:v>2.2935888259999998E-3</c:v>
                </c:pt>
                <c:pt idx="234">
                  <c:v>2.2785477339999998E-3</c:v>
                </c:pt>
                <c:pt idx="235">
                  <c:v>2.2541917859999999E-3</c:v>
                </c:pt>
                <c:pt idx="236">
                  <c:v>2.5215062779999999E-3</c:v>
                </c:pt>
                <c:pt idx="237">
                  <c:v>2.0187164189999999E-3</c:v>
                </c:pt>
                <c:pt idx="238">
                  <c:v>1.5927556670000001E-3</c:v>
                </c:pt>
                <c:pt idx="239">
                  <c:v>1.929341001E-3</c:v>
                </c:pt>
                <c:pt idx="240">
                  <c:v>2.4409561879999999E-3</c:v>
                </c:pt>
                <c:pt idx="241">
                  <c:v>2.065868815E-3</c:v>
                </c:pt>
                <c:pt idx="242">
                  <c:v>1.6713815280000001E-3</c:v>
                </c:pt>
                <c:pt idx="243">
                  <c:v>1.9864174539999998E-3</c:v>
                </c:pt>
                <c:pt idx="244">
                  <c:v>1.97396148E-3</c:v>
                </c:pt>
                <c:pt idx="245">
                  <c:v>2.7265937529999998E-3</c:v>
                </c:pt>
                <c:pt idx="246">
                  <c:v>2.0445676049999999E-3</c:v>
                </c:pt>
                <c:pt idx="247">
                  <c:v>2.1044164899999998E-3</c:v>
                </c:pt>
                <c:pt idx="248">
                  <c:v>2.2802392490000002E-3</c:v>
                </c:pt>
                <c:pt idx="249">
                  <c:v>2.3316100710000002E-3</c:v>
                </c:pt>
                <c:pt idx="250">
                  <c:v>1.9690466579999999E-3</c:v>
                </c:pt>
                <c:pt idx="251">
                  <c:v>2.396834549E-3</c:v>
                </c:pt>
                <c:pt idx="252">
                  <c:v>2.3398601920000001E-3</c:v>
                </c:pt>
                <c:pt idx="253">
                  <c:v>2.296789549E-3</c:v>
                </c:pt>
                <c:pt idx="254">
                  <c:v>2.1356316279999999E-3</c:v>
                </c:pt>
                <c:pt idx="255">
                  <c:v>1.8432334759999999E-3</c:v>
                </c:pt>
                <c:pt idx="256">
                  <c:v>2.3753349669999998E-3</c:v>
                </c:pt>
                <c:pt idx="257">
                  <c:v>1.9862614569999999E-3</c:v>
                </c:pt>
                <c:pt idx="258">
                  <c:v>1.6805545889999999E-3</c:v>
                </c:pt>
                <c:pt idx="259">
                  <c:v>2.01374921E-3</c:v>
                </c:pt>
                <c:pt idx="260">
                  <c:v>2.2021015169999998E-3</c:v>
                </c:pt>
                <c:pt idx="261">
                  <c:v>2.3456639610000001E-3</c:v>
                </c:pt>
                <c:pt idx="262">
                  <c:v>1.8625489900000001E-3</c:v>
                </c:pt>
                <c:pt idx="263">
                  <c:v>2.2956966419999999E-3</c:v>
                </c:pt>
                <c:pt idx="264">
                  <c:v>2.536399523E-3</c:v>
                </c:pt>
                <c:pt idx="265">
                  <c:v>1.9670184699999999E-3</c:v>
                </c:pt>
                <c:pt idx="266">
                  <c:v>1.783264684E-3</c:v>
                </c:pt>
                <c:pt idx="267">
                  <c:v>1.858597388E-3</c:v>
                </c:pt>
                <c:pt idx="268">
                  <c:v>1.8482507439999999E-3</c:v>
                </c:pt>
                <c:pt idx="269">
                  <c:v>2.4871653880000001E-3</c:v>
                </c:pt>
                <c:pt idx="270">
                  <c:v>2.209438477E-3</c:v>
                </c:pt>
                <c:pt idx="271">
                  <c:v>2.2541135549999998E-3</c:v>
                </c:pt>
                <c:pt idx="272">
                  <c:v>1.8308075380000001E-3</c:v>
                </c:pt>
                <c:pt idx="273">
                  <c:v>2.1492890079999999E-3</c:v>
                </c:pt>
                <c:pt idx="274">
                  <c:v>2.14697374E-3</c:v>
                </c:pt>
                <c:pt idx="275">
                  <c:v>2.1229111590000001E-3</c:v>
                </c:pt>
                <c:pt idx="276">
                  <c:v>1.7584685699999999E-3</c:v>
                </c:pt>
                <c:pt idx="277">
                  <c:v>2.319950843E-3</c:v>
                </c:pt>
                <c:pt idx="278">
                  <c:v>2.6277229190000001E-3</c:v>
                </c:pt>
                <c:pt idx="279">
                  <c:v>2.662465908E-3</c:v>
                </c:pt>
                <c:pt idx="280">
                  <c:v>2.4143785699999999E-3</c:v>
                </c:pt>
                <c:pt idx="281">
                  <c:v>2.7804924179999999E-3</c:v>
                </c:pt>
                <c:pt idx="282">
                  <c:v>2.8037838639999998E-3</c:v>
                </c:pt>
                <c:pt idx="283">
                  <c:v>2.302150475E-3</c:v>
                </c:pt>
                <c:pt idx="284">
                  <c:v>2.7079170100000002E-3</c:v>
                </c:pt>
                <c:pt idx="285">
                  <c:v>2.798859729E-3</c:v>
                </c:pt>
                <c:pt idx="286">
                  <c:v>3.264082596E-3</c:v>
                </c:pt>
                <c:pt idx="287">
                  <c:v>2.7335227929999998E-3</c:v>
                </c:pt>
                <c:pt idx="288">
                  <c:v>2.8050343969999998E-3</c:v>
                </c:pt>
                <c:pt idx="289">
                  <c:v>3.1023307240000001E-3</c:v>
                </c:pt>
                <c:pt idx="290">
                  <c:v>3.307953477E-3</c:v>
                </c:pt>
                <c:pt idx="291">
                  <c:v>3.773121862E-3</c:v>
                </c:pt>
                <c:pt idx="292">
                  <c:v>3.681766102E-3</c:v>
                </c:pt>
                <c:pt idx="293">
                  <c:v>4.146107007E-3</c:v>
                </c:pt>
                <c:pt idx="294">
                  <c:v>4.4771451500000004E-3</c:v>
                </c:pt>
                <c:pt idx="295">
                  <c:v>4.6755438670000003E-3</c:v>
                </c:pt>
                <c:pt idx="296">
                  <c:v>5.0109140570000002E-3</c:v>
                </c:pt>
                <c:pt idx="297">
                  <c:v>5.6448248219999999E-3</c:v>
                </c:pt>
                <c:pt idx="298">
                  <c:v>6.0300519689999998E-3</c:v>
                </c:pt>
                <c:pt idx="299">
                  <c:v>6.402143743E-3</c:v>
                </c:pt>
                <c:pt idx="300">
                  <c:v>7.3645217340000003E-3</c:v>
                </c:pt>
                <c:pt idx="301">
                  <c:v>7.5833420270000002E-3</c:v>
                </c:pt>
                <c:pt idx="302">
                  <c:v>8.7584108109999993E-3</c:v>
                </c:pt>
                <c:pt idx="303">
                  <c:v>9.1850897300000001E-3</c:v>
                </c:pt>
                <c:pt idx="304">
                  <c:v>1.0205389E-2</c:v>
                </c:pt>
                <c:pt idx="305">
                  <c:v>1.128544658E-2</c:v>
                </c:pt>
                <c:pt idx="306">
                  <c:v>1.2554939839999999E-2</c:v>
                </c:pt>
                <c:pt idx="307">
                  <c:v>1.383705344E-2</c:v>
                </c:pt>
                <c:pt idx="308">
                  <c:v>1.5557285400000001E-2</c:v>
                </c:pt>
                <c:pt idx="309">
                  <c:v>1.6421724110000001E-2</c:v>
                </c:pt>
                <c:pt idx="310">
                  <c:v>1.7836567009999998E-2</c:v>
                </c:pt>
                <c:pt idx="311">
                  <c:v>1.9786780699999999E-2</c:v>
                </c:pt>
                <c:pt idx="312">
                  <c:v>2.1179975940000002E-2</c:v>
                </c:pt>
                <c:pt idx="313">
                  <c:v>2.2751953450000001E-2</c:v>
                </c:pt>
                <c:pt idx="314">
                  <c:v>2.490448579E-2</c:v>
                </c:pt>
                <c:pt idx="315">
                  <c:v>2.7405919510000001E-2</c:v>
                </c:pt>
                <c:pt idx="316">
                  <c:v>2.89853625E-2</c:v>
                </c:pt>
                <c:pt idx="317">
                  <c:v>3.0622899530000001E-2</c:v>
                </c:pt>
                <c:pt idx="318">
                  <c:v>3.2579950990000002E-2</c:v>
                </c:pt>
                <c:pt idx="319">
                  <c:v>3.4975200890000002E-2</c:v>
                </c:pt>
                <c:pt idx="320">
                  <c:v>3.7398856129999998E-2</c:v>
                </c:pt>
                <c:pt idx="321">
                  <c:v>3.9460849020000001E-2</c:v>
                </c:pt>
                <c:pt idx="322">
                  <c:v>4.1654374449999997E-2</c:v>
                </c:pt>
                <c:pt idx="323">
                  <c:v>4.3105717750000001E-2</c:v>
                </c:pt>
                <c:pt idx="324">
                  <c:v>4.5201655479999998E-2</c:v>
                </c:pt>
                <c:pt idx="325">
                  <c:v>4.7489993270000003E-2</c:v>
                </c:pt>
                <c:pt idx="326">
                  <c:v>4.9340710039999999E-2</c:v>
                </c:pt>
                <c:pt idx="327">
                  <c:v>5.1463678479999997E-2</c:v>
                </c:pt>
                <c:pt idx="328">
                  <c:v>5.3085252639999997E-2</c:v>
                </c:pt>
                <c:pt idx="329">
                  <c:v>5.5194847290000001E-2</c:v>
                </c:pt>
                <c:pt idx="330">
                  <c:v>5.6903027000000002E-2</c:v>
                </c:pt>
                <c:pt idx="331">
                  <c:v>5.8893416079999997E-2</c:v>
                </c:pt>
                <c:pt idx="332">
                  <c:v>6.0275699939999997E-2</c:v>
                </c:pt>
                <c:pt idx="333">
                  <c:v>6.2084823849999998E-2</c:v>
                </c:pt>
                <c:pt idx="334">
                  <c:v>6.4243622119999996E-2</c:v>
                </c:pt>
                <c:pt idx="335">
                  <c:v>6.5558075899999999E-2</c:v>
                </c:pt>
                <c:pt idx="336">
                  <c:v>6.7551784219999994E-2</c:v>
                </c:pt>
                <c:pt idx="337">
                  <c:v>6.9665879010000001E-2</c:v>
                </c:pt>
                <c:pt idx="338">
                  <c:v>7.1476571259999996E-2</c:v>
                </c:pt>
                <c:pt idx="339">
                  <c:v>7.3228754100000001E-2</c:v>
                </c:pt>
                <c:pt idx="340">
                  <c:v>7.4544571340000004E-2</c:v>
                </c:pt>
                <c:pt idx="341">
                  <c:v>7.6772227880000002E-2</c:v>
                </c:pt>
                <c:pt idx="342">
                  <c:v>7.8992806380000002E-2</c:v>
                </c:pt>
                <c:pt idx="343">
                  <c:v>8.0810651179999998E-2</c:v>
                </c:pt>
                <c:pt idx="344">
                  <c:v>8.2753166559999994E-2</c:v>
                </c:pt>
                <c:pt idx="345">
                  <c:v>8.4189228709999994E-2</c:v>
                </c:pt>
                <c:pt idx="346">
                  <c:v>8.6488775909999996E-2</c:v>
                </c:pt>
                <c:pt idx="347">
                  <c:v>8.8488169010000006E-2</c:v>
                </c:pt>
                <c:pt idx="348">
                  <c:v>9.0029969809999999E-2</c:v>
                </c:pt>
                <c:pt idx="349">
                  <c:v>9.1935656960000001E-2</c:v>
                </c:pt>
                <c:pt idx="350">
                  <c:v>9.3307040630000004E-2</c:v>
                </c:pt>
                <c:pt idx="351">
                  <c:v>9.5248013729999997E-2</c:v>
                </c:pt>
                <c:pt idx="352">
                  <c:v>9.6468098459999999E-2</c:v>
                </c:pt>
                <c:pt idx="353">
                  <c:v>9.760440141E-2</c:v>
                </c:pt>
                <c:pt idx="354">
                  <c:v>9.8828248679999994E-2</c:v>
                </c:pt>
                <c:pt idx="355">
                  <c:v>9.9857494239999997E-2</c:v>
                </c:pt>
                <c:pt idx="356">
                  <c:v>0.10112319140000001</c:v>
                </c:pt>
                <c:pt idx="357">
                  <c:v>0.1019323021</c:v>
                </c:pt>
                <c:pt idx="358">
                  <c:v>0.1025219113</c:v>
                </c:pt>
                <c:pt idx="359">
                  <c:v>0.1033852696</c:v>
                </c:pt>
                <c:pt idx="360">
                  <c:v>0.10434341430000001</c:v>
                </c:pt>
                <c:pt idx="361">
                  <c:v>0.1051291078</c:v>
                </c:pt>
                <c:pt idx="362">
                  <c:v>0.1052782163</c:v>
                </c:pt>
                <c:pt idx="363">
                  <c:v>0.1063885242</c:v>
                </c:pt>
                <c:pt idx="364">
                  <c:v>0.1064629108</c:v>
                </c:pt>
                <c:pt idx="365">
                  <c:v>0.1073068008</c:v>
                </c:pt>
                <c:pt idx="366">
                  <c:v>0.1076817885</c:v>
                </c:pt>
                <c:pt idx="367">
                  <c:v>0.1079706624</c:v>
                </c:pt>
                <c:pt idx="368">
                  <c:v>0.10820868610000001</c:v>
                </c:pt>
                <c:pt idx="369">
                  <c:v>0.1086479798</c:v>
                </c:pt>
                <c:pt idx="370">
                  <c:v>0.10869611799999999</c:v>
                </c:pt>
                <c:pt idx="371">
                  <c:v>0.1093475968</c:v>
                </c:pt>
                <c:pt idx="372">
                  <c:v>0.1091196686</c:v>
                </c:pt>
                <c:pt idx="373">
                  <c:v>0.1094141975</c:v>
                </c:pt>
                <c:pt idx="374">
                  <c:v>0.1090398729</c:v>
                </c:pt>
                <c:pt idx="375">
                  <c:v>0.1090219021</c:v>
                </c:pt>
                <c:pt idx="376">
                  <c:v>0.1084124073</c:v>
                </c:pt>
                <c:pt idx="377">
                  <c:v>0.1087690368</c:v>
                </c:pt>
                <c:pt idx="378">
                  <c:v>0.10847859830000001</c:v>
                </c:pt>
                <c:pt idx="379">
                  <c:v>0.1076522991</c:v>
                </c:pt>
                <c:pt idx="380">
                  <c:v>0.1083263308</c:v>
                </c:pt>
                <c:pt idx="381">
                  <c:v>0.1075346693</c:v>
                </c:pt>
                <c:pt idx="382">
                  <c:v>0.1068879589</c:v>
                </c:pt>
                <c:pt idx="383">
                  <c:v>0.10692842299999999</c:v>
                </c:pt>
                <c:pt idx="384">
                  <c:v>0.10652476549999999</c:v>
                </c:pt>
                <c:pt idx="385">
                  <c:v>0.1057887599</c:v>
                </c:pt>
                <c:pt idx="386">
                  <c:v>0.1052642986</c:v>
                </c:pt>
                <c:pt idx="387">
                  <c:v>0.10391493139999999</c:v>
                </c:pt>
                <c:pt idx="388">
                  <c:v>0.10357527430000001</c:v>
                </c:pt>
                <c:pt idx="389">
                  <c:v>0.102759555</c:v>
                </c:pt>
                <c:pt idx="390">
                  <c:v>0.10235939920000001</c:v>
                </c:pt>
                <c:pt idx="391">
                  <c:v>0.1019066721</c:v>
                </c:pt>
                <c:pt idx="392">
                  <c:v>0.1012798548</c:v>
                </c:pt>
                <c:pt idx="393">
                  <c:v>0.10019323970000001</c:v>
                </c:pt>
                <c:pt idx="394">
                  <c:v>9.9386021490000004E-2</c:v>
                </c:pt>
                <c:pt idx="395">
                  <c:v>9.8944388329999994E-2</c:v>
                </c:pt>
                <c:pt idx="396">
                  <c:v>9.7743913530000004E-2</c:v>
                </c:pt>
                <c:pt idx="397">
                  <c:v>9.7076743839999993E-2</c:v>
                </c:pt>
                <c:pt idx="398">
                  <c:v>9.6439592539999994E-2</c:v>
                </c:pt>
                <c:pt idx="399">
                  <c:v>9.5588795840000004E-2</c:v>
                </c:pt>
                <c:pt idx="400">
                  <c:v>9.4048090279999996E-2</c:v>
                </c:pt>
                <c:pt idx="401">
                  <c:v>9.2984780670000003E-2</c:v>
                </c:pt>
                <c:pt idx="402">
                  <c:v>9.1380201280000004E-2</c:v>
                </c:pt>
                <c:pt idx="403">
                  <c:v>9.0530641379999999E-2</c:v>
                </c:pt>
                <c:pt idx="404">
                  <c:v>9.0338319540000003E-2</c:v>
                </c:pt>
                <c:pt idx="405">
                  <c:v>8.7985858319999999E-2</c:v>
                </c:pt>
                <c:pt idx="406">
                  <c:v>8.7274789810000003E-2</c:v>
                </c:pt>
                <c:pt idx="407">
                  <c:v>8.6191520090000001E-2</c:v>
                </c:pt>
                <c:pt idx="408">
                  <c:v>8.5002094510000001E-2</c:v>
                </c:pt>
                <c:pt idx="409">
                  <c:v>8.3411343400000004E-2</c:v>
                </c:pt>
                <c:pt idx="410">
                  <c:v>8.2433134320000004E-2</c:v>
                </c:pt>
                <c:pt idx="411">
                  <c:v>8.0687105659999994E-2</c:v>
                </c:pt>
                <c:pt idx="412">
                  <c:v>7.9915806650000004E-2</c:v>
                </c:pt>
                <c:pt idx="413">
                  <c:v>7.8261360530000004E-2</c:v>
                </c:pt>
                <c:pt idx="414">
                  <c:v>7.7807739380000004E-2</c:v>
                </c:pt>
                <c:pt idx="415">
                  <c:v>7.5575388970000004E-2</c:v>
                </c:pt>
                <c:pt idx="416">
                  <c:v>7.4010081589999999E-2</c:v>
                </c:pt>
                <c:pt idx="417">
                  <c:v>7.2555191810000003E-2</c:v>
                </c:pt>
                <c:pt idx="418">
                  <c:v>7.1135804060000002E-2</c:v>
                </c:pt>
                <c:pt idx="419">
                  <c:v>7.0758737619999998E-2</c:v>
                </c:pt>
                <c:pt idx="420">
                  <c:v>6.8370163440000006E-2</c:v>
                </c:pt>
                <c:pt idx="421">
                  <c:v>6.7413114009999997E-2</c:v>
                </c:pt>
                <c:pt idx="422">
                  <c:v>6.6054135560000005E-2</c:v>
                </c:pt>
                <c:pt idx="423">
                  <c:v>6.467343867E-2</c:v>
                </c:pt>
                <c:pt idx="424">
                  <c:v>6.3503891229999998E-2</c:v>
                </c:pt>
                <c:pt idx="425">
                  <c:v>6.1634529379999997E-2</c:v>
                </c:pt>
                <c:pt idx="426">
                  <c:v>6.062257662E-2</c:v>
                </c:pt>
                <c:pt idx="427">
                  <c:v>5.8345500379999998E-2</c:v>
                </c:pt>
                <c:pt idx="428">
                  <c:v>5.7105511429999999E-2</c:v>
                </c:pt>
                <c:pt idx="429">
                  <c:v>5.5278185760000001E-2</c:v>
                </c:pt>
                <c:pt idx="430">
                  <c:v>5.4861441249999997E-2</c:v>
                </c:pt>
                <c:pt idx="431">
                  <c:v>5.3490724410000003E-2</c:v>
                </c:pt>
                <c:pt idx="432">
                  <c:v>5.1499322059999998E-2</c:v>
                </c:pt>
                <c:pt idx="433">
                  <c:v>4.9825519319999997E-2</c:v>
                </c:pt>
                <c:pt idx="434">
                  <c:v>4.9251310530000002E-2</c:v>
                </c:pt>
                <c:pt idx="435">
                  <c:v>4.7222815449999997E-2</c:v>
                </c:pt>
                <c:pt idx="436">
                  <c:v>4.5941993590000001E-2</c:v>
                </c:pt>
                <c:pt idx="437">
                  <c:v>4.5078355819999999E-2</c:v>
                </c:pt>
                <c:pt idx="438">
                  <c:v>4.327566922E-2</c:v>
                </c:pt>
                <c:pt idx="439">
                  <c:v>4.1968837379999999E-2</c:v>
                </c:pt>
                <c:pt idx="440">
                  <c:v>4.0795147419999997E-2</c:v>
                </c:pt>
                <c:pt idx="441">
                  <c:v>3.9420820769999997E-2</c:v>
                </c:pt>
                <c:pt idx="442">
                  <c:v>3.8404207680000003E-2</c:v>
                </c:pt>
                <c:pt idx="443">
                  <c:v>3.7098903209999999E-2</c:v>
                </c:pt>
                <c:pt idx="444">
                  <c:v>3.6260843280000003E-2</c:v>
                </c:pt>
                <c:pt idx="445">
                  <c:v>3.4617453809999997E-2</c:v>
                </c:pt>
                <c:pt idx="446">
                  <c:v>3.4552335740000002E-2</c:v>
                </c:pt>
                <c:pt idx="447">
                  <c:v>3.328618035E-2</c:v>
                </c:pt>
                <c:pt idx="448">
                  <c:v>3.1828265639999999E-2</c:v>
                </c:pt>
                <c:pt idx="449">
                  <c:v>3.116185963E-2</c:v>
                </c:pt>
                <c:pt idx="450">
                  <c:v>3.0528467149999999E-2</c:v>
                </c:pt>
                <c:pt idx="451">
                  <c:v>2.8938597069999999E-2</c:v>
                </c:pt>
                <c:pt idx="452">
                  <c:v>2.852278389E-2</c:v>
                </c:pt>
                <c:pt idx="453">
                  <c:v>2.7167651800000001E-2</c:v>
                </c:pt>
                <c:pt idx="454">
                  <c:v>2.6336804030000001E-2</c:v>
                </c:pt>
                <c:pt idx="455">
                  <c:v>2.5063926350000001E-2</c:v>
                </c:pt>
                <c:pt idx="456">
                  <c:v>2.4833792819999999E-2</c:v>
                </c:pt>
                <c:pt idx="457">
                  <c:v>2.3194413630000001E-2</c:v>
                </c:pt>
                <c:pt idx="458">
                  <c:v>2.3344131189999999E-2</c:v>
                </c:pt>
                <c:pt idx="459">
                  <c:v>2.2101882850000001E-2</c:v>
                </c:pt>
                <c:pt idx="460">
                  <c:v>2.1826952699999999E-2</c:v>
                </c:pt>
                <c:pt idx="461">
                  <c:v>2.155173384E-2</c:v>
                </c:pt>
                <c:pt idx="462">
                  <c:v>2.0007722079999998E-2</c:v>
                </c:pt>
                <c:pt idx="463">
                  <c:v>1.9677745180000001E-2</c:v>
                </c:pt>
                <c:pt idx="464">
                  <c:v>1.9545316699999999E-2</c:v>
                </c:pt>
                <c:pt idx="465">
                  <c:v>1.887858286E-2</c:v>
                </c:pt>
                <c:pt idx="466">
                  <c:v>1.7888382080000001E-2</c:v>
                </c:pt>
                <c:pt idx="467">
                  <c:v>1.695084572E-2</c:v>
                </c:pt>
                <c:pt idx="468">
                  <c:v>1.6238955780000001E-2</c:v>
                </c:pt>
                <c:pt idx="469">
                  <c:v>1.5895368529999999E-2</c:v>
                </c:pt>
                <c:pt idx="470">
                  <c:v>1.5364232469999999E-2</c:v>
                </c:pt>
                <c:pt idx="471">
                  <c:v>1.450874563E-2</c:v>
                </c:pt>
                <c:pt idx="472">
                  <c:v>1.512950286E-2</c:v>
                </c:pt>
                <c:pt idx="473">
                  <c:v>1.4037583019999999E-2</c:v>
                </c:pt>
                <c:pt idx="474">
                  <c:v>1.3609584419999999E-2</c:v>
                </c:pt>
                <c:pt idx="475">
                  <c:v>1.339045726E-2</c:v>
                </c:pt>
                <c:pt idx="476">
                  <c:v>1.284533646E-2</c:v>
                </c:pt>
                <c:pt idx="477">
                  <c:v>1.222075056E-2</c:v>
                </c:pt>
                <c:pt idx="478">
                  <c:v>1.1761610400000001E-2</c:v>
                </c:pt>
                <c:pt idx="479">
                  <c:v>1.195128541E-2</c:v>
                </c:pt>
                <c:pt idx="480">
                  <c:v>1.107771229E-2</c:v>
                </c:pt>
                <c:pt idx="481">
                  <c:v>1.078732684E-2</c:v>
                </c:pt>
                <c:pt idx="482">
                  <c:v>1.021840144E-2</c:v>
                </c:pt>
                <c:pt idx="483">
                  <c:v>1.029818039E-2</c:v>
                </c:pt>
                <c:pt idx="484">
                  <c:v>1.036307495E-2</c:v>
                </c:pt>
                <c:pt idx="485">
                  <c:v>1.050259825E-2</c:v>
                </c:pt>
                <c:pt idx="486">
                  <c:v>9.5531744880000009E-3</c:v>
                </c:pt>
                <c:pt idx="487">
                  <c:v>9.2809163030000003E-3</c:v>
                </c:pt>
                <c:pt idx="488">
                  <c:v>9.4554098319999998E-3</c:v>
                </c:pt>
                <c:pt idx="489">
                  <c:v>9.073927067E-3</c:v>
                </c:pt>
                <c:pt idx="490">
                  <c:v>8.9488662779999995E-3</c:v>
                </c:pt>
                <c:pt idx="491">
                  <c:v>8.7415864689999994E-3</c:v>
                </c:pt>
                <c:pt idx="492">
                  <c:v>8.8152829560000003E-3</c:v>
                </c:pt>
                <c:pt idx="493">
                  <c:v>9.4033479689999994E-3</c:v>
                </c:pt>
                <c:pt idx="494">
                  <c:v>1.0000157169999999E-2</c:v>
                </c:pt>
                <c:pt idx="495">
                  <c:v>1.0140544729999999E-2</c:v>
                </c:pt>
                <c:pt idx="496">
                  <c:v>1.0398230519999999E-2</c:v>
                </c:pt>
                <c:pt idx="497">
                  <c:v>1.0635243730000001E-2</c:v>
                </c:pt>
                <c:pt idx="498">
                  <c:v>1.0862486439999999E-2</c:v>
                </c:pt>
                <c:pt idx="499">
                  <c:v>1.1614555489999999E-2</c:v>
                </c:pt>
                <c:pt idx="500">
                  <c:v>1.2262100349999999E-2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46-41A0-82A8-610822056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74720"/>
        <c:axId val="213776640"/>
      </c:scatterChart>
      <c:valAx>
        <c:axId val="213774720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Wavelength</a:t>
                </a:r>
                <a:r>
                  <a:rPr lang="en-US" sz="1800" baseline="0"/>
                  <a:t> (nm)</a:t>
                </a:r>
                <a:endParaRPr lang="en-US" sz="18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776640"/>
        <c:crosses val="autoZero"/>
        <c:crossBetween val="midCat"/>
      </c:valAx>
      <c:valAx>
        <c:axId val="213776640"/>
        <c:scaling>
          <c:orientation val="minMax"/>
          <c:max val="0.1100000000000000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Absorbance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774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7202-C657-4F2F-A89C-DF3830349FB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D4CFE-D41C-439D-87E8-52164AED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D4CFE-D41C-439D-87E8-52164AEDF0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are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D4CFE-D41C-439D-87E8-52164AEDF0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D4CFE-D41C-439D-87E8-52164AEDF0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Annatto, anthocyanin, beta-carotene, carmine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D4CFE-D41C-439D-87E8-52164AEDF0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0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01E-0008-45EC-BC13-5BF3849E1D1E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A7A6-E218-4A9C-B3D1-63F065327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FD&amp;C Dye Content of Popular Children’s Beverages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1E814A0-AEC5-4BCD-8176-CF49C5882F4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What is an FD&amp;C dye?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Why quantify them?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How to quantify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Results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DB0AC-21B2-4968-82C9-B317035B6E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4445" r="4167" b="11111"/>
          <a:stretch/>
        </p:blipFill>
        <p:spPr>
          <a:xfrm>
            <a:off x="5060772" y="4280141"/>
            <a:ext cx="3854628" cy="23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What is an FD&amp;C dye?</a:t>
            </a:r>
          </a:p>
          <a:p>
            <a:r>
              <a:rPr lang="en-US" sz="4800" dirty="0"/>
              <a:t>Why quantify them?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How to quantify</a:t>
            </a:r>
          </a:p>
          <a:p>
            <a:r>
              <a:rPr lang="en-US" sz="4800" dirty="0"/>
              <a:t>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2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curve and Beer’s Law</a:t>
            </a:r>
          </a:p>
        </p:txBody>
      </p:sp>
      <p:pic>
        <p:nvPicPr>
          <p:cNvPr id="3074" name="Picture 2" descr="C:\Users\rhais\Pictures\2017-09\IMG_837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6" b="33088"/>
          <a:stretch/>
        </p:blipFill>
        <p:spPr bwMode="auto">
          <a:xfrm>
            <a:off x="533400" y="2286000"/>
            <a:ext cx="4724400" cy="16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3601456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2200" y="2832776"/>
                <a:ext cx="16864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𝑏𝑐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32776"/>
                <a:ext cx="168648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make sure nothing other than the dye absorbs at </a:t>
            </a:r>
            <a:r>
              <a:rPr lang="el-GR" dirty="0">
                <a:latin typeface="Calibri"/>
                <a:cs typeface="Calibri"/>
              </a:rPr>
              <a:t>λ</a:t>
            </a:r>
            <a:r>
              <a:rPr lang="en-US" baseline="-25000" dirty="0">
                <a:latin typeface="Calibri"/>
                <a:cs typeface="Calibri"/>
              </a:rPr>
              <a:t>max</a:t>
            </a:r>
            <a:endParaRPr lang="en-US" baseline="-25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72845"/>
            <a:ext cx="4572000" cy="32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Alkarawi</a:t>
            </a:r>
            <a:r>
              <a:rPr lang="en-US" dirty="0"/>
              <a:t>, D. </a:t>
            </a:r>
            <a:r>
              <a:rPr lang="en-US" i="1" dirty="0"/>
              <a:t>Western Kentucky University. </a:t>
            </a:r>
            <a:r>
              <a:rPr lang="en-US" b="1" dirty="0"/>
              <a:t>2016.</a:t>
            </a:r>
            <a:r>
              <a:rPr lang="en-US" dirty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6"/>
          <a:stretch/>
        </p:blipFill>
        <p:spPr>
          <a:xfrm>
            <a:off x="5334000" y="2925315"/>
            <a:ext cx="1187772" cy="304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846797"/>
            <a:ext cx="1143000" cy="31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UV-Visible Spectrophotometer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CC5D7-2850-4781-8F10-FAF6092620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4570" r="7500" b="19875"/>
          <a:stretch/>
        </p:blipFill>
        <p:spPr>
          <a:xfrm>
            <a:off x="111918" y="2931844"/>
            <a:ext cx="5630663" cy="3194319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2608898"/>
            <a:ext cx="5262563" cy="3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Absorbances</a:t>
            </a:r>
            <a:r>
              <a:rPr lang="en-US" dirty="0"/>
              <a:t> are additive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42207"/>
              </p:ext>
            </p:extLst>
          </p:nvPr>
        </p:nvGraphicFramePr>
        <p:xfrm>
          <a:off x="228600" y="2520175"/>
          <a:ext cx="5701890" cy="3671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45466" y="2673506"/>
            <a:ext cx="4598534" cy="3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Two equations two unknowns</a:t>
                </a:r>
              </a:p>
              <a:p>
                <a:endParaRPr 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630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0.0462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</a:rPr>
                          <m:t>40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505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0.00670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49596"/>
              </p:ext>
            </p:extLst>
          </p:nvPr>
        </p:nvGraphicFramePr>
        <p:xfrm>
          <a:off x="1676400" y="4038600"/>
          <a:ext cx="5257800" cy="2514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630 nm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505 nm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429 nm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Blue 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0.00670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0.0219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Red 40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0.0462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0.291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Yellow 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0.00604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Kool-Aid Bursts Cherry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0.3198=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25023 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𝑚𝑜𝑙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𝑐𝑚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∙(1.00 </m:t>
                      </m:r>
                      <m:r>
                        <a:rPr lang="en-US" i="1">
                          <a:latin typeface="Cambria Math"/>
                        </a:rPr>
                        <m:t>𝑐𝑚</m:t>
                      </m:r>
                      <m:r>
                        <a:rPr lang="en-US" i="1">
                          <a:latin typeface="Cambria Math"/>
                        </a:rPr>
                        <m:t>)∙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accent6"/>
                    </a:solidFill>
                  </a:rPr>
                  <a:t>c</a:t>
                </a:r>
                <a:r>
                  <a:rPr lang="en-US" dirty="0">
                    <a:solidFill>
                      <a:schemeClr val="accent6"/>
                    </a:solidFill>
                  </a:rPr>
                  <a:t> = 1.28 X 10</a:t>
                </a:r>
                <a:r>
                  <a:rPr lang="en-US" baseline="30000" dirty="0">
                    <a:solidFill>
                      <a:schemeClr val="accent6"/>
                    </a:solidFill>
                  </a:rPr>
                  <a:t>-5 </a:t>
                </a:r>
                <a:r>
                  <a:rPr lang="en-US" dirty="0">
                    <a:solidFill>
                      <a:schemeClr val="accent6"/>
                    </a:solidFill>
                  </a:rPr>
                  <a:t>M Red 40 </a:t>
                </a:r>
                <a:r>
                  <a:rPr lang="en-US" dirty="0"/>
                  <a:t>after dilution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dirty="0"/>
                  <a:t>V</a:t>
                </a:r>
                <a:r>
                  <a:rPr lang="en-US" baseline="-25000" dirty="0"/>
                  <a:t>1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chemeClr val="accent6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accent6"/>
                    </a:solidFill>
                  </a:rPr>
                  <a:t>2</a:t>
                </a:r>
                <a:r>
                  <a:rPr lang="en-US" dirty="0"/>
                  <a:t>V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 = 3.19553 X 10</a:t>
                </a:r>
                <a:r>
                  <a:rPr lang="en-US" baseline="30000" dirty="0">
                    <a:solidFill>
                      <a:schemeClr val="accent1"/>
                    </a:solidFill>
                  </a:rPr>
                  <a:t>-4</a:t>
                </a:r>
                <a:r>
                  <a:rPr lang="en-US" dirty="0">
                    <a:solidFill>
                      <a:schemeClr val="accent1"/>
                    </a:solidFill>
                  </a:rPr>
                  <a:t> M Red 40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100 </m:t>
                      </m:r>
                      <m:r>
                        <a:rPr lang="en-US" i="1">
                          <a:latin typeface="Cambria Math"/>
                        </a:rPr>
                        <m:t>𝑚𝐿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3.195523×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1000 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𝑚𝐿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496.42 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𝑚𝑜𝑙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1000 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r>
                  <a:rPr lang="en-US" dirty="0"/>
                  <a:t>The mass of Red 40 in 100 mL of Kool-Aid Bursts Cherry is </a:t>
                </a:r>
                <a:r>
                  <a:rPr lang="en-US" dirty="0">
                    <a:solidFill>
                      <a:srgbClr val="FF0000"/>
                    </a:solidFill>
                  </a:rPr>
                  <a:t>16 mg.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02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080080-3541-4AED-94C6-3FBA0DCC9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4" b="98023" l="9581" r="89521">
                        <a14:foregroundMark x1="52395" y1="10452" x2="52096" y2="2966"/>
                        <a14:foregroundMark x1="25449" y1="90395" x2="37126" y2="95480"/>
                        <a14:foregroundMark x1="37126" y1="95480" x2="52395" y2="95339"/>
                        <a14:foregroundMark x1="52395" y1="95339" x2="66168" y2="91949"/>
                        <a14:foregroundMark x1="66168" y1="91949" x2="68563" y2="90678"/>
                        <a14:foregroundMark x1="73353" y1="92797" x2="62575" y2="98164"/>
                        <a14:foregroundMark x1="62575" y1="98164" x2="30539" y2="98023"/>
                        <a14:foregroundMark x1="30539" y1="98023" x2="22156" y2="94774"/>
                        <a14:foregroundMark x1="44910" y1="1554" x2="55389" y2="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609600"/>
            <a:ext cx="165358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What is an FD&amp;C dye?</a:t>
            </a:r>
          </a:p>
          <a:p>
            <a:r>
              <a:rPr lang="en-US" sz="4800" dirty="0"/>
              <a:t>Why quantify them?</a:t>
            </a:r>
          </a:p>
          <a:p>
            <a:r>
              <a:rPr lang="en-US" sz="4800" dirty="0"/>
              <a:t>How to quantify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615990"/>
              </p:ext>
            </p:extLst>
          </p:nvPr>
        </p:nvGraphicFramePr>
        <p:xfrm>
          <a:off x="609600" y="104394"/>
          <a:ext cx="8093122" cy="644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Sample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Blue 1 (mg)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Red 40 (mg)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Yellow </a:t>
                      </a:r>
                      <a:r>
                        <a:rPr lang="en-US" sz="1800" baseline="0" dirty="0">
                          <a:effectLst/>
                        </a:rPr>
                        <a:t> 5 (mg)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Kool Aid Jammers Grape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0.044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Gatorade G2 Grape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Gatorade G2 Fruit Punch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Gatorade Tropical Cooler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Gatorade Icy Charge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Powerade</a:t>
                      </a:r>
                      <a:r>
                        <a:rPr lang="en-US" sz="1800" dirty="0">
                          <a:effectLst/>
                        </a:rPr>
                        <a:t> Twisted Blackberry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Powerade</a:t>
                      </a:r>
                      <a:r>
                        <a:rPr lang="en-US" sz="1800" dirty="0">
                          <a:effectLst/>
                        </a:rPr>
                        <a:t> Fruit Punch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Powerade</a:t>
                      </a:r>
                      <a:r>
                        <a:rPr lang="en-US" sz="1800" dirty="0">
                          <a:effectLst/>
                        </a:rPr>
                        <a:t> Lemon Lime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Powerade</a:t>
                      </a:r>
                      <a:r>
                        <a:rPr lang="en-US" sz="1800" dirty="0">
                          <a:effectLst/>
                        </a:rPr>
                        <a:t> Mountain Berry Blast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Kool Aid Bursts Fruit Punch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Kool Aid Bursts Grape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Kool Aid Bursts Cherry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Kool Aid Grape Powder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Kool Aid Tropical Punch Powder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Hawaiian Punch Fruit Juicy Red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Mountain Dew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Pedialyte Grape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Pedialyte Strawberry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Nyquil Children’s Cold &amp; Cough Cherry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5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84AD-2FA3-4A12-945E-42A1ABDD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information should be provided!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A235-31FA-4378-AEE3-33D32A9D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limits of each dye (per day/kg)</a:t>
            </a:r>
          </a:p>
          <a:p>
            <a:pPr lvl="1"/>
            <a:r>
              <a:rPr lang="en-US" dirty="0"/>
              <a:t>7 mg of Red 40</a:t>
            </a:r>
          </a:p>
          <a:p>
            <a:pPr lvl="1"/>
            <a:r>
              <a:rPr lang="en-US" dirty="0"/>
              <a:t>6 mg of Blue 1</a:t>
            </a:r>
          </a:p>
          <a:p>
            <a:pPr lvl="1"/>
            <a:r>
              <a:rPr lang="en-US" dirty="0"/>
              <a:t>7.5 mg of Yellow 5</a:t>
            </a:r>
          </a:p>
        </p:txBody>
      </p:sp>
      <p:pic>
        <p:nvPicPr>
          <p:cNvPr id="1026" name="Picture 2" descr="https://upload.wikimedia.org/wikipedia/commons/thumb/7/75/US_Nutritional_Fact_Label_2.svg/365px-US_Nutritional_Fact_Label_2.svg.png">
            <a:extLst>
              <a:ext uri="{FF2B5EF4-FFF2-40B4-BE49-F238E27FC236}">
                <a16:creationId xmlns:a16="http://schemas.microsoft.com/office/drawing/2014/main" id="{B72B1F00-DEA0-4808-8533-F17430C60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9156" r="28744" b="2733"/>
          <a:stretch/>
        </p:blipFill>
        <p:spPr bwMode="auto">
          <a:xfrm>
            <a:off x="5410200" y="2210786"/>
            <a:ext cx="2057400" cy="4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93C13-98DB-4B57-A32C-ED94D6B4D7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13333" b="10000"/>
          <a:stretch/>
        </p:blipFill>
        <p:spPr>
          <a:xfrm>
            <a:off x="829312" y="3844385"/>
            <a:ext cx="3460326" cy="27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Food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century – smoke and aloe in wine</a:t>
            </a:r>
          </a:p>
          <a:p>
            <a:r>
              <a:rPr lang="en-US" dirty="0"/>
              <a:t>PbCrO</a:t>
            </a:r>
            <a:r>
              <a:rPr lang="en-US" baseline="-25000" dirty="0"/>
              <a:t>4</a:t>
            </a:r>
            <a:r>
              <a:rPr lang="en-US" dirty="0"/>
              <a:t> in milk</a:t>
            </a:r>
          </a:p>
          <a:p>
            <a:r>
              <a:rPr lang="en-US" dirty="0"/>
              <a:t>PbO</a:t>
            </a:r>
            <a:r>
              <a:rPr lang="en-US" baseline="-25000" dirty="0"/>
              <a:t>2</a:t>
            </a:r>
            <a:r>
              <a:rPr lang="en-US" dirty="0"/>
              <a:t> in bread</a:t>
            </a:r>
          </a:p>
          <a:p>
            <a:r>
              <a:rPr lang="en-US" dirty="0"/>
              <a:t>CuSO</a:t>
            </a:r>
            <a:r>
              <a:rPr lang="en-US" baseline="-25000" dirty="0"/>
              <a:t>4</a:t>
            </a:r>
            <a:r>
              <a:rPr lang="en-US" dirty="0"/>
              <a:t> in tea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9475" r="14371" b="12299"/>
          <a:stretch/>
        </p:blipFill>
        <p:spPr bwMode="auto">
          <a:xfrm>
            <a:off x="6248400" y="2362200"/>
            <a:ext cx="2261288" cy="19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6" t="8958" r="4908" b="13733"/>
          <a:stretch/>
        </p:blipFill>
        <p:spPr bwMode="auto">
          <a:xfrm>
            <a:off x="6520249" y="4853759"/>
            <a:ext cx="2026509" cy="176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4384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83" b="81181" l="12381" r="90476">
                        <a14:foregroundMark x1="43333" y1="63838" x2="73810" y2="54613"/>
                        <a14:foregroundMark x1="62381" y1="75277" x2="69048" y2="46494"/>
                        <a14:foregroundMark x1="44286" y1="67528" x2="68571" y2="60517"/>
                        <a14:foregroundMark x1="72381" y1="73063" x2="50952" y2="75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01" t="3220" r="8388" b="18347"/>
          <a:stretch/>
        </p:blipFill>
        <p:spPr bwMode="auto">
          <a:xfrm rot="587067">
            <a:off x="423636" y="3960714"/>
            <a:ext cx="2060177" cy="26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11" y="4667683"/>
            <a:ext cx="3810000" cy="1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4525963"/>
          </a:xfrm>
        </p:spPr>
        <p:txBody>
          <a:bodyPr/>
          <a:lstStyle/>
          <a:p>
            <a:r>
              <a:rPr lang="en-US" dirty="0"/>
              <a:t>Should we ban artificial food dyes?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there alternatives?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7" y="3733800"/>
            <a:ext cx="5024755" cy="1295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48" y="5366657"/>
            <a:ext cx="5943600" cy="11887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52" y="2785382"/>
            <a:ext cx="3114675" cy="25812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69329"/>
            <a:ext cx="2674620" cy="190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671127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6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FD&amp;C Dye?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0" y="2405003"/>
            <a:ext cx="4051747" cy="2362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19054"/>
            <a:ext cx="3142857" cy="246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12793"/>
            <a:ext cx="4611417" cy="1485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859" y="1524000"/>
            <a:ext cx="6093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Originally derived from coal 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Large, conjugated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06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587C-7FC3-4AE6-BE03-F200911F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9377"/>
            <a:ext cx="8229600" cy="1143000"/>
          </a:xfrm>
        </p:spPr>
        <p:txBody>
          <a:bodyPr/>
          <a:lstStyle/>
          <a:p>
            <a:r>
              <a:rPr lang="en-US" dirty="0"/>
              <a:t>Conjugated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A9B4-C12A-479A-97C8-E182001C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84256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conjugation = longer wavelength absorbed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F8064-EC70-4DF8-AB82-273BAC22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985" y="2743200"/>
            <a:ext cx="9516193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AE628-7D8F-4978-AE2D-66AD7092B8D0}"/>
              </a:ext>
            </a:extLst>
          </p:cNvPr>
          <p:cNvSpPr txBox="1"/>
          <p:nvPr/>
        </p:nvSpPr>
        <p:spPr>
          <a:xfrm>
            <a:off x="190500" y="6400800"/>
            <a:ext cx="895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Cho, J., </a:t>
            </a:r>
            <a:r>
              <a:rPr lang="en-US" dirty="0" err="1"/>
              <a:t>Yoo</a:t>
            </a:r>
            <a:r>
              <a:rPr lang="en-US" dirty="0"/>
              <a:t>, H., Lee, J., Yan, Q., Zhao, D., Kim, D. </a:t>
            </a:r>
            <a:r>
              <a:rPr lang="en-US" i="1" dirty="0"/>
              <a:t>J. Phys. Chem. Lett.</a:t>
            </a:r>
            <a:r>
              <a:rPr lang="en-US" dirty="0"/>
              <a:t>, </a:t>
            </a:r>
            <a:r>
              <a:rPr lang="en-US" b="1" dirty="0"/>
              <a:t>2014. </a:t>
            </a:r>
            <a:r>
              <a:rPr lang="en-US" dirty="0"/>
              <a:t>5(</a:t>
            </a:r>
            <a:r>
              <a:rPr lang="en-US" i="1" dirty="0"/>
              <a:t>21</a:t>
            </a:r>
            <a:r>
              <a:rPr lang="en-US" dirty="0"/>
              <a:t>), 3895-3901</a:t>
            </a:r>
          </a:p>
        </p:txBody>
      </p:sp>
    </p:spTree>
    <p:extLst>
      <p:ext uri="{BB962C8B-B14F-4D97-AF65-F5344CB8AC3E}">
        <p14:creationId xmlns:p14="http://schemas.microsoft.com/office/powerpoint/2010/main" val="73329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992241"/>
              </p:ext>
            </p:extLst>
          </p:nvPr>
        </p:nvGraphicFramePr>
        <p:xfrm>
          <a:off x="367497" y="2040016"/>
          <a:ext cx="8547903" cy="4589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FD&amp;C Dye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Molecular Weight (g·mol</a:t>
                      </a:r>
                      <a:r>
                        <a:rPr lang="en-US" sz="2800" baseline="30000" dirty="0">
                          <a:effectLst/>
                        </a:rPr>
                        <a:t>-1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λ</a:t>
                      </a:r>
                      <a:r>
                        <a:rPr lang="en-US" sz="2800" baseline="-25000" dirty="0" err="1">
                          <a:effectLst/>
                        </a:rPr>
                        <a:t>max</a:t>
                      </a:r>
                      <a:r>
                        <a:rPr lang="en-US" sz="2800" baseline="-25000" dirty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(nm)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Molar absorptivity (L·mol</a:t>
                      </a:r>
                      <a:r>
                        <a:rPr lang="en-US" sz="2800" baseline="30000" dirty="0">
                          <a:effectLst/>
                        </a:rPr>
                        <a:t>-1</a:t>
                      </a:r>
                      <a:r>
                        <a:rPr lang="en-US" sz="2800" dirty="0">
                          <a:effectLst/>
                        </a:rPr>
                        <a:t>· cm</a:t>
                      </a:r>
                      <a:r>
                        <a:rPr lang="en-US" sz="2800" baseline="30000" dirty="0">
                          <a:effectLst/>
                        </a:rPr>
                        <a:t>-1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Red 40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496.42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25023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Blue 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791.84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630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105431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Yellow 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534.30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429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21208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7496" y="685800"/>
            <a:ext cx="8229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Physical properties of Red 40, Blue 1, and Yellow 5.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7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What is an FD&amp;C dye?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Why quantify them?</a:t>
            </a:r>
          </a:p>
          <a:p>
            <a:r>
              <a:rPr lang="en-US" sz="4800" dirty="0"/>
              <a:t>How to quantify</a:t>
            </a:r>
          </a:p>
          <a:p>
            <a:r>
              <a:rPr lang="en-US" sz="4800" dirty="0"/>
              <a:t>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1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safe?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“Generally recognized as safe” by the FDA</a:t>
            </a:r>
          </a:p>
          <a:p>
            <a:r>
              <a:rPr lang="en-US" dirty="0"/>
              <a:t>Allergic reactions</a:t>
            </a:r>
          </a:p>
          <a:p>
            <a:r>
              <a:rPr lang="en-US" dirty="0"/>
              <a:t>Attention deficit</a:t>
            </a:r>
          </a:p>
          <a:p>
            <a:r>
              <a:rPr lang="en-US" dirty="0"/>
              <a:t>Cancer?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2200"/>
            <a:ext cx="3733800" cy="3803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80E45-7C8E-47D2-A262-26683A871552}"/>
              </a:ext>
            </a:extLst>
          </p:cNvPr>
          <p:cNvSpPr txBox="1"/>
          <p:nvPr/>
        </p:nvSpPr>
        <p:spPr>
          <a:xfrm>
            <a:off x="0" y="645933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Aungst</a:t>
            </a:r>
            <a:r>
              <a:rPr lang="en-US" dirty="0"/>
              <a:t>, J. </a:t>
            </a:r>
            <a:r>
              <a:rPr lang="en-US" i="1" dirty="0"/>
              <a:t>Background Document for the Food Advisory Committee</a:t>
            </a:r>
            <a:r>
              <a:rPr lang="en-US" dirty="0"/>
              <a:t>. </a:t>
            </a:r>
            <a:r>
              <a:rPr lang="en-US" b="1" dirty="0"/>
              <a:t>2011.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E22D2-8626-4134-BC3A-08FF2F733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7500" b="5555"/>
          <a:stretch/>
        </p:blipFill>
        <p:spPr>
          <a:xfrm>
            <a:off x="990600" y="3934195"/>
            <a:ext cx="2362200" cy="24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do Americans consume?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4" b="30423"/>
          <a:stretch/>
        </p:blipFill>
        <p:spPr>
          <a:xfrm>
            <a:off x="457200" y="1600200"/>
            <a:ext cx="8065198" cy="4191000"/>
          </a:xfrm>
        </p:spPr>
      </p:pic>
      <p:sp>
        <p:nvSpPr>
          <p:cNvPr id="6" name="TextBox 5"/>
          <p:cNvSpPr txBox="1"/>
          <p:nvPr/>
        </p:nvSpPr>
        <p:spPr>
          <a:xfrm>
            <a:off x="685800" y="628066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Batada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, A., &amp; Jacobson, M. F.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Clinical Pediatrics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.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2016,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55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(12), 1113-1119.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110384" cy="5157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28066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Batada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, A., &amp; Jacobson, M. F.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Clinical Pediatrics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.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2016,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55</a:t>
            </a:r>
            <a:r>
              <a:rPr lang="en-US" dirty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(12), 1113-1119.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9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601</Words>
  <Application>Microsoft Office PowerPoint</Application>
  <PresentationFormat>On-screen Show (4:3)</PresentationFormat>
  <Paragraphs>197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FD&amp;C Dye Content of Popular Children’s Beverages</vt:lpstr>
      <vt:lpstr>A Brief History of Food Coloring</vt:lpstr>
      <vt:lpstr>What is an FD&amp;C Dye?</vt:lpstr>
      <vt:lpstr>Conjugated Systems</vt:lpstr>
      <vt:lpstr>PowerPoint Presentation</vt:lpstr>
      <vt:lpstr>PowerPoint Presentation</vt:lpstr>
      <vt:lpstr>Are they safe?</vt:lpstr>
      <vt:lpstr>How much do Americans consume?</vt:lpstr>
      <vt:lpstr>PowerPoint Presentation</vt:lpstr>
      <vt:lpstr>PowerPoint Presentation</vt:lpstr>
      <vt:lpstr>Experimental</vt:lpstr>
      <vt:lpstr>Experimental</vt:lpstr>
      <vt:lpstr>Experimental</vt:lpstr>
      <vt:lpstr>Analysis</vt:lpstr>
      <vt:lpstr>Analysis</vt:lpstr>
      <vt:lpstr>Calculations</vt:lpstr>
      <vt:lpstr>PowerPoint Presentation</vt:lpstr>
      <vt:lpstr>PowerPoint Presentation</vt:lpstr>
      <vt:lpstr>This information should be provided!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FD&amp;C Dye Content of Popular Children’s Beverages</dc:title>
  <dc:creator>Rachel Haislip</dc:creator>
  <cp:lastModifiedBy>Rachel Haislip</cp:lastModifiedBy>
  <cp:revision>32</cp:revision>
  <dcterms:created xsi:type="dcterms:W3CDTF">2018-02-25T19:17:30Z</dcterms:created>
  <dcterms:modified xsi:type="dcterms:W3CDTF">2018-04-13T14:45:23Z</dcterms:modified>
</cp:coreProperties>
</file>