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9DFB9461-E5AC-47F8-8AA6-5BF79E7935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96B3EC-8770-4C4F-981F-48A8244F383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11768"/>
    <p:restoredTop sz="95809"/>
  </p:normalViewPr>
  <p:slideViewPr>
    <p:cSldViewPr snapToGrid="0">
      <p:cViewPr>
        <p:scale>
          <a:sx n="150" d="100"/>
          <a:sy n="150" d="100"/>
        </p:scale>
        <p:origin x="474" y="-78"/>
      </p:cViewPr>
      <p:guideLst>
        <p:guide orient="horz" pos="161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ed75ccf_0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ed75ccf_01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ed75ccf_01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ed75ccf_01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ed75ccf_01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ed75ccf_01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ed75ccf_01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ed75ccf_01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ed75ccf_0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b2f7c811ed_0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b2f7c811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f391192_0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b2f7c811ed_0_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b2f7c811e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4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ed75ccf_01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ed75ccf_01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ed75ccf_01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ed75ccf_01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6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10" Type="http://schemas.openxmlformats.org/officeDocument/2006/relationships/image" Target="../media/image15.png"  /><Relationship Id="rId11" Type="http://schemas.openxmlformats.org/officeDocument/2006/relationships/image" Target="../media/image16.png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7423694" y="2798737"/>
            <a:ext cx="1617944" cy="1829054"/>
            <a:chOff x="7423694" y="2798737"/>
            <a:chExt cx="1617944" cy="1829054"/>
          </a:xfrm>
        </p:grpSpPr>
        <p:grpSp>
          <p:nvGrpSpPr>
            <p:cNvPr id="32" name="Google Shape;32;p3"/>
            <p:cNvGrpSpPr/>
            <p:nvPr/>
          </p:nvGrpSpPr>
          <p:grpSpPr>
            <a:xfrm flipH="1">
              <a:off x="7859537" y="4235422"/>
              <a:ext cx="477532" cy="392369"/>
              <a:chOff x="3019540" y="1608452"/>
              <a:chExt cx="440488" cy="361931"/>
            </a:xfrm>
          </p:grpSpPr>
          <p:sp>
            <p:nvSpPr>
              <p:cNvPr id="33" name="Google Shape;33;p3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4" name="Google Shape;34;p3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423694" y="2798737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36;p3"/>
            <p:cNvSpPr/>
            <p:nvPr/>
          </p:nvSpPr>
          <p:spPr>
            <a:xfrm rot="10145659" flipH="1">
              <a:off x="8744442" y="37842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" name="Google Shape;37;p3"/>
            <p:cNvSpPr/>
            <p:nvPr/>
          </p:nvSpPr>
          <p:spPr>
            <a:xfrm>
              <a:off x="8145101" y="35195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846505" y="34947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234989" y="2839988"/>
            <a:ext cx="1635537" cy="1783192"/>
            <a:chOff x="234989" y="2839988"/>
            <a:chExt cx="1635537" cy="1783192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782412" y="4230800"/>
              <a:ext cx="593753" cy="392380"/>
              <a:chOff x="7919013" y="4383200"/>
              <a:chExt cx="593753" cy="39238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79190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" name="Google Shape;42;p3"/>
              <p:cNvSpPr/>
              <p:nvPr/>
            </p:nvSpPr>
            <p:spPr>
              <a:xfrm flipH="1">
                <a:off x="83811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3" name="Google Shape;43;p3"/>
            <p:cNvSpPr/>
            <p:nvPr/>
          </p:nvSpPr>
          <p:spPr>
            <a:xfrm rot="-8639560">
              <a:off x="305426" y="3422808"/>
              <a:ext cx="383356" cy="248314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" name="Google Shape;44;p3"/>
            <p:cNvSpPr/>
            <p:nvPr/>
          </p:nvSpPr>
          <p:spPr>
            <a:xfrm rot="8639560" flipH="1">
              <a:off x="1450801" y="3422808"/>
              <a:ext cx="383356" cy="248314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45" name="Google Shape;45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4989" y="2839988"/>
              <a:ext cx="1598465" cy="14644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3"/>
            <p:cNvSpPr/>
            <p:nvPr/>
          </p:nvSpPr>
          <p:spPr>
            <a:xfrm>
              <a:off x="1154950" y="36155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65684" y="36280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37638" y="3714775"/>
              <a:ext cx="264300" cy="2643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" name="Google Shape;4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 txBox="1">
            <a:spLocks noGrp="1"/>
          </p:cNvSpPr>
          <p:nvPr>
            <p:ph type="ctrTitle"/>
          </p:nvPr>
        </p:nvSpPr>
        <p:spPr>
          <a:xfrm>
            <a:off x="2332650" y="1867225"/>
            <a:ext cx="4478700" cy="100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1"/>
          </p:nvPr>
        </p:nvSpPr>
        <p:spPr>
          <a:xfrm>
            <a:off x="2332650" y="2971775"/>
            <a:ext cx="4478700" cy="3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body" idx="2"/>
          </p:nvPr>
        </p:nvSpPr>
        <p:spPr>
          <a:xfrm>
            <a:off x="267107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body" idx="3"/>
          </p:nvPr>
        </p:nvSpPr>
        <p:spPr>
          <a:xfrm>
            <a:off x="4794026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08" name="Google Shape;108;p7"/>
          <p:cNvGrpSpPr/>
          <p:nvPr/>
        </p:nvGrpSpPr>
        <p:grpSpPr>
          <a:xfrm>
            <a:off x="7403272" y="2876096"/>
            <a:ext cx="1631625" cy="1782785"/>
            <a:chOff x="7403272" y="2876096"/>
            <a:chExt cx="1631625" cy="1782785"/>
          </a:xfrm>
        </p:grpSpPr>
        <p:sp>
          <p:nvSpPr>
            <p:cNvPr id="109" name="Google Shape;109;p7"/>
            <p:cNvSpPr/>
            <p:nvPr/>
          </p:nvSpPr>
          <p:spPr>
            <a:xfrm rot="5652216" flipH="1">
              <a:off x="7426337" y="4025462"/>
              <a:ext cx="250048" cy="27859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" name="Google Shape;110;p7"/>
            <p:cNvSpPr/>
            <p:nvPr/>
          </p:nvSpPr>
          <p:spPr>
            <a:xfrm rot="682371">
              <a:off x="8759823" y="3818276"/>
              <a:ext cx="250059" cy="278610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" name="Google Shape;111;p7"/>
            <p:cNvSpPr/>
            <p:nvPr/>
          </p:nvSpPr>
          <p:spPr>
            <a:xfrm>
              <a:off x="7919513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" name="Google Shape;112;p7"/>
            <p:cNvSpPr/>
            <p:nvPr/>
          </p:nvSpPr>
          <p:spPr>
            <a:xfrm flipH="1">
              <a:off x="8381628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13" name="Google Shape;113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9" y="2876096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7"/>
            <p:cNvSpPr/>
            <p:nvPr/>
          </p:nvSpPr>
          <p:spPr>
            <a:xfrm rot="-372207">
              <a:off x="8259436" y="3705061"/>
              <a:ext cx="146088" cy="146598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 rot="-335960">
              <a:off x="7958498" y="3711971"/>
              <a:ext cx="127095" cy="13196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8101006" y="3969538"/>
              <a:ext cx="139200" cy="2073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8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1" name="Google Shape;121;p8"/>
          <p:cNvGrpSpPr/>
          <p:nvPr/>
        </p:nvGrpSpPr>
        <p:grpSpPr>
          <a:xfrm>
            <a:off x="7445525" y="3242253"/>
            <a:ext cx="1588153" cy="1365478"/>
            <a:chOff x="7445525" y="3242253"/>
            <a:chExt cx="1588153" cy="1365478"/>
          </a:xfrm>
        </p:grpSpPr>
        <p:sp>
          <p:nvSpPr>
            <p:cNvPr id="122" name="Google Shape;122;p8"/>
            <p:cNvSpPr/>
            <p:nvPr/>
          </p:nvSpPr>
          <p:spPr>
            <a:xfrm rot="-5872103">
              <a:off x="8672932" y="4104027"/>
              <a:ext cx="250054" cy="27860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3" name="Google Shape;123;p8"/>
            <p:cNvGrpSpPr/>
            <p:nvPr/>
          </p:nvGrpSpPr>
          <p:grpSpPr>
            <a:xfrm>
              <a:off x="7865288" y="4245800"/>
              <a:ext cx="440488" cy="361931"/>
              <a:chOff x="7865288" y="4245800"/>
              <a:chExt cx="440488" cy="361931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7865288" y="4245800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5" name="Google Shape;125;p8"/>
              <p:cNvSpPr/>
              <p:nvPr/>
            </p:nvSpPr>
            <p:spPr>
              <a:xfrm>
                <a:off x="8184350" y="4245800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126" name="Google Shape;12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5" y="3242253"/>
              <a:ext cx="1588153" cy="10983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8"/>
            <p:cNvSpPr/>
            <p:nvPr/>
          </p:nvSpPr>
          <p:spPr>
            <a:xfrm>
              <a:off x="8118901" y="38001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20305" y="37753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 rot="-1604051">
              <a:off x="8055619" y="3998073"/>
              <a:ext cx="123815" cy="80218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0" name="Google Shape;130;p8"/>
            <p:cNvSpPr/>
            <p:nvPr/>
          </p:nvSpPr>
          <p:spPr>
            <a:xfrm>
              <a:off x="7606243" y="4075800"/>
              <a:ext cx="383500" cy="87900"/>
            </a:xfrm>
            <a:custGeom>
              <a:avLst/>
              <a:gdLst/>
              <a:ahLst/>
              <a:cxnLst/>
              <a:rect l="l" t="t" r="r" b="b"/>
              <a:pathLst>
                <a:path w="15340" h="3516" extrusionOk="0">
                  <a:moveTo>
                    <a:pt x="142" y="0"/>
                  </a:moveTo>
                  <a:cubicBezTo>
                    <a:pt x="-1459" y="4812"/>
                    <a:pt x="11754" y="4305"/>
                    <a:pt x="15340" y="719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0" name="Google Shape;160;p11"/>
          <p:cNvGrpSpPr/>
          <p:nvPr/>
        </p:nvGrpSpPr>
        <p:grpSpPr>
          <a:xfrm>
            <a:off x="329788" y="4081200"/>
            <a:ext cx="8484419" cy="1041759"/>
            <a:chOff x="329788" y="4081200"/>
            <a:chExt cx="8484419" cy="1041759"/>
          </a:xfrm>
        </p:grpSpPr>
        <p:sp>
          <p:nvSpPr>
            <p:cNvPr id="161" name="Google Shape;161;p11"/>
            <p:cNvSpPr/>
            <p:nvPr/>
          </p:nvSpPr>
          <p:spPr>
            <a:xfrm flipH="1">
              <a:off x="248317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2" name="Google Shape;162;p11"/>
            <p:cNvSpPr/>
            <p:nvPr/>
          </p:nvSpPr>
          <p:spPr>
            <a:xfrm flipH="1">
              <a:off x="2290603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" name="Google Shape;163;p11"/>
            <p:cNvSpPr/>
            <p:nvPr/>
          </p:nvSpPr>
          <p:spPr>
            <a:xfrm>
              <a:off x="5013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" name="Google Shape;164;p11"/>
            <p:cNvSpPr/>
            <p:nvPr/>
          </p:nvSpPr>
          <p:spPr>
            <a:xfrm flipH="1">
              <a:off x="758564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" name="Google Shape;165;p11"/>
            <p:cNvSpPr/>
            <p:nvPr/>
          </p:nvSpPr>
          <p:spPr>
            <a:xfrm>
              <a:off x="1274015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6" name="Google Shape;166;p11"/>
            <p:cNvSpPr/>
            <p:nvPr/>
          </p:nvSpPr>
          <p:spPr>
            <a:xfrm>
              <a:off x="1517285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Google Shape;167;p11"/>
            <p:cNvSpPr/>
            <p:nvPr/>
          </p:nvSpPr>
          <p:spPr>
            <a:xfrm>
              <a:off x="31942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11"/>
            <p:cNvSpPr/>
            <p:nvPr/>
          </p:nvSpPr>
          <p:spPr>
            <a:xfrm>
              <a:off x="33466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11"/>
            <p:cNvSpPr/>
            <p:nvPr/>
          </p:nvSpPr>
          <p:spPr>
            <a:xfrm>
              <a:off x="4121250" y="4918525"/>
              <a:ext cx="242250" cy="122750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11"/>
            <p:cNvSpPr/>
            <p:nvPr/>
          </p:nvSpPr>
          <p:spPr>
            <a:xfrm flipH="1">
              <a:off x="39485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11"/>
            <p:cNvSpPr/>
            <p:nvPr/>
          </p:nvSpPr>
          <p:spPr>
            <a:xfrm>
              <a:off x="828499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" name="Google Shape;172;p11"/>
            <p:cNvSpPr/>
            <p:nvPr/>
          </p:nvSpPr>
          <p:spPr>
            <a:xfrm>
              <a:off x="495839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3" name="Google Shape;173;p11"/>
            <p:cNvSpPr/>
            <p:nvPr/>
          </p:nvSpPr>
          <p:spPr>
            <a:xfrm flipH="1">
              <a:off x="5893602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" name="Google Shape;174;p11"/>
            <p:cNvSpPr/>
            <p:nvPr/>
          </p:nvSpPr>
          <p:spPr>
            <a:xfrm flipH="1">
              <a:off x="570102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5" name="Google Shape;175;p11"/>
            <p:cNvSpPr/>
            <p:nvPr/>
          </p:nvSpPr>
          <p:spPr>
            <a:xfrm>
              <a:off x="47791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6" name="Google Shape;176;p11"/>
            <p:cNvSpPr/>
            <p:nvPr/>
          </p:nvSpPr>
          <p:spPr>
            <a:xfrm flipH="1">
              <a:off x="8479339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7" name="Google Shape;177;p11"/>
            <p:cNvSpPr/>
            <p:nvPr/>
          </p:nvSpPr>
          <p:spPr>
            <a:xfrm>
              <a:off x="6413178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" name="Google Shape;178;p11"/>
            <p:cNvSpPr/>
            <p:nvPr/>
          </p:nvSpPr>
          <p:spPr>
            <a:xfrm>
              <a:off x="665644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9" name="Google Shape;179;p11"/>
            <p:cNvSpPr/>
            <p:nvPr/>
          </p:nvSpPr>
          <p:spPr>
            <a:xfrm rot="-772385" flipH="1">
              <a:off x="7297125" y="4931449"/>
              <a:ext cx="242258" cy="122754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0" name="Google Shape;180;p11"/>
            <p:cNvSpPr/>
            <p:nvPr/>
          </p:nvSpPr>
          <p:spPr>
            <a:xfrm>
              <a:off x="7637737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1" name="Google Shape;181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556830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564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88383" y="4278497"/>
              <a:ext cx="653153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61275" y="4278497"/>
              <a:ext cx="667508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292421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30067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77315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29788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550488" y="4276104"/>
              <a:ext cx="667508" cy="67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213935" y="4276104"/>
              <a:ext cx="741676" cy="6794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11"/>
            <p:cNvSpPr/>
            <p:nvPr/>
          </p:nvSpPr>
          <p:spPr>
            <a:xfrm>
              <a:off x="4896942" y="4662673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755021" y="4650887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426917" y="4646004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284996" y="4634218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583030" y="4529911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1441108" y="4518125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 flipH="1">
              <a:off x="5767046" y="457731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 flipH="1">
              <a:off x="5918283" y="456553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 flipH="1">
              <a:off x="3228777" y="460236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 flipH="1">
              <a:off x="3380014" y="459058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 rot="-311666">
              <a:off x="4096754" y="46304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 rot="-392198">
              <a:off x="3942938" y="46344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 rot="-311666">
              <a:off x="6638372" y="4644749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 rot="-392198">
              <a:off x="6484557" y="4648745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 rot="-311666">
              <a:off x="7699854" y="46458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 rot="-392198">
              <a:off x="7546038" y="46498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 rot="-311666">
              <a:off x="2463316" y="46057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 rot="-392198">
              <a:off x="2309500" y="46097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 rot="-311666">
              <a:off x="747579" y="4675687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 rot="-392198">
              <a:off x="593763" y="4679682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 rot="1498374">
              <a:off x="4099383" y="4682386"/>
              <a:ext cx="123962" cy="1381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11"/>
            <p:cNvSpPr/>
            <p:nvPr/>
          </p:nvSpPr>
          <p:spPr>
            <a:xfrm rot="2700242">
              <a:off x="579912" y="4640102"/>
              <a:ext cx="251162" cy="279858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" name="Google Shape;213;p11"/>
            <p:cNvSpPr/>
            <p:nvPr/>
          </p:nvSpPr>
          <p:spPr>
            <a:xfrm>
              <a:off x="2328621" y="4644669"/>
              <a:ext cx="170700" cy="170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533530" y="4690100"/>
              <a:ext cx="122700" cy="122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7620925" y="4750629"/>
              <a:ext cx="75900" cy="105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USTOM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Relationship Id="rId7" Type="http://schemas.openxmlformats.org/officeDocument/2006/relationships/image" Target="../media/image17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r" rtl="0">
              <a:buNone/>
              <a:defRPr sz="1300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20.png"  /><Relationship Id="rId4" Type="http://schemas.openxmlformats.org/officeDocument/2006/relationships/image" Target="../media/image21.jpeg"  /><Relationship Id="rId5" Type="http://schemas.openxmlformats.org/officeDocument/2006/relationships/image" Target="../media/image22.png"  /><Relationship Id="rId6" Type="http://schemas.openxmlformats.org/officeDocument/2006/relationships/image" Target="../media/image2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21.jpeg"  /><Relationship Id="rId4" Type="http://schemas.openxmlformats.org/officeDocument/2006/relationships/image" Target="../media/image20.png"  /><Relationship Id="rId5" Type="http://schemas.openxmlformats.org/officeDocument/2006/relationships/image" Target="../media/image2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21.jpeg"  /><Relationship Id="rId4" Type="http://schemas.openxmlformats.org/officeDocument/2006/relationships/image" Target="../media/image20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Relationship Id="rId7" Type="http://schemas.openxmlformats.org/officeDocument/2006/relationships/image" Target="../media/image30.png"  /><Relationship Id="rId8" Type="http://schemas.openxmlformats.org/officeDocument/2006/relationships/image" Target="../media/image31.png"  /><Relationship Id="rId9" Type="http://schemas.openxmlformats.org/officeDocument/2006/relationships/image" Target="../media/image3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21.jpeg"  /><Relationship Id="rId4" Type="http://schemas.openxmlformats.org/officeDocument/2006/relationships/image" Target="../media/image20.png"  /><Relationship Id="rId5" Type="http://schemas.openxmlformats.org/officeDocument/2006/relationships/image" Target="../media/image33.png"  /><Relationship Id="rId6" Type="http://schemas.openxmlformats.org/officeDocument/2006/relationships/image" Target="../media/image28.png"  /><Relationship Id="rId7" Type="http://schemas.openxmlformats.org/officeDocument/2006/relationships/image" Target="../media/image3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20.png"  /><Relationship Id="rId4" Type="http://schemas.openxmlformats.org/officeDocument/2006/relationships/image" Target="../media/image28.png"  /><Relationship Id="rId5" Type="http://schemas.openxmlformats.org/officeDocument/2006/relationships/image" Target="../media/image33.png"  /><Relationship Id="rId6" Type="http://schemas.openxmlformats.org/officeDocument/2006/relationships/image" Target="../media/image34.png"  /><Relationship Id="rId7" Type="http://schemas.openxmlformats.org/officeDocument/2006/relationships/image" Target="../media/image21.jpeg"  /><Relationship Id="rId8" Type="http://schemas.openxmlformats.org/officeDocument/2006/relationships/image" Target="../media/image23.png"  /><Relationship Id="rId9" Type="http://schemas.openxmlformats.org/officeDocument/2006/relationships/image" Target="../media/image3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37.png"  /><Relationship Id="rId11" Type="http://schemas.openxmlformats.org/officeDocument/2006/relationships/image" Target="../media/image38.png"  /><Relationship Id="rId12" Type="http://schemas.openxmlformats.org/officeDocument/2006/relationships/image" Target="../media/image39.png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20.png"  /><Relationship Id="rId4" Type="http://schemas.openxmlformats.org/officeDocument/2006/relationships/image" Target="../media/image28.png"  /><Relationship Id="rId5" Type="http://schemas.openxmlformats.org/officeDocument/2006/relationships/image" Target="../media/image33.png"  /><Relationship Id="rId6" Type="http://schemas.openxmlformats.org/officeDocument/2006/relationships/image" Target="../media/image34.png"  /><Relationship Id="rId7" Type="http://schemas.openxmlformats.org/officeDocument/2006/relationships/image" Target="../media/image21.jpeg"  /><Relationship Id="rId8" Type="http://schemas.openxmlformats.org/officeDocument/2006/relationships/image" Target="../media/image35.png"  /><Relationship Id="rId9" Type="http://schemas.openxmlformats.org/officeDocument/2006/relationships/image" Target="../media/image3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20.png"  /><Relationship Id="rId4" Type="http://schemas.openxmlformats.org/officeDocument/2006/relationships/image" Target="../media/image28.png"  /><Relationship Id="rId5" Type="http://schemas.openxmlformats.org/officeDocument/2006/relationships/image" Target="../media/image33.png"  /><Relationship Id="rId6" Type="http://schemas.openxmlformats.org/officeDocument/2006/relationships/image" Target="../media/image34.png"  /><Relationship Id="rId7" Type="http://schemas.openxmlformats.org/officeDocument/2006/relationships/image" Target="../media/image21.jpeg"  /><Relationship Id="rId8" Type="http://schemas.openxmlformats.org/officeDocument/2006/relationships/image" Target="../media/image23.png"  /><Relationship Id="rId9" Type="http://schemas.openxmlformats.org/officeDocument/2006/relationships/image" Target="../media/image4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1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1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20.png"  /><Relationship Id="rId4" Type="http://schemas.openxmlformats.org/officeDocument/2006/relationships/image" Target="../media/image21.jpeg"  /><Relationship Id="rId5" Type="http://schemas.openxmlformats.org/officeDocument/2006/relationships/image" Target="../media/image2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20.png"  /><Relationship Id="rId4" Type="http://schemas.openxmlformats.org/officeDocument/2006/relationships/image" Target="../media/image21.jpeg"  /><Relationship Id="rId5" Type="http://schemas.openxmlformats.org/officeDocument/2006/relationships/image" Target="../media/image2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20.png"  /><Relationship Id="rId4" Type="http://schemas.openxmlformats.org/officeDocument/2006/relationships/image" Target="../media/image21.jpe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20.png"  /><Relationship Id="rId4" Type="http://schemas.openxmlformats.org/officeDocument/2006/relationships/image" Target="../media/image21.jpeg"  /><Relationship Id="rId5" Type="http://schemas.openxmlformats.org/officeDocument/2006/relationships/image" Target="../media/image23.png"  /><Relationship Id="rId6" Type="http://schemas.openxmlformats.org/officeDocument/2006/relationships/image" Target="../media/image2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 txBox="1">
            <a:spLocks noGrp="1"/>
          </p:cNvSpPr>
          <p:nvPr>
            <p:ph type="ctrTitle" idx="4294967295"/>
          </p:nvPr>
        </p:nvSpPr>
        <p:spPr>
          <a:xfrm>
            <a:off x="855300" y="503296"/>
            <a:ext cx="7433400" cy="27368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smtClean="0">
                <a:solidFill>
                  <a:schemeClr val="accent1"/>
                </a:solidFill>
              </a:rPr>
              <a:t>MOVIE</a:t>
            </a:r>
            <a:br>
              <a:rPr lang="en-US" sz="8000" dirty="0" smtClean="0">
                <a:solidFill>
                  <a:schemeClr val="accent1"/>
                </a:solidFill>
              </a:rPr>
            </a:br>
            <a:r>
              <a:rPr lang="en-US" sz="8000" dirty="0" smtClean="0">
                <a:solidFill>
                  <a:schemeClr val="accent1"/>
                </a:solidFill>
              </a:rPr>
              <a:t>FIND</a:t>
            </a:r>
            <a:endParaRPr sz="8000" dirty="0">
              <a:solidFill>
                <a:schemeClr val="accent1"/>
              </a:solidFill>
            </a:endParaRPr>
          </a:p>
        </p:txBody>
      </p:sp>
      <p:sp>
        <p:nvSpPr>
          <p:cNvPr id="346" name="Google Shape;346;p27"/>
          <p:cNvSpPr txBox="1">
            <a:spLocks noGrp="1"/>
          </p:cNvSpPr>
          <p:nvPr>
            <p:ph type="subTitle" idx="4294967295"/>
          </p:nvPr>
        </p:nvSpPr>
        <p:spPr>
          <a:xfrm>
            <a:off x="855300" y="3436402"/>
            <a:ext cx="7433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ko-KR" altLang="en-US" sz="2200" dirty="0" smtClean="0"/>
              <a:t>조원 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임정훈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조용현</a:t>
            </a:r>
            <a:r>
              <a:rPr lang="en-US" altLang="ko-KR" sz="2200" dirty="0" smtClean="0"/>
              <a:t>, </a:t>
            </a:r>
            <a:r>
              <a:rPr lang="ko-KR" altLang="en-US" sz="2200" dirty="0" err="1" smtClean="0"/>
              <a:t>곽우영</a:t>
            </a:r>
            <a:r>
              <a:rPr lang="en-US" altLang="ko-KR" sz="2200" dirty="0" smtClean="0"/>
              <a:t>, </a:t>
            </a:r>
            <a:r>
              <a:rPr lang="ko-KR" altLang="en-US" sz="2200" dirty="0" err="1" smtClean="0"/>
              <a:t>전형진</a:t>
            </a:r>
            <a:endParaRPr sz="2200" dirty="0"/>
          </a:p>
        </p:txBody>
      </p:sp>
      <p:sp>
        <p:nvSpPr>
          <p:cNvPr id="347" name="Google Shape;347;p27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ransition advTm="4571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l="9091" t="2303" r="25201" b="80027"/>
          <a:stretch/>
        </p:blipFill>
        <p:spPr>
          <a:xfrm>
            <a:off x="668218" y="3898858"/>
            <a:ext cx="3127758" cy="83709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67" b="72445"/>
          <a:stretch/>
        </p:blipFill>
        <p:spPr>
          <a:xfrm>
            <a:off x="1512272" y="581858"/>
            <a:ext cx="6119456" cy="397978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rcRect l="9091" t="2303" r="25201" b="80027"/>
          <a:stretch/>
        </p:blipFill>
        <p:spPr>
          <a:xfrm>
            <a:off x="2107095" y="736017"/>
            <a:ext cx="290527" cy="372363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l="9091" t="2303" r="25201" b="80027"/>
          <a:stretch/>
        </p:blipFill>
        <p:spPr>
          <a:xfrm>
            <a:off x="6785109" y="736017"/>
            <a:ext cx="364439" cy="37236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096" y="675861"/>
            <a:ext cx="5042452" cy="37837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/>
          <a:srcRect l="7747" t="63999" r="33887" b="21441"/>
          <a:stretch/>
        </p:blipFill>
        <p:spPr>
          <a:xfrm>
            <a:off x="2511287" y="3134140"/>
            <a:ext cx="2928731" cy="53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67" b="72445"/>
          <a:stretch/>
        </p:blipFill>
        <p:spPr>
          <a:xfrm>
            <a:off x="1512272" y="581858"/>
            <a:ext cx="6119456" cy="3979785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/>
          <a:srcRect l="9091" t="2303" r="25201" b="80027"/>
          <a:stretch/>
        </p:blipFill>
        <p:spPr>
          <a:xfrm>
            <a:off x="2107095" y="736017"/>
            <a:ext cx="290527" cy="3723632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4"/>
          <a:srcRect l="9091" t="2303" r="25201" b="80027"/>
          <a:stretch/>
        </p:blipFill>
        <p:spPr>
          <a:xfrm>
            <a:off x="6785109" y="736017"/>
            <a:ext cx="364439" cy="37236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094" y="670560"/>
            <a:ext cx="4987125" cy="378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1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67" b="72445"/>
          <a:stretch/>
        </p:blipFill>
        <p:spPr>
          <a:xfrm>
            <a:off x="1512272" y="581858"/>
            <a:ext cx="6119456" cy="3979785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/>
          <a:srcRect l="9091" t="2303" r="25201" b="80027"/>
          <a:stretch/>
        </p:blipFill>
        <p:spPr>
          <a:xfrm>
            <a:off x="2107095" y="736017"/>
            <a:ext cx="290527" cy="3723632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4"/>
          <a:srcRect l="9091" t="2303" r="25201" b="80027"/>
          <a:stretch/>
        </p:blipFill>
        <p:spPr>
          <a:xfrm>
            <a:off x="6785109" y="736017"/>
            <a:ext cx="364439" cy="372363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095" y="682487"/>
            <a:ext cx="4678014" cy="377716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7919" y="897731"/>
            <a:ext cx="314325" cy="9763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2682" y="1081702"/>
            <a:ext cx="1033943" cy="9731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0570" y="1233487"/>
            <a:ext cx="266912" cy="9286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98308" y="1890063"/>
            <a:ext cx="4028388" cy="229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1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67" b="72445"/>
          <a:stretch/>
        </p:blipFill>
        <p:spPr>
          <a:xfrm>
            <a:off x="1512272" y="581858"/>
            <a:ext cx="6119456" cy="3979785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/>
          <a:srcRect l="9091" t="2303" r="25201" b="80027"/>
          <a:stretch/>
        </p:blipFill>
        <p:spPr>
          <a:xfrm>
            <a:off x="2107095" y="736017"/>
            <a:ext cx="290527" cy="3723632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4"/>
          <a:srcRect l="9091" t="2303" r="25201" b="80027"/>
          <a:stretch/>
        </p:blipFill>
        <p:spPr>
          <a:xfrm>
            <a:off x="6785109" y="687553"/>
            <a:ext cx="364439" cy="37720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951" y="892652"/>
            <a:ext cx="447200" cy="10040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7095" y="687553"/>
            <a:ext cx="4678014" cy="382562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951" y="892652"/>
            <a:ext cx="447200" cy="10040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2358" y="1804780"/>
            <a:ext cx="42735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2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/>
          <a:srcRect l="9091" t="2303" r="25201" b="80027"/>
          <a:stretch/>
        </p:blipFill>
        <p:spPr>
          <a:xfrm>
            <a:off x="2107095" y="736017"/>
            <a:ext cx="290527" cy="3723632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rcRect l="9091" t="2303" r="25201" b="80027"/>
          <a:stretch/>
        </p:blipFill>
        <p:spPr>
          <a:xfrm>
            <a:off x="6785109" y="736017"/>
            <a:ext cx="364439" cy="372363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095" y="682487"/>
            <a:ext cx="4678014" cy="37771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951" y="892652"/>
            <a:ext cx="447200" cy="1004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0600" y="1771650"/>
            <a:ext cx="4273550" cy="24003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67" b="72445"/>
          <a:stretch/>
        </p:blipFill>
        <p:spPr>
          <a:xfrm>
            <a:off x="1512272" y="581858"/>
            <a:ext cx="6119456" cy="39797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8"/>
          <a:srcRect r="83180"/>
          <a:stretch/>
        </p:blipFill>
        <p:spPr>
          <a:xfrm>
            <a:off x="2040280" y="705939"/>
            <a:ext cx="5109268" cy="37837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9265" y="1647143"/>
            <a:ext cx="31242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/>
          <a:srcRect l="9091" t="2303" r="25201" b="80027"/>
          <a:stretch/>
        </p:blipFill>
        <p:spPr>
          <a:xfrm>
            <a:off x="2107095" y="736017"/>
            <a:ext cx="290527" cy="3723632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rcRect l="9091" t="2303" r="25201" b="80027"/>
          <a:stretch/>
        </p:blipFill>
        <p:spPr>
          <a:xfrm>
            <a:off x="6785109" y="736017"/>
            <a:ext cx="364439" cy="372363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095" y="682487"/>
            <a:ext cx="4678014" cy="37771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951" y="892652"/>
            <a:ext cx="447200" cy="1004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0600" y="1771650"/>
            <a:ext cx="4273550" cy="24003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67" b="72445"/>
          <a:stretch/>
        </p:blipFill>
        <p:spPr>
          <a:xfrm>
            <a:off x="1512272" y="581858"/>
            <a:ext cx="6119456" cy="39797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9265" y="1647143"/>
            <a:ext cx="3124200" cy="1847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7096" y="729391"/>
            <a:ext cx="4996070" cy="372363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5878" y="2076450"/>
            <a:ext cx="2040835" cy="114906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11"/>
          <a:srcRect l="3024" t="18247" r="2389" b="46970"/>
          <a:stretch/>
        </p:blipFill>
        <p:spPr>
          <a:xfrm>
            <a:off x="4641878" y="1872704"/>
            <a:ext cx="2225647" cy="16890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2"/>
          <a:srcRect l="1328" t="17157" r="13091" b="19117"/>
          <a:stretch/>
        </p:blipFill>
        <p:spPr>
          <a:xfrm>
            <a:off x="2302013" y="919385"/>
            <a:ext cx="20447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4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/>
          <a:srcRect l="9091" t="2303" r="25201" b="80027"/>
          <a:stretch/>
        </p:blipFill>
        <p:spPr>
          <a:xfrm>
            <a:off x="2107095" y="736017"/>
            <a:ext cx="290527" cy="3723632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rcRect l="9091" t="2303" r="25201" b="80027"/>
          <a:stretch/>
        </p:blipFill>
        <p:spPr>
          <a:xfrm>
            <a:off x="6785109" y="736017"/>
            <a:ext cx="364439" cy="372363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095" y="682487"/>
            <a:ext cx="4678014" cy="37771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951" y="892652"/>
            <a:ext cx="447200" cy="1004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0600" y="1771650"/>
            <a:ext cx="4273550" cy="24003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67" b="72445"/>
          <a:stretch/>
        </p:blipFill>
        <p:spPr>
          <a:xfrm>
            <a:off x="1512272" y="581858"/>
            <a:ext cx="6119456" cy="39797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8"/>
          <a:srcRect r="83180"/>
          <a:stretch/>
        </p:blipFill>
        <p:spPr>
          <a:xfrm>
            <a:off x="2040280" y="705939"/>
            <a:ext cx="5109268" cy="37837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0375" y="1604962"/>
            <a:ext cx="31432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 txBox="1">
            <a:spLocks noGrp="1"/>
          </p:cNvSpPr>
          <p:nvPr>
            <p:ph type="ctrTitle" idx="4294967295"/>
          </p:nvPr>
        </p:nvSpPr>
        <p:spPr>
          <a:xfrm>
            <a:off x="855300" y="1203321"/>
            <a:ext cx="7433400" cy="27368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8000" dirty="0" smtClean="0">
                <a:solidFill>
                  <a:schemeClr val="accent1"/>
                </a:solidFill>
              </a:rPr>
              <a:t>THANK</a:t>
            </a:r>
            <a:br>
              <a:rPr lang="en-US" sz="8000" dirty="0" smtClean="0">
                <a:solidFill>
                  <a:schemeClr val="accent1"/>
                </a:solidFill>
              </a:rPr>
            </a:br>
            <a:r>
              <a:rPr lang="en-US" sz="8000" dirty="0" smtClean="0">
                <a:solidFill>
                  <a:schemeClr val="accent1"/>
                </a:solidFill>
              </a:rPr>
              <a:t> </a:t>
            </a:r>
            <a:r>
              <a:rPr lang="en-US" sz="8000" dirty="0">
                <a:solidFill>
                  <a:schemeClr val="accent1"/>
                </a:solidFill>
              </a:rPr>
              <a:t>YOU</a:t>
            </a:r>
            <a:endParaRPr sz="8000" dirty="0">
              <a:solidFill>
                <a:schemeClr val="accent1"/>
              </a:solidFill>
            </a:endParaRPr>
          </a:p>
        </p:txBody>
      </p:sp>
      <p:sp>
        <p:nvSpPr>
          <p:cNvPr id="347" name="Google Shape;347;p27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97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51" name="Google Shape;551;p41"/>
          <p:cNvSpPr/>
          <p:nvPr/>
        </p:nvSpPr>
        <p:spPr>
          <a:xfrm>
            <a:off x="576375" y="1363400"/>
            <a:ext cx="3922500" cy="1584600"/>
          </a:xfrm>
          <a:prstGeom prst="rect">
            <a:avLst/>
          </a:prstGeom>
          <a:solidFill>
            <a:srgbClr val="FFFFFF">
              <a:alpha val="1732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lvl="0"/>
            <a:r>
              <a:rPr lang="ko-KR" altLang="en-US" sz="5000" dirty="0" smtClean="0">
                <a:solidFill>
                  <a:schemeClr val="accent6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출처</a:t>
            </a:r>
            <a:endParaRPr sz="50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2" name="Google Shape;552;p41"/>
          <p:cNvSpPr/>
          <p:nvPr/>
        </p:nvSpPr>
        <p:spPr>
          <a:xfrm>
            <a:off x="4661207" y="1363400"/>
            <a:ext cx="3922500" cy="1584600"/>
          </a:xfrm>
          <a:prstGeom prst="rect">
            <a:avLst/>
          </a:prstGeom>
          <a:solidFill>
            <a:srgbClr val="FFFFFF">
              <a:alpha val="1732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lvl="0" algn="r">
              <a:buClr>
                <a:schemeClr val="dk1"/>
              </a:buClr>
              <a:buSzPts val="1100"/>
            </a:pPr>
            <a:r>
              <a:rPr lang="ko-KR" altLang="en-US" sz="5000" dirty="0" smtClean="0">
                <a:solidFill>
                  <a:srgbClr val="FFFF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일정</a:t>
            </a:r>
            <a:endParaRPr sz="50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3" name="Google Shape;553;p41"/>
          <p:cNvSpPr/>
          <p:nvPr/>
        </p:nvSpPr>
        <p:spPr>
          <a:xfrm>
            <a:off x="576375" y="3121900"/>
            <a:ext cx="3922500" cy="1584600"/>
          </a:xfrm>
          <a:prstGeom prst="rect">
            <a:avLst/>
          </a:prstGeom>
          <a:solidFill>
            <a:srgbClr val="FFFFFF">
              <a:alpha val="1732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ko-KR" altLang="en-US" sz="5000" dirty="0" smtClean="0">
                <a:solidFill>
                  <a:srgbClr val="FFFF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벤치마킹</a:t>
            </a:r>
            <a:endParaRPr sz="50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4" name="Google Shape;554;p41"/>
          <p:cNvSpPr/>
          <p:nvPr/>
        </p:nvSpPr>
        <p:spPr>
          <a:xfrm>
            <a:off x="4661207" y="3121900"/>
            <a:ext cx="3922500" cy="1584600"/>
          </a:xfrm>
          <a:prstGeom prst="rect">
            <a:avLst/>
          </a:prstGeom>
          <a:solidFill>
            <a:srgbClr val="FFFFFF">
              <a:alpha val="1732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lvl="0" algn="r">
              <a:buClr>
                <a:schemeClr val="dk1"/>
              </a:buClr>
              <a:buSzPts val="1100"/>
            </a:pPr>
            <a:r>
              <a:rPr lang="ko-KR" altLang="en-US" sz="5000" dirty="0" smtClean="0">
                <a:solidFill>
                  <a:schemeClr val="accent3">
                    <a:lumMod val="75000"/>
                  </a:schemeClr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실행</a:t>
            </a:r>
            <a:endParaRPr sz="50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5" name="Google Shape;555;p4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1"/>
          <p:cNvSpPr/>
          <p:nvPr/>
        </p:nvSpPr>
        <p:spPr>
          <a:xfrm>
            <a:off x="3842100" y="2242577"/>
            <a:ext cx="369332" cy="49408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dk1"/>
              </a:solidFill>
              <a:latin typeface="Walter Turncoat"/>
            </a:endParaRPr>
          </a:p>
        </p:txBody>
      </p:sp>
      <p:sp>
        <p:nvSpPr>
          <p:cNvPr id="560" name="Google Shape;560;p41"/>
          <p:cNvSpPr/>
          <p:nvPr/>
        </p:nvSpPr>
        <p:spPr>
          <a:xfrm>
            <a:off x="4857720" y="2250297"/>
            <a:ext cx="665786" cy="4681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dk1"/>
              </a:solidFill>
              <a:latin typeface="Walter Turncoat"/>
            </a:endParaRPr>
          </a:p>
        </p:txBody>
      </p:sp>
      <p:sp>
        <p:nvSpPr>
          <p:cNvPr id="561" name="Google Shape;561;p41"/>
          <p:cNvSpPr/>
          <p:nvPr/>
        </p:nvSpPr>
        <p:spPr>
          <a:xfrm>
            <a:off x="3807513" y="3348952"/>
            <a:ext cx="437270" cy="4761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dk1"/>
              </a:solidFill>
              <a:latin typeface="Walter Turncoa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7740" y="567282"/>
            <a:ext cx="62063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목차</a:t>
            </a:r>
            <a:endParaRPr lang="ko-KR" altLang="en-US" sz="3200" dirty="0">
              <a:solidFill>
                <a:schemeClr val="tx1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82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2396" t="9465" r="43301" b="42574"/>
          <a:stretch/>
        </p:blipFill>
        <p:spPr>
          <a:xfrm>
            <a:off x="2191294" y="609895"/>
            <a:ext cx="4810988" cy="392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6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Weekly Planner</a:t>
            </a:r>
            <a:endParaRPr dirty="0"/>
          </a:p>
        </p:txBody>
      </p:sp>
      <p:sp>
        <p:nvSpPr>
          <p:cNvPr id="722" name="Google Shape;722;p46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723" name="Google Shape;723;p46"/>
          <p:cNvGraphicFramePr/>
          <p:nvPr>
            <p:extLst>
              <p:ext uri="{D42A27DB-BD31-4B8C-83A1-F6EECF244321}">
                <p14:modId xmlns:p14="http://schemas.microsoft.com/office/powerpoint/2010/main" val="584566207"/>
              </p:ext>
            </p:extLst>
          </p:nvPr>
        </p:nvGraphicFramePr>
        <p:xfrm>
          <a:off x="548125" y="989425"/>
          <a:ext cx="6070450" cy="3765781"/>
        </p:xfrm>
        <a:graphic>
          <a:graphicData uri="http://schemas.openxmlformats.org/drawingml/2006/table">
            <a:tbl>
              <a:tblPr>
                <a:noFill/>
                <a:tableStyleId>{9E96B3EC-8770-4C4F-981F-48A8244F3835}</a:tableStyleId>
              </a:tblPr>
              <a:tblGrid>
                <a:gridCol w="67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2261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수요일</a:t>
                      </a:r>
                      <a:endParaRPr sz="7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목요일</a:t>
                      </a:r>
                      <a:endParaRPr sz="7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금요일</a:t>
                      </a:r>
                      <a:endParaRPr sz="7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토요일</a:t>
                      </a:r>
                      <a:endParaRPr sz="7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일요일</a:t>
                      </a:r>
                      <a:endParaRPr sz="7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월요일</a:t>
                      </a:r>
                      <a:endParaRPr sz="7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화요일</a:t>
                      </a:r>
                      <a:endParaRPr sz="7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9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09:00 </a:t>
                      </a:r>
                      <a:r>
                        <a:rPr lang="en" sz="600" dirty="0" smtClean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- 09:50</a:t>
                      </a:r>
                      <a:endParaRPr sz="6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주제 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회원가입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조건검색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✔ Free time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✔ Free time</a:t>
                      </a:r>
                      <a:endParaRPr lang="en-US" altLang="ko-KR" sz="800" dirty="0" smtClean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영화검색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오류수정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9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dirty="0" smtClean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10:00 - 10:50</a:t>
                      </a:r>
                      <a:endParaRPr sz="6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주제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회원가입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조건검색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✔ Free time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✔ Free time</a:t>
                      </a:r>
                      <a:endParaRPr lang="en-US" altLang="ko-KR" sz="800" dirty="0" smtClean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영화검색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오류수정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9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dirty="0" smtClean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11:00 - 11:50</a:t>
                      </a:r>
                      <a:endParaRPr sz="6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로그인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회원가입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조건검색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✔ Free time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✔ Free time</a:t>
                      </a:r>
                      <a:endParaRPr lang="en-US" altLang="ko-KR" sz="800" dirty="0" smtClean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별점주기</a:t>
                      </a: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PPT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9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dirty="0" smtClean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12:00 </a:t>
                      </a:r>
                      <a:r>
                        <a:rPr lang="en" sz="600" dirty="0" smtClean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</a:t>
                      </a:r>
                      <a:r>
                        <a:rPr lang="en" sz="600" dirty="0" smtClean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12:50</a:t>
                      </a:r>
                      <a:endParaRPr sz="6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로그인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회원가입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조건검색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✔ Free time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✔ Free time</a:t>
                      </a:r>
                      <a:endParaRPr lang="en-US" altLang="ko-KR" sz="800" dirty="0" smtClean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별점주기</a:t>
                      </a: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PPT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593910"/>
                  </a:ext>
                </a:extLst>
              </a:tr>
              <a:tr h="42669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12:00 - </a:t>
                      </a:r>
                      <a:r>
                        <a:rPr lang="en" sz="600" dirty="0" smtClean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13:50</a:t>
                      </a:r>
                      <a:endParaRPr sz="6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LUNCH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altLang="ko-KR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Nunito"/>
                          <a:ea typeface="Nunito"/>
                          <a:cs typeface="Nunito"/>
                          <a:sym typeface="Nunito"/>
                        </a:rPr>
                        <a:t>LUNCH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altLang="ko-KR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Nunito"/>
                          <a:ea typeface="Nunito"/>
                          <a:cs typeface="Nunito"/>
                          <a:sym typeface="Nunito"/>
                        </a:rPr>
                        <a:t>LUNCH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✔ Free time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✔ Free time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altLang="ko-KR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Nunito"/>
                          <a:ea typeface="Nunito"/>
                          <a:cs typeface="Nunito"/>
                          <a:sym typeface="Nunito"/>
                        </a:rPr>
                        <a:t>LUNCH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altLang="ko-K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Nunito"/>
                          <a:ea typeface="Nunito"/>
                          <a:cs typeface="Nunito"/>
                          <a:sym typeface="Nunito"/>
                        </a:rPr>
                        <a:t>LUNCH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9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dirty="0" smtClean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13:50 </a:t>
                      </a:r>
                      <a:r>
                        <a:rPr lang="en" sz="6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</a:t>
                      </a:r>
                      <a:r>
                        <a:rPr lang="en" sz="600" dirty="0" smtClean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14:40</a:t>
                      </a:r>
                      <a:endParaRPr sz="6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로그인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회원가입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제목검색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✔ Free time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✔ Free time</a:t>
                      </a:r>
                      <a:endParaRPr lang="en-US" altLang="ko-KR" sz="800" dirty="0" smtClean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내정보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69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dirty="0" smtClean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14:50- 15:50</a:t>
                      </a:r>
                      <a:endParaRPr sz="6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로그인</a:t>
                      </a:r>
                      <a:endParaRPr lang="ko-KR" altLang="en-US"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조건검색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제목검색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✔ Free time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Nunito"/>
                          <a:ea typeface="Nunito"/>
                          <a:cs typeface="Nunito"/>
                          <a:sym typeface="Nunito"/>
                        </a:rPr>
                        <a:t>✔ Free time</a:t>
                      </a:r>
                      <a:endParaRPr kumimoji="0" lang="en-US" altLang="ko-KR" sz="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Nunito"/>
                          <a:ea typeface="Nunito"/>
                          <a:cs typeface="Nunito"/>
                          <a:sym typeface="Nunito"/>
                        </a:rPr>
                        <a:t>내정보</a:t>
                      </a:r>
                      <a:endParaRPr kumimoji="0" lang="en-US" altLang="ko-KR" sz="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69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dirty="0" smtClean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15:50 </a:t>
                      </a:r>
                      <a:r>
                        <a:rPr lang="en" sz="6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 </a:t>
                      </a:r>
                      <a:r>
                        <a:rPr lang="en" sz="600" dirty="0" smtClean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16:40</a:t>
                      </a:r>
                      <a:endParaRPr sz="6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로그인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조건검색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제목검색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✔ Free time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✔ Free time</a:t>
                      </a:r>
                      <a:endParaRPr lang="en-US" altLang="ko-KR" sz="800" dirty="0" smtClean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내정보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1071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altLang="ko-KR" b="1" dirty="0"/>
              <a:t>benchmarking</a:t>
            </a:r>
            <a:endParaRPr dirty="0"/>
          </a:p>
        </p:txBody>
      </p:sp>
      <p:sp>
        <p:nvSpPr>
          <p:cNvPr id="285" name="Google Shape;285;p21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6"/>
          <a:stretch/>
        </p:blipFill>
        <p:spPr>
          <a:xfrm>
            <a:off x="685275" y="1264400"/>
            <a:ext cx="5801664" cy="3314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l="9091" t="2303" r="25201" b="80027"/>
          <a:stretch/>
        </p:blipFill>
        <p:spPr>
          <a:xfrm>
            <a:off x="668218" y="3898858"/>
            <a:ext cx="3127758" cy="83709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67" b="72445"/>
          <a:stretch/>
        </p:blipFill>
        <p:spPr>
          <a:xfrm>
            <a:off x="1512272" y="581858"/>
            <a:ext cx="6119456" cy="397978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rcRect l="9091" t="2303" r="25201" b="80027"/>
          <a:stretch/>
        </p:blipFill>
        <p:spPr>
          <a:xfrm>
            <a:off x="2107095" y="736017"/>
            <a:ext cx="290527" cy="372363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l="9091" t="2303" r="25201" b="80027"/>
          <a:stretch/>
        </p:blipFill>
        <p:spPr>
          <a:xfrm>
            <a:off x="6785109" y="736017"/>
            <a:ext cx="364439" cy="37236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096" y="675861"/>
            <a:ext cx="5042452" cy="378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l="9091" t="2303" r="25201" b="80027"/>
          <a:stretch/>
        </p:blipFill>
        <p:spPr>
          <a:xfrm>
            <a:off x="668218" y="3898858"/>
            <a:ext cx="3127758" cy="83709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67" b="72445"/>
          <a:stretch/>
        </p:blipFill>
        <p:spPr>
          <a:xfrm>
            <a:off x="1512272" y="581858"/>
            <a:ext cx="6119456" cy="397978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rcRect l="9091" t="2303" r="25201" b="80027"/>
          <a:stretch/>
        </p:blipFill>
        <p:spPr>
          <a:xfrm>
            <a:off x="2107095" y="736017"/>
            <a:ext cx="290527" cy="372363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l="9091" t="2303" r="25201" b="80027"/>
          <a:stretch/>
        </p:blipFill>
        <p:spPr>
          <a:xfrm>
            <a:off x="6785109" y="736017"/>
            <a:ext cx="364439" cy="37236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095" y="675861"/>
            <a:ext cx="5042453" cy="378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l="9091" t="2303" r="25201" b="80027"/>
          <a:stretch/>
        </p:blipFill>
        <p:spPr>
          <a:xfrm>
            <a:off x="668218" y="3898858"/>
            <a:ext cx="3127758" cy="83709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67" b="72445"/>
          <a:stretch/>
        </p:blipFill>
        <p:spPr>
          <a:xfrm>
            <a:off x="1512272" y="581858"/>
            <a:ext cx="6119456" cy="397978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rcRect l="9091" t="2303" r="25201" b="80027"/>
          <a:stretch/>
        </p:blipFill>
        <p:spPr>
          <a:xfrm>
            <a:off x="2107095" y="736017"/>
            <a:ext cx="290527" cy="372363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l="9091" t="2303" r="25201" b="80027"/>
          <a:stretch/>
        </p:blipFill>
        <p:spPr>
          <a:xfrm>
            <a:off x="6785109" y="736017"/>
            <a:ext cx="364439" cy="37236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095" y="675861"/>
            <a:ext cx="5042453" cy="37837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/>
          <a:srcRect b="8425"/>
          <a:stretch/>
        </p:blipFill>
        <p:spPr>
          <a:xfrm>
            <a:off x="2930379" y="993913"/>
            <a:ext cx="3298143" cy="245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>
            <a:spLocks noGrp="1"/>
          </p:cNvSpPr>
          <p:nvPr>
            <p:ph type="sldNum" idx="12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l="9091" t="2303" r="25201" b="80027"/>
          <a:stretch/>
        </p:blipFill>
        <p:spPr>
          <a:xfrm>
            <a:off x="668218" y="3898858"/>
            <a:ext cx="3127758" cy="83709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67" b="72445"/>
          <a:stretch/>
        </p:blipFill>
        <p:spPr>
          <a:xfrm>
            <a:off x="1512272" y="581858"/>
            <a:ext cx="6119456" cy="397978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rcRect l="9091" t="2303" r="25201" b="80027"/>
          <a:stretch/>
        </p:blipFill>
        <p:spPr>
          <a:xfrm>
            <a:off x="2107095" y="736017"/>
            <a:ext cx="290527" cy="372363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l="9091" t="2303" r="25201" b="80027"/>
          <a:stretch/>
        </p:blipFill>
        <p:spPr>
          <a:xfrm>
            <a:off x="6785109" y="736017"/>
            <a:ext cx="364439" cy="37236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r="83180"/>
          <a:stretch/>
        </p:blipFill>
        <p:spPr>
          <a:xfrm>
            <a:off x="2107096" y="675861"/>
            <a:ext cx="4757530" cy="378378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962" y="2048642"/>
            <a:ext cx="13620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sric template">
  <a:themeElements>
    <a:clrScheme name="Custom 347">
      <a:dk1>
        <a:srgbClr val="ffffff"/>
      </a:dk1>
      <a:lt1>
        <a:srgbClr val="24272e"/>
      </a:lt1>
      <a:dk2>
        <a:srgbClr val="c6c8d6"/>
      </a:dk2>
      <a:lt2>
        <a:srgbClr val="6b707c"/>
      </a:lt2>
      <a:accent1>
        <a:srgbClr val="ffdd41"/>
      </a:accent1>
      <a:accent2>
        <a:srgbClr val="8ce444"/>
      </a:accent2>
      <a:accent3>
        <a:srgbClr val="5fdef0"/>
      </a:accent3>
      <a:accent4>
        <a:srgbClr val="7598ff"/>
      </a:accent4>
      <a:accent5>
        <a:srgbClr val="ba64e0"/>
      </a:accent5>
      <a:accent6>
        <a:srgbClr val="ff594c"/>
      </a:accent6>
      <a:hlink>
        <a:srgbClr val="ccdb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153</ep:Words>
  <ep:PresentationFormat>화면 슬라이드 쇼(16:9)</ep:PresentationFormat>
  <ep:Paragraphs>97</ep:Paragraphs>
  <ep:Slides>17</ep:Slides>
  <ep:Notes>17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Osric template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 YOU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KB</dc:creator>
  <cp:lastModifiedBy>곽우영</cp:lastModifiedBy>
  <dcterms:modified xsi:type="dcterms:W3CDTF">2021-07-27T02:47:20.803</dcterms:modified>
  <cp:revision>35</cp:revision>
  <dc:title>MOVIE recommender</dc:title>
  <cp:version>0906.0100.01</cp:version>
</cp:coreProperties>
</file>