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39A9-E38B-435A-8634-9F1A7C3AA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9BE19-1CF9-4DAD-9A8E-D8711E3F8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05930-309E-4676-833F-A04B0A85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DFBC-B777-434A-B6A3-524E6951551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582A4-D115-4211-83F6-08D4E204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114B1-A2D3-4833-82FD-3CDCFD75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A7F-1793-4459-91AA-0572A06E2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7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2999-B480-49A1-B66A-FF97F9A2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9E025-1B82-4E21-88D2-F4D3BBF26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4961-767E-4821-A8E1-748687CB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DFBC-B777-434A-B6A3-524E6951551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6AB19-E4BE-460B-AF14-124CC23B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6EDD6-489B-4EE9-98FC-B925A49D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A7F-1793-4459-91AA-0572A06E2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3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69E5E-57F3-438C-9055-2CD067D52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D7B59-892F-4CC7-A9A5-54488668E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73FF8-3F81-4AF0-9409-AA1BC5ED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DFBC-B777-434A-B6A3-524E6951551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E9F5-E870-4961-9C08-4F1FC5E5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CF160-8FD8-4F8C-9997-8A402D6B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A7F-1793-4459-91AA-0572A06E2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6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9AF6-D683-494F-9991-4B8D8346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4AE5E-9C54-4427-BE2C-47E6F082E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528C0-9686-4A74-8968-AA72788B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DFBC-B777-434A-B6A3-524E6951551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17A50-147D-474D-B12B-14705A29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A9212-8456-44EF-873C-6DFF6DCA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A7F-1793-4459-91AA-0572A06E2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2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9174-5C1F-4B23-9094-45F996C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8D10E-6746-4662-ACF7-C78D1AC69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F59A0-C177-466F-8236-B4C3A43F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DFBC-B777-434A-B6A3-524E6951551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29125-6FB0-4019-A92C-0431825E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26BC9-6499-41DF-AA51-40E6076C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A7F-1793-4459-91AA-0572A06E2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9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EF3B-556E-438B-8009-20BE56E8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6396E-46FC-4D6D-B494-B46D892A0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97E4B-DA07-460D-8F6D-AF2220A1B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0F8E1-7A3E-4D00-B1EF-27225964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DFBC-B777-434A-B6A3-524E6951551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B4707-225B-4061-BB35-EC8EA312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5F30F-9E1B-4420-9D72-9B5A796B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A7F-1793-4459-91AA-0572A06E2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1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1406-138B-4658-A254-993F14FD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07F7D-8915-4806-AA4C-990243A2B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2E9A1-ED7E-41E3-AD41-1670A43EC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3D77B-50D5-46D1-AF73-7A400B301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A8353-9E45-49F4-8A4D-B02D5DB7A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BCD07-8186-44E4-952F-3BB098A1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DFBC-B777-434A-B6A3-524E6951551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5A976-569A-41C8-8098-9F42F0AB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3BE69-E34A-4273-8A21-DD846944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A7F-1793-4459-91AA-0572A06E2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2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55DA-AE80-4E20-93CD-A1CEEA25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0D368-2A4A-4D2F-984E-0A814331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DFBC-B777-434A-B6A3-524E6951551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AC9A2-CC83-4CAA-9605-2418CC00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68A7B-F49D-45C0-BAEF-91CBFD73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A7F-1793-4459-91AA-0572A06E2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8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03139-34A2-480C-8E5F-24264A0E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DFBC-B777-434A-B6A3-524E6951551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B0006-F754-4B81-B055-7F6D25FA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9A7B5-971E-4FB6-920C-CE4C7126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A7F-1793-4459-91AA-0572A06E2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2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4918-0DBF-4C10-86E2-C1B0AC50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0480-2E43-4879-BDFE-97899F4B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2343D-9414-4572-86AB-4F8BE53D2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88A2D-7599-43DB-A393-F8D21E46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DFBC-B777-434A-B6A3-524E6951551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BF175-D8F6-47F3-A3BF-A6B003F0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6B0FA-BAC0-46F8-91E8-B9928C86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A7F-1793-4459-91AA-0572A06E2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9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E9B3-8057-4242-A5A7-E937DEF7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1C9EDD-FC9F-452F-8E8E-BBA6F1CBD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4F3BD-0C72-46ED-BFCE-9CB51DAA7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5DCDD-8330-4116-98A7-D38DCECF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DFBC-B777-434A-B6A3-524E6951551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3031B-68F5-4069-A63F-5B297945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A047A-D555-470E-A532-0E075265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A7F-1793-4459-91AA-0572A06E2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1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E1D18-5648-4E62-98E9-C779875E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24544-6389-45A9-AAD0-EC5708A35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97D49-3CBE-420A-A324-6E7F00396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4DFBC-B777-434A-B6A3-524E6951551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55A0F-A6C2-4E16-9EDD-6B3E29888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985EF-3532-48A4-A45C-3E4072516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B1A7F-1793-4459-91AA-0572A06E2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0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srl.noaa.gov/gmd/grad/solcalc/table.ph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4BC799-6871-426E-AE05-9E993031D9A1}"/>
              </a:ext>
            </a:extLst>
          </p:cNvPr>
          <p:cNvSpPr txBox="1"/>
          <p:nvPr/>
        </p:nvSpPr>
        <p:spPr>
          <a:xfrm>
            <a:off x="413121" y="288316"/>
            <a:ext cx="1137131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Convolutional Neural Network (CNN) to detect flooding snowpack at </a:t>
            </a:r>
            <a:r>
              <a:rPr lang="en-US" sz="2000" b="1" dirty="0" err="1"/>
              <a:t>Phenocam</a:t>
            </a:r>
            <a:r>
              <a:rPr lang="en-US" sz="2000" b="1" dirty="0"/>
              <a:t> sites: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from 9 </a:t>
            </a:r>
            <a:r>
              <a:rPr lang="en-US" dirty="0" err="1"/>
              <a:t>phenocam</a:t>
            </a:r>
            <a:r>
              <a:rPr lang="en-US" dirty="0"/>
              <a:t> sites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NEON-DELA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NEON-LENO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NEON-LIRO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NEON-NIWO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Arsltarmdcrresw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Arsltarmdcrprcw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Huyckpreserveny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Arsgreatbasinltar098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Laclaflamme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Automated R script takes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of a site and enters information into to the following website: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https://www.esrl.noaa.gov/gmd/grad/solcalc/table.php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sunrise, sunset, and solar noon are determined for the given site for each day throughout the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Next, images from within +/- 30 minutes of Solar Noon are downloaded for an given period of time, e.g., 3-6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 are visually inspected to determine whether the site is dry: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Dry (no water or snow)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Flooded (visible flood waters &gt; 50% coverage on ground)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Snowpack (visible snowpack &gt;50% coverage on ground)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above information is entered into a spreadsheet along with the site name and date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8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0F113E-C066-4430-B191-EFB134B9EA4A}"/>
              </a:ext>
            </a:extLst>
          </p:cNvPr>
          <p:cNvSpPr/>
          <p:nvPr/>
        </p:nvSpPr>
        <p:spPr>
          <a:xfrm>
            <a:off x="120313" y="197346"/>
            <a:ext cx="11638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 are converted from nominally sized colored images to grayscale image at 20% of nominal width and height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1CA1B-8DDE-40F1-AD30-3B1B1ACDB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7" y="866274"/>
            <a:ext cx="7970470" cy="53500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1713AF-27B0-4B7B-A4F0-6C5270250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203" y="2342147"/>
            <a:ext cx="3387605" cy="283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0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0F113E-C066-4430-B191-EFB134B9EA4A}"/>
              </a:ext>
            </a:extLst>
          </p:cNvPr>
          <p:cNvSpPr/>
          <p:nvPr/>
        </p:nvSpPr>
        <p:spPr>
          <a:xfrm>
            <a:off x="120313" y="197346"/>
            <a:ext cx="116385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 and metadata are fed into another R script that fits the CNN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Training and testing datasets are created, with 80% and 20% of the data, respectively.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validation dataset is created from the training dataset to validate the model through each iteration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CNN Model is run using 15 epochs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C965E3-4873-460B-AC60-8D672DBEE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9" y="1716765"/>
            <a:ext cx="6888503" cy="472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1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0F113E-C066-4430-B191-EFB134B9EA4A}"/>
              </a:ext>
            </a:extLst>
          </p:cNvPr>
          <p:cNvSpPr/>
          <p:nvPr/>
        </p:nvSpPr>
        <p:spPr>
          <a:xfrm>
            <a:off x="120313" y="197346"/>
            <a:ext cx="1163855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Results:</a:t>
            </a:r>
            <a:r>
              <a:rPr lang="en-US" sz="2000" b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00"/>
                </a:highlight>
              </a:rPr>
              <a:t>84%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6919B3-68B6-42BC-94DB-A6C075CC0650}"/>
              </a:ext>
            </a:extLst>
          </p:cNvPr>
          <p:cNvSpPr/>
          <p:nvPr/>
        </p:nvSpPr>
        <p:spPr>
          <a:xfrm>
            <a:off x="407352" y="3097048"/>
            <a:ext cx="40976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model does well determining dry vs wet, but has a tough time deciphering between flood and snowpack. </a:t>
            </a:r>
          </a:p>
          <a:p>
            <a:endParaRPr lang="en-US" dirty="0"/>
          </a:p>
          <a:p>
            <a:r>
              <a:rPr lang="en-US" dirty="0"/>
              <a:t>A snippet of the prediction output is shown on the right. Two things are evident: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lack of confidence between snowpack and flooding as determined by the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model inherently provides estimates of </a:t>
            </a:r>
            <a:r>
              <a:rPr lang="en-US" i="1" dirty="0"/>
              <a:t>partial</a:t>
            </a:r>
            <a:r>
              <a:rPr lang="en-US" dirty="0"/>
              <a:t> flooding/snowpack at a site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0FA94-31D8-41B4-A0FD-6AD5C0D64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02" y="997675"/>
            <a:ext cx="3297174" cy="1988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15684E-67CE-4694-A17C-54EEEB967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850" y="937694"/>
            <a:ext cx="7275752" cy="548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4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0F113E-C066-4430-B191-EFB134B9EA4A}"/>
              </a:ext>
            </a:extLst>
          </p:cNvPr>
          <p:cNvSpPr/>
          <p:nvPr/>
        </p:nvSpPr>
        <p:spPr>
          <a:xfrm>
            <a:off x="120313" y="197346"/>
            <a:ext cx="11638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Summary: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07F95-932F-4A5B-9DD6-5EFF8EBD784A}"/>
              </a:ext>
            </a:extLst>
          </p:cNvPr>
          <p:cNvSpPr txBox="1"/>
          <p:nvPr/>
        </p:nvSpPr>
        <p:spPr>
          <a:xfrm>
            <a:off x="496971" y="968014"/>
            <a:ext cx="107557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does well determining dry vs wet, but has a tough time deciphering between flood and snowpack.  </a:t>
            </a:r>
          </a:p>
          <a:p>
            <a:endParaRPr lang="en-US" dirty="0"/>
          </a:p>
          <a:p>
            <a:r>
              <a:rPr lang="en-US" dirty="0"/>
              <a:t>Potential cause: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 were fed in as grayscale to save space and memory.  Floodwater and snowpack usually appear as smooth gray surfaces.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u="sng" dirty="0"/>
              <a:t>Path Forward: Create new models</a:t>
            </a:r>
          </a:p>
          <a:p>
            <a:r>
              <a:rPr lang="en-US" b="1" dirty="0"/>
              <a:t>Model 1: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Rerun the same model with RGB images.  This will require some reworking of the code because the matrices will be different dimensions</a:t>
            </a:r>
          </a:p>
          <a:p>
            <a:endParaRPr lang="en-US" dirty="0"/>
          </a:p>
          <a:p>
            <a:r>
              <a:rPr lang="en-US" b="1" dirty="0"/>
              <a:t>Model 2: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model 1 falls short, create a model that incorporates a temporal component, e.g., changes of an image from day 1 to day n.  Can we sill snowpack or floods start to take shape at a site?</a:t>
            </a:r>
          </a:p>
        </p:txBody>
      </p:sp>
    </p:spTree>
    <p:extLst>
      <p:ext uri="{BB962C8B-B14F-4D97-AF65-F5344CB8AC3E}">
        <p14:creationId xmlns:p14="http://schemas.microsoft.com/office/powerpoint/2010/main" val="20385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441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Roberti</dc:creator>
  <cp:lastModifiedBy>Josh Roberti</cp:lastModifiedBy>
  <cp:revision>16</cp:revision>
  <dcterms:created xsi:type="dcterms:W3CDTF">2020-08-13T21:15:42Z</dcterms:created>
  <dcterms:modified xsi:type="dcterms:W3CDTF">2020-08-14T18:28:38Z</dcterms:modified>
</cp:coreProperties>
</file>