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7b5ed55a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7b5ed55a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7b5ed55a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7b5ed55a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7b5ed55a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7b5ed55a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5826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12"/>
              <a:t>Presented By : </a:t>
            </a:r>
            <a:r>
              <a:rPr b="1" lang="en" sz="2012"/>
              <a:t>Debarati Ray</a:t>
            </a:r>
            <a:endParaRPr b="1" sz="201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12"/>
              <a:t>Date : 24/07/2023</a:t>
            </a:r>
            <a:endParaRPr sz="201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204950" y="1925475"/>
            <a:ext cx="5461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Driver Onboarding System</a:t>
            </a:r>
            <a:endParaRPr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>
            <a:off x="-804672" y="0"/>
            <a:ext cx="101313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443550" y="290025"/>
            <a:ext cx="30708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-804672" y="0"/>
            <a:ext cx="101313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443550" y="290025"/>
            <a:ext cx="30708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DESIGN DIAGRAM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>
            <a:off x="0" y="656800"/>
            <a:ext cx="9143998" cy="44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>
            <a:off x="-804672" y="0"/>
            <a:ext cx="101313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443550" y="290025"/>
            <a:ext cx="30708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78700"/>
            <a:ext cx="9144000" cy="2943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328650" cy="5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