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9" d="100"/>
          <a:sy n="3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039599" cy="18097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85364" y="2308652"/>
            <a:ext cx="9117270" cy="1290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1491" y="4314033"/>
            <a:ext cx="16805016" cy="372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00665" y="2177083"/>
            <a:ext cx="10229850" cy="4429125"/>
          </a:xfrm>
          <a:custGeom>
            <a:avLst/>
            <a:gdLst/>
            <a:ahLst/>
            <a:cxnLst/>
            <a:rect l="l" t="t" r="r" b="b"/>
            <a:pathLst>
              <a:path w="10229850" h="4429125">
                <a:moveTo>
                  <a:pt x="0" y="0"/>
                </a:moveTo>
                <a:lnTo>
                  <a:pt x="10229745" y="0"/>
                </a:lnTo>
                <a:lnTo>
                  <a:pt x="10229745" y="4429125"/>
                </a:lnTo>
                <a:lnTo>
                  <a:pt x="0" y="4429125"/>
                </a:lnTo>
                <a:lnTo>
                  <a:pt x="0" y="0"/>
                </a:lnTo>
              </a:path>
            </a:pathLst>
          </a:custGeom>
          <a:ln w="114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5508" y="2291560"/>
            <a:ext cx="8176259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70625" algn="l"/>
              </a:tabLst>
            </a:pPr>
            <a:r>
              <a:rPr sz="10000" spc="445" dirty="0"/>
              <a:t>H</a:t>
            </a:r>
            <a:r>
              <a:rPr sz="10000" spc="-5" dirty="0"/>
              <a:t>a</a:t>
            </a:r>
            <a:r>
              <a:rPr sz="10000" spc="-65" dirty="0"/>
              <a:t>c</a:t>
            </a:r>
            <a:r>
              <a:rPr sz="10000" spc="-50" dirty="0"/>
              <a:t>ks</a:t>
            </a:r>
            <a:r>
              <a:rPr sz="10000" spc="-570" dirty="0"/>
              <a:t>h</a:t>
            </a:r>
            <a:r>
              <a:rPr sz="10000" spc="-70" dirty="0"/>
              <a:t>i</a:t>
            </a:r>
            <a:r>
              <a:rPr sz="10000" spc="-65" dirty="0"/>
              <a:t>e</a:t>
            </a:r>
            <a:r>
              <a:rPr sz="10000" spc="-70" dirty="0"/>
              <a:t>l</a:t>
            </a:r>
            <a:r>
              <a:rPr sz="10000" spc="-565" dirty="0"/>
              <a:t>d</a:t>
            </a:r>
            <a:r>
              <a:rPr sz="10000" dirty="0"/>
              <a:t>	</a:t>
            </a:r>
            <a:r>
              <a:rPr sz="10000" spc="-40" dirty="0"/>
              <a:t>C</a:t>
            </a:r>
            <a:r>
              <a:rPr sz="10000" spc="484" dirty="0"/>
              <a:t>U</a:t>
            </a:r>
            <a:endParaRPr sz="10000"/>
          </a:p>
        </p:txBody>
      </p:sp>
      <p:sp>
        <p:nvSpPr>
          <p:cNvPr id="4" name="object 4"/>
          <p:cNvSpPr txBox="1"/>
          <p:nvPr/>
        </p:nvSpPr>
        <p:spPr>
          <a:xfrm>
            <a:off x="961101" y="3938270"/>
            <a:ext cx="11631930" cy="5879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63310" marR="5080" indent="-1112520">
              <a:lnSpc>
                <a:spcPct val="116100"/>
              </a:lnSpc>
              <a:spcBef>
                <a:spcPts val="95"/>
              </a:spcBef>
              <a:tabLst>
                <a:tab pos="7901305" algn="l"/>
              </a:tabLst>
            </a:pPr>
            <a:r>
              <a:rPr sz="6300" b="1" spc="-30" dirty="0">
                <a:latin typeface="Times New Roman"/>
                <a:cs typeface="Times New Roman"/>
              </a:rPr>
              <a:t>I</a:t>
            </a:r>
            <a:r>
              <a:rPr sz="6300" b="1" spc="-355" dirty="0">
                <a:latin typeface="Times New Roman"/>
                <a:cs typeface="Times New Roman"/>
              </a:rPr>
              <a:t>n</a:t>
            </a:r>
            <a:r>
              <a:rPr sz="6300" b="1" dirty="0">
                <a:latin typeface="Times New Roman"/>
                <a:cs typeface="Times New Roman"/>
              </a:rPr>
              <a:t>t</a:t>
            </a:r>
            <a:r>
              <a:rPr sz="6300" b="1" spc="-40" dirty="0">
                <a:latin typeface="Times New Roman"/>
                <a:cs typeface="Times New Roman"/>
              </a:rPr>
              <a:t>e</a:t>
            </a:r>
            <a:r>
              <a:rPr sz="6300" b="1" spc="-375" dirty="0">
                <a:latin typeface="Times New Roman"/>
                <a:cs typeface="Times New Roman"/>
              </a:rPr>
              <a:t>r</a:t>
            </a:r>
            <a:r>
              <a:rPr sz="6300" b="1" spc="-355" dirty="0">
                <a:latin typeface="Times New Roman"/>
                <a:cs typeface="Times New Roman"/>
              </a:rPr>
              <a:t>na</a:t>
            </a:r>
            <a:r>
              <a:rPr sz="6300" b="1" spc="-45" dirty="0">
                <a:latin typeface="Times New Roman"/>
                <a:cs typeface="Times New Roman"/>
              </a:rPr>
              <a:t>l	</a:t>
            </a:r>
            <a:r>
              <a:rPr sz="6300" b="1" spc="280" dirty="0">
                <a:latin typeface="Times New Roman"/>
                <a:cs typeface="Times New Roman"/>
              </a:rPr>
              <a:t>Ha</a:t>
            </a:r>
            <a:r>
              <a:rPr sz="6300" b="1" spc="-40" dirty="0">
                <a:latin typeface="Times New Roman"/>
                <a:cs typeface="Times New Roman"/>
              </a:rPr>
              <a:t>c</a:t>
            </a:r>
            <a:r>
              <a:rPr sz="6300" b="1" spc="-30" dirty="0">
                <a:latin typeface="Times New Roman"/>
                <a:cs typeface="Times New Roman"/>
              </a:rPr>
              <a:t>kat</a:t>
            </a:r>
            <a:r>
              <a:rPr sz="6300" b="1" spc="-355" dirty="0">
                <a:latin typeface="Times New Roman"/>
                <a:cs typeface="Times New Roman"/>
              </a:rPr>
              <a:t>ho</a:t>
            </a:r>
            <a:r>
              <a:rPr sz="6300" b="1" spc="-225" dirty="0">
                <a:latin typeface="Times New Roman"/>
                <a:cs typeface="Times New Roman"/>
              </a:rPr>
              <a:t>n  </a:t>
            </a:r>
            <a:r>
              <a:rPr sz="6300" b="1" spc="-105" dirty="0">
                <a:latin typeface="Times New Roman"/>
                <a:cs typeface="Times New Roman"/>
              </a:rPr>
              <a:t>Kavach-2023</a:t>
            </a:r>
            <a:endParaRPr sz="6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800">
              <a:latin typeface="Times New Roman"/>
              <a:cs typeface="Times New Roman"/>
            </a:endParaRPr>
          </a:p>
          <a:p>
            <a:pPr marL="12700" marR="5427345">
              <a:lnSpc>
                <a:spcPct val="116599"/>
              </a:lnSpc>
              <a:spcBef>
                <a:spcPts val="5"/>
              </a:spcBef>
            </a:pPr>
            <a:r>
              <a:rPr sz="5200" spc="170" dirty="0">
                <a:latin typeface="Times New Roman"/>
                <a:cs typeface="Times New Roman"/>
              </a:rPr>
              <a:t>Problem</a:t>
            </a:r>
            <a:r>
              <a:rPr sz="5200" spc="-40" dirty="0">
                <a:latin typeface="Times New Roman"/>
                <a:cs typeface="Times New Roman"/>
              </a:rPr>
              <a:t> </a:t>
            </a:r>
            <a:r>
              <a:rPr sz="5200" spc="170" dirty="0">
                <a:latin typeface="Times New Roman"/>
                <a:cs typeface="Times New Roman"/>
              </a:rPr>
              <a:t>Statement</a:t>
            </a:r>
            <a:r>
              <a:rPr sz="5200" spc="-35" dirty="0">
                <a:latin typeface="Times New Roman"/>
                <a:cs typeface="Times New Roman"/>
              </a:rPr>
              <a:t> </a:t>
            </a:r>
            <a:r>
              <a:rPr sz="5200" spc="265" dirty="0">
                <a:latin typeface="Times New Roman"/>
                <a:cs typeface="Times New Roman"/>
              </a:rPr>
              <a:t>Id </a:t>
            </a:r>
            <a:r>
              <a:rPr sz="5200" spc="-1285" dirty="0">
                <a:latin typeface="Times New Roman"/>
                <a:cs typeface="Times New Roman"/>
              </a:rPr>
              <a:t> </a:t>
            </a:r>
            <a:r>
              <a:rPr sz="5200" spc="170" dirty="0">
                <a:latin typeface="Times New Roman"/>
                <a:cs typeface="Times New Roman"/>
              </a:rPr>
              <a:t>Problem</a:t>
            </a:r>
            <a:r>
              <a:rPr sz="5200" spc="-15" dirty="0">
                <a:latin typeface="Times New Roman"/>
                <a:cs typeface="Times New Roman"/>
              </a:rPr>
              <a:t> </a:t>
            </a:r>
            <a:r>
              <a:rPr sz="5200" spc="250" dirty="0">
                <a:latin typeface="Times New Roman"/>
                <a:cs typeface="Times New Roman"/>
              </a:rPr>
              <a:t>Name</a:t>
            </a:r>
            <a:endParaRPr sz="5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5200" spc="190" dirty="0">
                <a:latin typeface="Times New Roman"/>
                <a:cs typeface="Times New Roman"/>
              </a:rPr>
              <a:t>Team</a:t>
            </a:r>
            <a:r>
              <a:rPr sz="5200" spc="-40" dirty="0">
                <a:latin typeface="Times New Roman"/>
                <a:cs typeface="Times New Roman"/>
              </a:rPr>
              <a:t> </a:t>
            </a:r>
            <a:r>
              <a:rPr sz="5200" spc="250" dirty="0">
                <a:latin typeface="Times New Roman"/>
                <a:cs typeface="Times New Roman"/>
              </a:rPr>
              <a:t>Name</a:t>
            </a:r>
            <a:endParaRPr sz="5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3095" y="4295743"/>
            <a:ext cx="3682365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Round</a:t>
            </a:r>
            <a:r>
              <a:rPr spc="-95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3101" y="1978419"/>
            <a:ext cx="3045460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0" dirty="0"/>
              <a:t>D</a:t>
            </a:r>
            <a:r>
              <a:rPr spc="-55" dirty="0"/>
              <a:t>e</a:t>
            </a:r>
            <a:r>
              <a:rPr spc="-40" dirty="0"/>
              <a:t>s</a:t>
            </a:r>
            <a:r>
              <a:rPr spc="-65" dirty="0"/>
              <a:t>i</a:t>
            </a:r>
            <a:r>
              <a:rPr spc="-5" dirty="0"/>
              <a:t>g</a:t>
            </a:r>
            <a:r>
              <a:rPr spc="-470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8548" y="4142740"/>
            <a:ext cx="161925" cy="161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35508" y="3576314"/>
            <a:ext cx="13046710" cy="556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9380">
              <a:lnSpc>
                <a:spcPct val="116599"/>
              </a:lnSpc>
              <a:spcBef>
                <a:spcPts val="100"/>
              </a:spcBef>
            </a:pPr>
            <a:r>
              <a:rPr sz="5200" spc="110" dirty="0">
                <a:latin typeface="Times New Roman"/>
                <a:cs typeface="Times New Roman"/>
              </a:rPr>
              <a:t>Describe</a:t>
            </a:r>
            <a:r>
              <a:rPr sz="5200" spc="-10" dirty="0">
                <a:latin typeface="Times New Roman"/>
                <a:cs typeface="Times New Roman"/>
              </a:rPr>
              <a:t> </a:t>
            </a:r>
            <a:r>
              <a:rPr sz="5200" spc="170" dirty="0">
                <a:latin typeface="Times New Roman"/>
                <a:cs typeface="Times New Roman"/>
              </a:rPr>
              <a:t>the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75" dirty="0">
                <a:latin typeface="Times New Roman"/>
                <a:cs typeface="Times New Roman"/>
              </a:rPr>
              <a:t>visual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270" dirty="0">
                <a:latin typeface="Times New Roman"/>
                <a:cs typeface="Times New Roman"/>
              </a:rPr>
              <a:t>and</a:t>
            </a:r>
            <a:r>
              <a:rPr sz="5200" spc="-10" dirty="0">
                <a:latin typeface="Times New Roman"/>
                <a:cs typeface="Times New Roman"/>
              </a:rPr>
              <a:t> </a:t>
            </a:r>
            <a:r>
              <a:rPr sz="5200" spc="114" dirty="0">
                <a:latin typeface="Times New Roman"/>
                <a:cs typeface="Times New Roman"/>
              </a:rPr>
              <a:t>user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55" dirty="0">
                <a:latin typeface="Times New Roman"/>
                <a:cs typeface="Times New Roman"/>
              </a:rPr>
              <a:t>experience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70" dirty="0">
                <a:latin typeface="Times New Roman"/>
                <a:cs typeface="Times New Roman"/>
              </a:rPr>
              <a:t>design </a:t>
            </a:r>
            <a:r>
              <a:rPr sz="5200" spc="-1285" dirty="0">
                <a:latin typeface="Times New Roman"/>
                <a:cs typeface="Times New Roman"/>
              </a:rPr>
              <a:t> </a:t>
            </a:r>
            <a:r>
              <a:rPr sz="5200" spc="130" dirty="0">
                <a:latin typeface="Times New Roman"/>
                <a:cs typeface="Times New Roman"/>
              </a:rPr>
              <a:t>of</a:t>
            </a:r>
            <a:r>
              <a:rPr sz="5200" spc="-10" dirty="0">
                <a:latin typeface="Times New Roman"/>
                <a:cs typeface="Times New Roman"/>
              </a:rPr>
              <a:t> </a:t>
            </a:r>
            <a:r>
              <a:rPr sz="5200" spc="195" dirty="0">
                <a:latin typeface="Times New Roman"/>
                <a:cs typeface="Times New Roman"/>
              </a:rPr>
              <a:t>your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135" dirty="0">
                <a:latin typeface="Times New Roman"/>
                <a:cs typeface="Times New Roman"/>
              </a:rPr>
              <a:t>project</a:t>
            </a:r>
            <a:endParaRPr sz="5200">
              <a:latin typeface="Times New Roman"/>
              <a:cs typeface="Times New Roman"/>
            </a:endParaRPr>
          </a:p>
          <a:p>
            <a:pPr marL="12700" marR="5080">
              <a:lnSpc>
                <a:spcPct val="116599"/>
              </a:lnSpc>
            </a:pPr>
            <a:r>
              <a:rPr sz="5200" spc="135" dirty="0">
                <a:latin typeface="Times New Roman"/>
                <a:cs typeface="Times New Roman"/>
              </a:rPr>
              <a:t>Include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185" dirty="0">
                <a:latin typeface="Times New Roman"/>
                <a:cs typeface="Times New Roman"/>
              </a:rPr>
              <a:t>information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265" dirty="0">
                <a:latin typeface="Times New Roman"/>
                <a:cs typeface="Times New Roman"/>
              </a:rPr>
              <a:t>on</a:t>
            </a:r>
            <a:r>
              <a:rPr sz="5200" dirty="0">
                <a:latin typeface="Times New Roman"/>
                <a:cs typeface="Times New Roman"/>
              </a:rPr>
              <a:t> </a:t>
            </a:r>
            <a:r>
              <a:rPr sz="5200" spc="170" dirty="0">
                <a:latin typeface="Times New Roman"/>
                <a:cs typeface="Times New Roman"/>
              </a:rPr>
              <a:t>the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114" dirty="0">
                <a:latin typeface="Times New Roman"/>
                <a:cs typeface="Times New Roman"/>
              </a:rPr>
              <a:t>user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105" dirty="0">
                <a:latin typeface="Times New Roman"/>
                <a:cs typeface="Times New Roman"/>
              </a:rPr>
              <a:t>interface,</a:t>
            </a:r>
            <a:r>
              <a:rPr sz="5200" dirty="0">
                <a:latin typeface="Times New Roman"/>
                <a:cs typeface="Times New Roman"/>
              </a:rPr>
              <a:t> </a:t>
            </a:r>
            <a:r>
              <a:rPr sz="5200" spc="114" dirty="0">
                <a:latin typeface="Times New Roman"/>
                <a:cs typeface="Times New Roman"/>
              </a:rPr>
              <a:t>user </a:t>
            </a:r>
            <a:r>
              <a:rPr sz="5200" spc="-1285" dirty="0">
                <a:latin typeface="Times New Roman"/>
                <a:cs typeface="Times New Roman"/>
              </a:rPr>
              <a:t> </a:t>
            </a:r>
            <a:r>
              <a:rPr sz="5200" spc="60" dirty="0">
                <a:latin typeface="Times New Roman"/>
                <a:cs typeface="Times New Roman"/>
              </a:rPr>
              <a:t>experience, </a:t>
            </a:r>
            <a:r>
              <a:rPr sz="5200" spc="270" dirty="0">
                <a:latin typeface="Times New Roman"/>
                <a:cs typeface="Times New Roman"/>
              </a:rPr>
              <a:t>and </a:t>
            </a:r>
            <a:r>
              <a:rPr sz="5200" spc="100" dirty="0">
                <a:latin typeface="Times New Roman"/>
                <a:cs typeface="Times New Roman"/>
              </a:rPr>
              <a:t>overall </a:t>
            </a:r>
            <a:r>
              <a:rPr sz="5200" spc="70" dirty="0">
                <a:latin typeface="Times New Roman"/>
                <a:cs typeface="Times New Roman"/>
              </a:rPr>
              <a:t>design </a:t>
            </a:r>
            <a:r>
              <a:rPr sz="5200" spc="90" dirty="0">
                <a:latin typeface="Times New Roman"/>
                <a:cs typeface="Times New Roman"/>
              </a:rPr>
              <a:t>aesthetics </a:t>
            </a:r>
            <a:r>
              <a:rPr sz="5200" spc="95" dirty="0">
                <a:latin typeface="Times New Roman"/>
                <a:cs typeface="Times New Roman"/>
              </a:rPr>
              <a:t> </a:t>
            </a:r>
            <a:r>
              <a:rPr sz="5200" spc="135" dirty="0">
                <a:latin typeface="Times New Roman"/>
                <a:cs typeface="Times New Roman"/>
              </a:rPr>
              <a:t>Provide </a:t>
            </a:r>
            <a:r>
              <a:rPr sz="5200" spc="90" dirty="0">
                <a:latin typeface="Times New Roman"/>
                <a:cs typeface="Times New Roman"/>
              </a:rPr>
              <a:t>clear </a:t>
            </a:r>
            <a:r>
              <a:rPr sz="5200" spc="60" dirty="0">
                <a:latin typeface="Times New Roman"/>
                <a:cs typeface="Times New Roman"/>
              </a:rPr>
              <a:t>visuals </a:t>
            </a:r>
            <a:r>
              <a:rPr sz="5200" spc="265" dirty="0">
                <a:latin typeface="Times New Roman"/>
                <a:cs typeface="Times New Roman"/>
              </a:rPr>
              <a:t>or </a:t>
            </a:r>
            <a:r>
              <a:rPr sz="5200" spc="155" dirty="0">
                <a:latin typeface="Times New Roman"/>
                <a:cs typeface="Times New Roman"/>
              </a:rPr>
              <a:t>diagrams </a:t>
            </a:r>
            <a:r>
              <a:rPr sz="5200" spc="275" dirty="0">
                <a:latin typeface="Times New Roman"/>
                <a:cs typeface="Times New Roman"/>
              </a:rPr>
              <a:t>to </a:t>
            </a:r>
            <a:r>
              <a:rPr sz="5200" spc="225" dirty="0">
                <a:latin typeface="Times New Roman"/>
                <a:cs typeface="Times New Roman"/>
              </a:rPr>
              <a:t>support </a:t>
            </a:r>
            <a:r>
              <a:rPr sz="5200" spc="229" dirty="0">
                <a:latin typeface="Times New Roman"/>
                <a:cs typeface="Times New Roman"/>
              </a:rPr>
              <a:t> </a:t>
            </a:r>
            <a:r>
              <a:rPr sz="5200" spc="195" dirty="0">
                <a:latin typeface="Times New Roman"/>
                <a:cs typeface="Times New Roman"/>
              </a:rPr>
              <a:t>your</a:t>
            </a:r>
            <a:r>
              <a:rPr sz="5200" spc="-10" dirty="0">
                <a:latin typeface="Times New Roman"/>
                <a:cs typeface="Times New Roman"/>
              </a:rPr>
              <a:t> </a:t>
            </a:r>
            <a:r>
              <a:rPr sz="5200" spc="165" dirty="0">
                <a:latin typeface="Times New Roman"/>
                <a:cs typeface="Times New Roman"/>
              </a:rPr>
              <a:t>explanation</a:t>
            </a:r>
            <a:endParaRPr sz="5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8548" y="5990590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8548" y="7838440"/>
            <a:ext cx="161925" cy="1619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0765" y="2568479"/>
            <a:ext cx="7570470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Technology</a:t>
            </a:r>
            <a:r>
              <a:rPr spc="-80" dirty="0"/>
              <a:t> </a:t>
            </a:r>
            <a:r>
              <a:rPr spc="-40" dirty="0"/>
              <a:t>Used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8538" y="5322864"/>
            <a:ext cx="161925" cy="161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05499" y="4756438"/>
            <a:ext cx="11697335" cy="372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0240">
              <a:lnSpc>
                <a:spcPct val="116599"/>
              </a:lnSpc>
              <a:spcBef>
                <a:spcPts val="100"/>
              </a:spcBef>
            </a:pPr>
            <a:r>
              <a:rPr sz="5200" spc="135" dirty="0">
                <a:latin typeface="Times New Roman"/>
                <a:cs typeface="Times New Roman"/>
              </a:rPr>
              <a:t>Present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170" dirty="0">
                <a:latin typeface="Times New Roman"/>
                <a:cs typeface="Times New Roman"/>
              </a:rPr>
              <a:t>the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100" dirty="0">
                <a:latin typeface="Times New Roman"/>
                <a:cs typeface="Times New Roman"/>
              </a:rPr>
              <a:t>technical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155" dirty="0">
                <a:latin typeface="Times New Roman"/>
                <a:cs typeface="Times New Roman"/>
              </a:rPr>
              <a:t>stack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114" dirty="0">
                <a:latin typeface="Times New Roman"/>
                <a:cs typeface="Times New Roman"/>
              </a:rPr>
              <a:t>used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114" dirty="0">
                <a:latin typeface="Times New Roman"/>
                <a:cs typeface="Times New Roman"/>
              </a:rPr>
              <a:t>in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195" dirty="0">
                <a:latin typeface="Times New Roman"/>
                <a:cs typeface="Times New Roman"/>
              </a:rPr>
              <a:t>your </a:t>
            </a:r>
            <a:r>
              <a:rPr sz="5200" spc="-1285" dirty="0">
                <a:latin typeface="Times New Roman"/>
                <a:cs typeface="Times New Roman"/>
              </a:rPr>
              <a:t> </a:t>
            </a:r>
            <a:r>
              <a:rPr sz="5200" spc="135" dirty="0">
                <a:latin typeface="Times New Roman"/>
                <a:cs typeface="Times New Roman"/>
              </a:rPr>
              <a:t>project</a:t>
            </a:r>
            <a:endParaRPr sz="5200">
              <a:latin typeface="Times New Roman"/>
              <a:cs typeface="Times New Roman"/>
            </a:endParaRPr>
          </a:p>
          <a:p>
            <a:pPr marL="12700" marR="5080">
              <a:lnSpc>
                <a:spcPct val="116599"/>
              </a:lnSpc>
            </a:pPr>
            <a:r>
              <a:rPr sz="5200" spc="135" dirty="0">
                <a:latin typeface="Times New Roman"/>
                <a:cs typeface="Times New Roman"/>
              </a:rPr>
              <a:t>Highlight</a:t>
            </a:r>
            <a:r>
              <a:rPr sz="5200" spc="-10" dirty="0">
                <a:latin typeface="Times New Roman"/>
                <a:cs typeface="Times New Roman"/>
              </a:rPr>
              <a:t> </a:t>
            </a:r>
            <a:r>
              <a:rPr sz="5200" spc="170" dirty="0">
                <a:latin typeface="Times New Roman"/>
                <a:cs typeface="Times New Roman"/>
              </a:rPr>
              <a:t>the</a:t>
            </a:r>
            <a:r>
              <a:rPr sz="5200" spc="-10" dirty="0">
                <a:latin typeface="Times New Roman"/>
                <a:cs typeface="Times New Roman"/>
              </a:rPr>
              <a:t> </a:t>
            </a:r>
            <a:r>
              <a:rPr sz="5200" spc="140" dirty="0">
                <a:latin typeface="Times New Roman"/>
                <a:cs typeface="Times New Roman"/>
              </a:rPr>
              <a:t>strengths</a:t>
            </a:r>
            <a:r>
              <a:rPr sz="5200" spc="-10" dirty="0">
                <a:latin typeface="Times New Roman"/>
                <a:cs typeface="Times New Roman"/>
              </a:rPr>
              <a:t> </a:t>
            </a:r>
            <a:r>
              <a:rPr sz="5200" spc="270" dirty="0">
                <a:latin typeface="Times New Roman"/>
                <a:cs typeface="Times New Roman"/>
              </a:rPr>
              <a:t>and</a:t>
            </a:r>
            <a:r>
              <a:rPr sz="5200" spc="-10" dirty="0">
                <a:latin typeface="Times New Roman"/>
                <a:cs typeface="Times New Roman"/>
              </a:rPr>
              <a:t> </a:t>
            </a:r>
            <a:r>
              <a:rPr sz="5200" spc="114" dirty="0">
                <a:latin typeface="Times New Roman"/>
                <a:cs typeface="Times New Roman"/>
              </a:rPr>
              <a:t>uniqueness</a:t>
            </a:r>
            <a:r>
              <a:rPr sz="5200" spc="-10" dirty="0">
                <a:latin typeface="Times New Roman"/>
                <a:cs typeface="Times New Roman"/>
              </a:rPr>
              <a:t> </a:t>
            </a:r>
            <a:r>
              <a:rPr sz="5200" spc="130" dirty="0">
                <a:latin typeface="Times New Roman"/>
                <a:cs typeface="Times New Roman"/>
              </a:rPr>
              <a:t>of </a:t>
            </a:r>
            <a:r>
              <a:rPr sz="5200" spc="-1285" dirty="0">
                <a:latin typeface="Times New Roman"/>
                <a:cs typeface="Times New Roman"/>
              </a:rPr>
              <a:t> </a:t>
            </a:r>
            <a:r>
              <a:rPr sz="5200" spc="170" dirty="0">
                <a:latin typeface="Times New Roman"/>
                <a:cs typeface="Times New Roman"/>
              </a:rPr>
              <a:t>the</a:t>
            </a:r>
            <a:r>
              <a:rPr sz="5200" spc="-10" dirty="0">
                <a:latin typeface="Times New Roman"/>
                <a:cs typeface="Times New Roman"/>
              </a:rPr>
              <a:t> </a:t>
            </a:r>
            <a:r>
              <a:rPr sz="5200" spc="155" dirty="0">
                <a:latin typeface="Times New Roman"/>
                <a:cs typeface="Times New Roman"/>
              </a:rPr>
              <a:t>stack</a:t>
            </a:r>
            <a:endParaRPr sz="5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8538" y="7170714"/>
            <a:ext cx="161925" cy="1619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Outcomes/Prototype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6149" y="4804234"/>
            <a:ext cx="161925" cy="161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13109" y="4237807"/>
            <a:ext cx="14724380" cy="372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200" spc="215" dirty="0">
                <a:latin typeface="Times New Roman"/>
                <a:cs typeface="Times New Roman"/>
              </a:rPr>
              <a:t>Mention </a:t>
            </a:r>
            <a:r>
              <a:rPr sz="5200" spc="170" dirty="0">
                <a:latin typeface="Times New Roman"/>
                <a:cs typeface="Times New Roman"/>
              </a:rPr>
              <a:t>the </a:t>
            </a:r>
            <a:r>
              <a:rPr sz="5200" spc="150" dirty="0">
                <a:latin typeface="Times New Roman"/>
                <a:cs typeface="Times New Roman"/>
              </a:rPr>
              <a:t>outcomes </a:t>
            </a:r>
            <a:r>
              <a:rPr sz="5200" spc="195" dirty="0">
                <a:latin typeface="Times New Roman"/>
                <a:cs typeface="Times New Roman"/>
              </a:rPr>
              <a:t>your </a:t>
            </a:r>
            <a:r>
              <a:rPr sz="5200" spc="190" dirty="0">
                <a:latin typeface="Times New Roman"/>
                <a:cs typeface="Times New Roman"/>
              </a:rPr>
              <a:t>team </a:t>
            </a:r>
            <a:r>
              <a:rPr sz="5200" spc="175" dirty="0">
                <a:latin typeface="Times New Roman"/>
                <a:cs typeface="Times New Roman"/>
              </a:rPr>
              <a:t>has </a:t>
            </a:r>
            <a:r>
              <a:rPr sz="5200" spc="80" dirty="0">
                <a:latin typeface="Times New Roman"/>
                <a:cs typeface="Times New Roman"/>
              </a:rPr>
              <a:t>achieved </a:t>
            </a:r>
            <a:r>
              <a:rPr sz="5200" spc="85" dirty="0">
                <a:latin typeface="Times New Roman"/>
                <a:cs typeface="Times New Roman"/>
              </a:rPr>
              <a:t> </a:t>
            </a:r>
            <a:r>
              <a:rPr sz="5200" spc="145" dirty="0">
                <a:latin typeface="Times New Roman"/>
                <a:cs typeface="Times New Roman"/>
              </a:rPr>
              <a:t>Explain </a:t>
            </a:r>
            <a:r>
              <a:rPr sz="5200" spc="200" dirty="0">
                <a:latin typeface="Times New Roman"/>
                <a:cs typeface="Times New Roman"/>
              </a:rPr>
              <a:t>what </a:t>
            </a:r>
            <a:r>
              <a:rPr sz="5200" spc="175" dirty="0">
                <a:latin typeface="Times New Roman"/>
                <a:cs typeface="Times New Roman"/>
              </a:rPr>
              <a:t>problem has </a:t>
            </a:r>
            <a:r>
              <a:rPr sz="5200" spc="170" dirty="0">
                <a:latin typeface="Times New Roman"/>
                <a:cs typeface="Times New Roman"/>
              </a:rPr>
              <a:t>the </a:t>
            </a:r>
            <a:r>
              <a:rPr sz="5200" spc="135" dirty="0">
                <a:latin typeface="Times New Roman"/>
                <a:cs typeface="Times New Roman"/>
              </a:rPr>
              <a:t>project </a:t>
            </a:r>
            <a:r>
              <a:rPr sz="5200" spc="80" dirty="0">
                <a:latin typeface="Times New Roman"/>
                <a:cs typeface="Times New Roman"/>
              </a:rPr>
              <a:t>resolved </a:t>
            </a:r>
            <a:r>
              <a:rPr sz="5200" spc="85" dirty="0">
                <a:latin typeface="Times New Roman"/>
                <a:cs typeface="Times New Roman"/>
              </a:rPr>
              <a:t> </a:t>
            </a:r>
            <a:r>
              <a:rPr sz="5200" spc="210" dirty="0">
                <a:latin typeface="Times New Roman"/>
                <a:cs typeface="Times New Roman"/>
              </a:rPr>
              <a:t>Demonstrate</a:t>
            </a:r>
            <a:r>
              <a:rPr sz="5200" spc="-10" dirty="0">
                <a:latin typeface="Times New Roman"/>
                <a:cs typeface="Times New Roman"/>
              </a:rPr>
              <a:t> </a:t>
            </a:r>
            <a:r>
              <a:rPr sz="5200" spc="195" dirty="0">
                <a:latin typeface="Times New Roman"/>
                <a:cs typeface="Times New Roman"/>
              </a:rPr>
              <a:t>your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135" dirty="0">
                <a:latin typeface="Times New Roman"/>
                <a:cs typeface="Times New Roman"/>
              </a:rPr>
              <a:t>project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204" dirty="0">
                <a:latin typeface="Times New Roman"/>
                <a:cs typeface="Times New Roman"/>
              </a:rPr>
              <a:t>prototype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275" dirty="0">
                <a:latin typeface="Times New Roman"/>
                <a:cs typeface="Times New Roman"/>
              </a:rPr>
              <a:t>to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-20" dirty="0">
                <a:latin typeface="Times New Roman"/>
                <a:cs typeface="Times New Roman"/>
              </a:rPr>
              <a:t>give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70" dirty="0">
                <a:latin typeface="Times New Roman"/>
                <a:cs typeface="Times New Roman"/>
              </a:rPr>
              <a:t>judges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290" dirty="0">
                <a:latin typeface="Times New Roman"/>
                <a:cs typeface="Times New Roman"/>
              </a:rPr>
              <a:t>a </a:t>
            </a:r>
            <a:r>
              <a:rPr sz="5200" spc="-1285" dirty="0">
                <a:latin typeface="Times New Roman"/>
                <a:cs typeface="Times New Roman"/>
              </a:rPr>
              <a:t> </a:t>
            </a:r>
            <a:r>
              <a:rPr sz="5200" spc="170" dirty="0">
                <a:latin typeface="Times New Roman"/>
                <a:cs typeface="Times New Roman"/>
              </a:rPr>
              <a:t>better</a:t>
            </a:r>
            <a:r>
              <a:rPr sz="5200" spc="-10" dirty="0">
                <a:latin typeface="Times New Roman"/>
                <a:cs typeface="Times New Roman"/>
              </a:rPr>
              <a:t> </a:t>
            </a:r>
            <a:r>
              <a:rPr sz="5200" spc="175" dirty="0">
                <a:latin typeface="Times New Roman"/>
                <a:cs typeface="Times New Roman"/>
              </a:rPr>
              <a:t>understanding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130" dirty="0">
                <a:latin typeface="Times New Roman"/>
                <a:cs typeface="Times New Roman"/>
              </a:rPr>
              <a:t>of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170" dirty="0">
                <a:latin typeface="Times New Roman"/>
                <a:cs typeface="Times New Roman"/>
              </a:rPr>
              <a:t>how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125" dirty="0">
                <a:latin typeface="Times New Roman"/>
                <a:cs typeface="Times New Roman"/>
              </a:rPr>
              <a:t>it</a:t>
            </a:r>
            <a:r>
              <a:rPr sz="5200" spc="-5" dirty="0">
                <a:latin typeface="Times New Roman"/>
                <a:cs typeface="Times New Roman"/>
              </a:rPr>
              <a:t> </a:t>
            </a:r>
            <a:r>
              <a:rPr sz="5200" spc="150" dirty="0">
                <a:latin typeface="Times New Roman"/>
                <a:cs typeface="Times New Roman"/>
              </a:rPr>
              <a:t>works</a:t>
            </a:r>
            <a:endParaRPr sz="5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6149" y="5728159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6149" y="6652083"/>
            <a:ext cx="161925" cy="1619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9067" y="2347276"/>
            <a:ext cx="12904470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Novelty</a:t>
            </a:r>
            <a:r>
              <a:rPr spc="-30" dirty="0"/>
              <a:t> </a:t>
            </a:r>
            <a:r>
              <a:rPr spc="-254" dirty="0"/>
              <a:t>from</a:t>
            </a:r>
            <a:r>
              <a:rPr spc="-25" dirty="0"/>
              <a:t> </a:t>
            </a:r>
            <a:r>
              <a:rPr spc="-35" dirty="0"/>
              <a:t>existing</a:t>
            </a:r>
            <a:r>
              <a:rPr spc="-25" dirty="0"/>
              <a:t> </a:t>
            </a:r>
            <a:r>
              <a:rPr spc="-165" dirty="0"/>
              <a:t>designs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117" y="4880460"/>
            <a:ext cx="161925" cy="1619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4910" marR="1840230">
              <a:lnSpc>
                <a:spcPct val="116599"/>
              </a:lnSpc>
              <a:spcBef>
                <a:spcPts val="100"/>
              </a:spcBef>
            </a:pPr>
            <a:r>
              <a:rPr spc="110" dirty="0"/>
              <a:t>Describe</a:t>
            </a:r>
            <a:r>
              <a:rPr spc="-5" dirty="0"/>
              <a:t> </a:t>
            </a:r>
            <a:r>
              <a:rPr spc="170" dirty="0"/>
              <a:t>how</a:t>
            </a:r>
            <a:r>
              <a:rPr spc="-5" dirty="0"/>
              <a:t> </a:t>
            </a:r>
            <a:r>
              <a:rPr spc="195" dirty="0"/>
              <a:t>your</a:t>
            </a:r>
            <a:r>
              <a:rPr spc="-5" dirty="0"/>
              <a:t> </a:t>
            </a:r>
            <a:r>
              <a:rPr spc="135" dirty="0"/>
              <a:t>project</a:t>
            </a:r>
            <a:r>
              <a:rPr dirty="0"/>
              <a:t> </a:t>
            </a:r>
            <a:r>
              <a:rPr spc="70" dirty="0"/>
              <a:t>design</a:t>
            </a:r>
            <a:r>
              <a:rPr spc="-5" dirty="0"/>
              <a:t> </a:t>
            </a:r>
            <a:r>
              <a:rPr spc="-30" dirty="0"/>
              <a:t>is</a:t>
            </a:r>
            <a:r>
              <a:rPr spc="-5" dirty="0"/>
              <a:t> </a:t>
            </a:r>
            <a:r>
              <a:rPr spc="105" dirty="0"/>
              <a:t>different</a:t>
            </a:r>
            <a:r>
              <a:rPr spc="-5" dirty="0"/>
              <a:t> </a:t>
            </a:r>
            <a:r>
              <a:rPr spc="270" dirty="0"/>
              <a:t>and </a:t>
            </a:r>
            <a:r>
              <a:rPr spc="-1285" dirty="0"/>
              <a:t> </a:t>
            </a:r>
            <a:r>
              <a:rPr spc="125" dirty="0"/>
              <a:t>innovative</a:t>
            </a:r>
            <a:r>
              <a:rPr spc="-5" dirty="0"/>
              <a:t> </a:t>
            </a:r>
            <a:r>
              <a:rPr spc="185" dirty="0"/>
              <a:t>compared</a:t>
            </a:r>
            <a:r>
              <a:rPr spc="-5" dirty="0"/>
              <a:t> </a:t>
            </a:r>
            <a:r>
              <a:rPr spc="275" dirty="0"/>
              <a:t>to</a:t>
            </a:r>
            <a:r>
              <a:rPr spc="-5" dirty="0"/>
              <a:t> </a:t>
            </a:r>
            <a:r>
              <a:rPr spc="170" dirty="0"/>
              <a:t>the</a:t>
            </a:r>
            <a:r>
              <a:rPr spc="-5" dirty="0"/>
              <a:t> </a:t>
            </a:r>
            <a:r>
              <a:rPr spc="50" dirty="0"/>
              <a:t>existing</a:t>
            </a:r>
            <a:r>
              <a:rPr spc="-5" dirty="0"/>
              <a:t> </a:t>
            </a:r>
            <a:r>
              <a:rPr spc="130" dirty="0"/>
              <a:t>solutions.</a:t>
            </a:r>
          </a:p>
          <a:p>
            <a:pPr marL="1184910" marR="5080">
              <a:lnSpc>
                <a:spcPct val="116599"/>
              </a:lnSpc>
            </a:pPr>
            <a:r>
              <a:rPr spc="135" dirty="0"/>
              <a:t>Provide </a:t>
            </a:r>
            <a:r>
              <a:rPr spc="90" dirty="0"/>
              <a:t>clear </a:t>
            </a:r>
            <a:r>
              <a:rPr spc="80" dirty="0"/>
              <a:t>examples </a:t>
            </a:r>
            <a:r>
              <a:rPr spc="270" dirty="0"/>
              <a:t>and </a:t>
            </a:r>
            <a:r>
              <a:rPr spc="180" dirty="0"/>
              <a:t>supporting </a:t>
            </a:r>
            <a:r>
              <a:rPr spc="40" dirty="0"/>
              <a:t>evidence </a:t>
            </a:r>
            <a:r>
              <a:rPr spc="275" dirty="0"/>
              <a:t>to </a:t>
            </a:r>
            <a:r>
              <a:rPr spc="280" dirty="0"/>
              <a:t> </a:t>
            </a:r>
            <a:r>
              <a:rPr spc="185" dirty="0"/>
              <a:t>demonstrate</a:t>
            </a:r>
            <a:r>
              <a:rPr spc="-10" dirty="0"/>
              <a:t> </a:t>
            </a:r>
            <a:r>
              <a:rPr spc="170" dirty="0"/>
              <a:t>the</a:t>
            </a:r>
            <a:r>
              <a:rPr spc="-5" dirty="0"/>
              <a:t> </a:t>
            </a:r>
            <a:r>
              <a:rPr spc="105" dirty="0"/>
              <a:t>novelty</a:t>
            </a:r>
            <a:r>
              <a:rPr spc="-10" dirty="0"/>
              <a:t> </a:t>
            </a:r>
            <a:r>
              <a:rPr spc="270" dirty="0"/>
              <a:t>and</a:t>
            </a:r>
            <a:r>
              <a:rPr spc="-5" dirty="0"/>
              <a:t> </a:t>
            </a:r>
            <a:r>
              <a:rPr spc="110" dirty="0"/>
              <a:t>originality</a:t>
            </a:r>
            <a:r>
              <a:rPr spc="-5" dirty="0"/>
              <a:t> </a:t>
            </a:r>
            <a:r>
              <a:rPr spc="130" dirty="0"/>
              <a:t>of</a:t>
            </a:r>
            <a:r>
              <a:rPr spc="-10" dirty="0"/>
              <a:t> </a:t>
            </a:r>
            <a:r>
              <a:rPr spc="195" dirty="0"/>
              <a:t>your</a:t>
            </a:r>
            <a:r>
              <a:rPr spc="-5" dirty="0"/>
              <a:t> </a:t>
            </a:r>
            <a:r>
              <a:rPr spc="135" dirty="0"/>
              <a:t>project.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117" y="6728310"/>
            <a:ext cx="161925" cy="1619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6102" y="4498451"/>
            <a:ext cx="10335795" cy="12900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20" dirty="0"/>
              <a:t>Thank You</a:t>
            </a:r>
            <a:endParaRPr spc="-200" dirty="0"/>
          </a:p>
        </p:txBody>
      </p:sp>
    </p:spTree>
    <p:extLst>
      <p:ext uri="{BB962C8B-B14F-4D97-AF65-F5344CB8AC3E}">
        <p14:creationId xmlns:p14="http://schemas.microsoft.com/office/powerpoint/2010/main" val="287746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</Words>
  <Application>Microsoft Office PowerPoint</Application>
  <PresentationFormat>Custom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Times New Roman</vt:lpstr>
      <vt:lpstr>Office Theme</vt:lpstr>
      <vt:lpstr>Hackshield CU</vt:lpstr>
      <vt:lpstr>Round 2</vt:lpstr>
      <vt:lpstr>Design</vt:lpstr>
      <vt:lpstr>Technology Used</vt:lpstr>
      <vt:lpstr>Outcomes/Prototype</vt:lpstr>
      <vt:lpstr>Novelty from existing designs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Hackshield template</dc:title>
  <dc:creator>Ayush Sharma</dc:creator>
  <cp:keywords>DAFe2DtzKcM,BAEGWMSbpBc</cp:keywords>
  <cp:lastModifiedBy>Ayush Sharma</cp:lastModifiedBy>
  <cp:revision>1</cp:revision>
  <dcterms:created xsi:type="dcterms:W3CDTF">2023-04-01T09:53:33Z</dcterms:created>
  <dcterms:modified xsi:type="dcterms:W3CDTF">2023-04-01T09:57:40Z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reated" pid="2">
    <vt:filetime>2023-04-01T00:00:00Z</vt:filetime>
  </property>
  <property fmtid="{D5CDD505-2E9C-101B-9397-08002B2CF9AE}" name="Creator" pid="3">
    <vt:lpwstr>Canva</vt:lpwstr>
  </property>
  <property fmtid="{D5CDD505-2E9C-101B-9397-08002B2CF9AE}" name="LastSaved" pid="4">
    <vt:filetime>2023-04-01T00:00:00Z</vt:filetime>
  </property>
  <property fmtid="{D5CDD505-2E9C-101B-9397-08002B2CF9AE}" name="NXPowerLiteLastOptimized" pid="5">
    <vt:lpwstr>66270</vt:lpwstr>
  </property>
  <property fmtid="{D5CDD505-2E9C-101B-9397-08002B2CF9AE}" name="NXPowerLiteSettings" pid="6">
    <vt:lpwstr>F7000400038000</vt:lpwstr>
  </property>
  <property fmtid="{D5CDD505-2E9C-101B-9397-08002B2CF9AE}" name="NXPowerLiteVersion" pid="7">
    <vt:lpwstr>S9.2.0</vt:lpwstr>
  </property>
</Properties>
</file>