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88" r:id="rId3"/>
    <p:sldId id="257" r:id="rId4"/>
    <p:sldId id="259" r:id="rId5"/>
    <p:sldId id="261" r:id="rId6"/>
    <p:sldId id="300" r:id="rId7"/>
    <p:sldId id="297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9" r:id="rId17"/>
    <p:sldId id="310" r:id="rId18"/>
    <p:sldId id="308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5" r:id="rId30"/>
    <p:sldId id="321" r:id="rId31"/>
    <p:sldId id="322" r:id="rId32"/>
    <p:sldId id="324" r:id="rId33"/>
    <p:sldId id="323" r:id="rId34"/>
    <p:sldId id="278" r:id="rId3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7"/>
      <p:bold r:id="rId38"/>
      <p:italic r:id="rId39"/>
      <p:boldItalic r:id="rId40"/>
    </p:embeddedFont>
    <p:embeddedFont>
      <p:font typeface="Barlow Light" panose="00000400000000000000" pitchFamily="2" charset="0"/>
      <p:regular r:id="rId41"/>
      <p:bold r:id="rId42"/>
      <p:italic r:id="rId43"/>
      <p:boldItalic r:id="rId44"/>
    </p:embeddedFont>
    <p:embeddedFont>
      <p:font typeface="Century Gothic" panose="020B0502020202020204" pitchFamily="34" charset="0"/>
      <p:regular r:id="rId45"/>
      <p:bold r:id="rId46"/>
      <p:italic r:id="rId47"/>
      <p:boldItalic r:id="rId48"/>
    </p:embeddedFont>
    <p:embeddedFont>
      <p:font typeface="Georgia" panose="02040502050405020303" pitchFamily="18" charset="0"/>
      <p:regular r:id="rId49"/>
      <p:bold r:id="rId50"/>
      <p:italic r:id="rId51"/>
      <p:boldItalic r:id="rId52"/>
    </p:embeddedFont>
    <p:embeddedFont>
      <p:font typeface="Raleway SemiBold" pitchFamily="2" charset="0"/>
      <p:bold r:id="rId53"/>
      <p:boldItalic r:id="rId54"/>
    </p:embeddedFont>
    <p:embeddedFont>
      <p:font typeface="Raleway Thin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0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6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294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90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9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809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168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7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3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10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c620bbb03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c620bbb03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3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17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25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64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0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 idx="4294967295"/>
          </p:nvPr>
        </p:nvSpPr>
        <p:spPr>
          <a:xfrm>
            <a:off x="661639" y="1661571"/>
            <a:ext cx="4962525" cy="14160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PORYGON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(Team 11) </a:t>
            </a:r>
            <a:br>
              <a:rPr lang="en-US" b="1" dirty="0"/>
            </a:br>
            <a:br>
              <a:rPr lang="en-US" b="1" dirty="0"/>
            </a:br>
            <a:r>
              <a:rPr lang="en-US" sz="3600" b="1" dirty="0"/>
              <a:t>SER 502</a:t>
            </a:r>
            <a:br>
              <a:rPr lang="en-US" b="1" dirty="0"/>
            </a:br>
            <a:r>
              <a:rPr lang="en-US" sz="2800" b="1" dirty="0"/>
              <a:t>Instructor:</a:t>
            </a:r>
            <a:br>
              <a:rPr lang="en-US" sz="2800" b="1" dirty="0"/>
            </a:br>
            <a:r>
              <a:rPr lang="en-US" sz="2800" b="1" dirty="0"/>
              <a:t>Dr. Ajay Bansal</a:t>
            </a:r>
            <a:endParaRPr b="1" dirty="0"/>
          </a:p>
        </p:txBody>
      </p:sp>
      <p:pic>
        <p:nvPicPr>
          <p:cNvPr id="2" name="Google Shape;382;p14">
            <a:extLst>
              <a:ext uri="{FF2B5EF4-FFF2-40B4-BE49-F238E27FC236}">
                <a16:creationId xmlns:a16="http://schemas.microsoft.com/office/drawing/2014/main" id="{02697395-DC45-4521-6386-DAA2C6C99BB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566742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52117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Components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60449"/>
            <a:ext cx="4211445" cy="36873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  <a:tabLst>
                <a:tab pos="681355" algn="l"/>
              </a:tabLst>
            </a:pPr>
            <a:r>
              <a:rPr lang="en-US" sz="1800" b="1" dirty="0">
                <a:solidFill>
                  <a:srgbClr val="00B050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Parser</a:t>
            </a:r>
            <a:r>
              <a:rPr lang="en-US" sz="18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  We be using Prolog as a parser for this project. It will take the token list from the lexer and generate a parse tree as per the defined grammar.</a:t>
            </a:r>
            <a:b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</a:br>
            <a:endParaRPr lang="en-IN" sz="1800" dirty="0"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681355" algn="l"/>
              </a:tabLst>
            </a:pPr>
            <a:r>
              <a:rPr lang="en-US" sz="1800" b="1" dirty="0">
                <a:solidFill>
                  <a:srgbClr val="00B050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Evaluator</a:t>
            </a:r>
            <a:r>
              <a:rPr lang="en-US" sz="18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 This is used to evaluate the parse tree generated by the parser and execute the instructions.</a:t>
            </a:r>
            <a:b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681355" algn="l"/>
              </a:tabLst>
            </a:pP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oogle Shape;744;p18">
            <a:extLst>
              <a:ext uri="{FF2B5EF4-FFF2-40B4-BE49-F238E27FC236}">
                <a16:creationId xmlns:a16="http://schemas.microsoft.com/office/drawing/2014/main" id="{4C26C620-DF46-E5C3-FA40-83DA5EFEF301}"/>
              </a:ext>
            </a:extLst>
          </p:cNvPr>
          <p:cNvGrpSpPr/>
          <p:nvPr/>
        </p:nvGrpSpPr>
        <p:grpSpPr>
          <a:xfrm>
            <a:off x="5129699" y="1496335"/>
            <a:ext cx="3428994" cy="3595024"/>
            <a:chOff x="2152750" y="190500"/>
            <a:chExt cx="4293756" cy="4762499"/>
          </a:xfrm>
        </p:grpSpPr>
        <p:sp>
          <p:nvSpPr>
            <p:cNvPr id="4" name="Google Shape;745;p18">
              <a:extLst>
                <a:ext uri="{FF2B5EF4-FFF2-40B4-BE49-F238E27FC236}">
                  <a16:creationId xmlns:a16="http://schemas.microsoft.com/office/drawing/2014/main" id="{F3B6EE06-AB32-FC97-5F1B-37DE9DCA432E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746;p18">
              <a:extLst>
                <a:ext uri="{FF2B5EF4-FFF2-40B4-BE49-F238E27FC236}">
                  <a16:creationId xmlns:a16="http://schemas.microsoft.com/office/drawing/2014/main" id="{23DA5EF3-4C14-02D2-326F-C86BF1B29B2D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7;p18">
              <a:extLst>
                <a:ext uri="{FF2B5EF4-FFF2-40B4-BE49-F238E27FC236}">
                  <a16:creationId xmlns:a16="http://schemas.microsoft.com/office/drawing/2014/main" id="{D795956A-ABF2-FDE8-E27D-BB8C00FC2764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8;p18">
              <a:extLst>
                <a:ext uri="{FF2B5EF4-FFF2-40B4-BE49-F238E27FC236}">
                  <a16:creationId xmlns:a16="http://schemas.microsoft.com/office/drawing/2014/main" id="{D600AE89-3B90-F61E-B6CA-872AE4F54279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9;p18">
              <a:extLst>
                <a:ext uri="{FF2B5EF4-FFF2-40B4-BE49-F238E27FC236}">
                  <a16:creationId xmlns:a16="http://schemas.microsoft.com/office/drawing/2014/main" id="{39E66871-891E-6923-EEB6-9169068BD54D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50;p18">
              <a:extLst>
                <a:ext uri="{FF2B5EF4-FFF2-40B4-BE49-F238E27FC236}">
                  <a16:creationId xmlns:a16="http://schemas.microsoft.com/office/drawing/2014/main" id="{9E29D969-F2A0-9706-2506-29E2017A4C38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51;p18">
              <a:extLst>
                <a:ext uri="{FF2B5EF4-FFF2-40B4-BE49-F238E27FC236}">
                  <a16:creationId xmlns:a16="http://schemas.microsoft.com/office/drawing/2014/main" id="{76EF183E-81F5-8702-E2BE-5409AF50A2C0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2;p18">
              <a:extLst>
                <a:ext uri="{FF2B5EF4-FFF2-40B4-BE49-F238E27FC236}">
                  <a16:creationId xmlns:a16="http://schemas.microsoft.com/office/drawing/2014/main" id="{EE79EC3F-5FAA-9F21-F783-BB01C7F8DFA5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3;p18">
              <a:extLst>
                <a:ext uri="{FF2B5EF4-FFF2-40B4-BE49-F238E27FC236}">
                  <a16:creationId xmlns:a16="http://schemas.microsoft.com/office/drawing/2014/main" id="{5B6ED4F7-ACE6-17FB-9F0B-9AFE3D4AFD39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4;p18">
              <a:extLst>
                <a:ext uri="{FF2B5EF4-FFF2-40B4-BE49-F238E27FC236}">
                  <a16:creationId xmlns:a16="http://schemas.microsoft.com/office/drawing/2014/main" id="{0EB1F035-27EC-2233-4E61-525BD38BE54A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5;p18">
              <a:extLst>
                <a:ext uri="{FF2B5EF4-FFF2-40B4-BE49-F238E27FC236}">
                  <a16:creationId xmlns:a16="http://schemas.microsoft.com/office/drawing/2014/main" id="{C57C6C90-019A-3ED5-70C3-EF905469EEDE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6;p18">
              <a:extLst>
                <a:ext uri="{FF2B5EF4-FFF2-40B4-BE49-F238E27FC236}">
                  <a16:creationId xmlns:a16="http://schemas.microsoft.com/office/drawing/2014/main" id="{F09BB631-4DCF-1BB5-8455-28B09A4634D3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7;p18">
              <a:extLst>
                <a:ext uri="{FF2B5EF4-FFF2-40B4-BE49-F238E27FC236}">
                  <a16:creationId xmlns:a16="http://schemas.microsoft.com/office/drawing/2014/main" id="{8CD15645-848E-5BDA-A1F2-701CA2AF224F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8;p18">
              <a:extLst>
                <a:ext uri="{FF2B5EF4-FFF2-40B4-BE49-F238E27FC236}">
                  <a16:creationId xmlns:a16="http://schemas.microsoft.com/office/drawing/2014/main" id="{6D1FA5FE-B113-5020-6100-183EAE1E9CE7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9;p18">
              <a:extLst>
                <a:ext uri="{FF2B5EF4-FFF2-40B4-BE49-F238E27FC236}">
                  <a16:creationId xmlns:a16="http://schemas.microsoft.com/office/drawing/2014/main" id="{243838F1-C8E4-8ADE-1C7B-2267739EED49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60;p18">
              <a:extLst>
                <a:ext uri="{FF2B5EF4-FFF2-40B4-BE49-F238E27FC236}">
                  <a16:creationId xmlns:a16="http://schemas.microsoft.com/office/drawing/2014/main" id="{D70BCDDC-FA9A-BEE8-4AEE-2AE7E9DFB1ED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61;p18">
              <a:extLst>
                <a:ext uri="{FF2B5EF4-FFF2-40B4-BE49-F238E27FC236}">
                  <a16:creationId xmlns:a16="http://schemas.microsoft.com/office/drawing/2014/main" id="{9D0BF506-5C9A-EAE7-B452-30F506B30EBA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2;p18">
              <a:extLst>
                <a:ext uri="{FF2B5EF4-FFF2-40B4-BE49-F238E27FC236}">
                  <a16:creationId xmlns:a16="http://schemas.microsoft.com/office/drawing/2014/main" id="{4D76867B-52E3-AF29-E3B1-BD91C140981A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3;p18">
              <a:extLst>
                <a:ext uri="{FF2B5EF4-FFF2-40B4-BE49-F238E27FC236}">
                  <a16:creationId xmlns:a16="http://schemas.microsoft.com/office/drawing/2014/main" id="{EA0B145C-DEE9-FF6F-ECFC-EC6718D4A53B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4;p18">
              <a:extLst>
                <a:ext uri="{FF2B5EF4-FFF2-40B4-BE49-F238E27FC236}">
                  <a16:creationId xmlns:a16="http://schemas.microsoft.com/office/drawing/2014/main" id="{BE508AF3-1A7B-A828-1EF5-57876F850D78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5;p18">
              <a:extLst>
                <a:ext uri="{FF2B5EF4-FFF2-40B4-BE49-F238E27FC236}">
                  <a16:creationId xmlns:a16="http://schemas.microsoft.com/office/drawing/2014/main" id="{F4EA7723-A400-38D8-B428-0F2659FA2D00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6;p18">
              <a:extLst>
                <a:ext uri="{FF2B5EF4-FFF2-40B4-BE49-F238E27FC236}">
                  <a16:creationId xmlns:a16="http://schemas.microsoft.com/office/drawing/2014/main" id="{5639ADCE-2044-FDAF-0543-D1F578145D5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7;p18">
              <a:extLst>
                <a:ext uri="{FF2B5EF4-FFF2-40B4-BE49-F238E27FC236}">
                  <a16:creationId xmlns:a16="http://schemas.microsoft.com/office/drawing/2014/main" id="{7BBFCB1E-F341-2795-C062-D2DBC1B66AA5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8;p18">
              <a:extLst>
                <a:ext uri="{FF2B5EF4-FFF2-40B4-BE49-F238E27FC236}">
                  <a16:creationId xmlns:a16="http://schemas.microsoft.com/office/drawing/2014/main" id="{9A258DB7-8F76-2DA3-AADE-49E6E952835F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9;p18">
              <a:extLst>
                <a:ext uri="{FF2B5EF4-FFF2-40B4-BE49-F238E27FC236}">
                  <a16:creationId xmlns:a16="http://schemas.microsoft.com/office/drawing/2014/main" id="{DA2384E9-B1E0-74BA-CF77-CB742A0C5114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70;p18">
              <a:extLst>
                <a:ext uri="{FF2B5EF4-FFF2-40B4-BE49-F238E27FC236}">
                  <a16:creationId xmlns:a16="http://schemas.microsoft.com/office/drawing/2014/main" id="{BFF470F8-EA8E-5426-FBFB-D40CE505DF53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71;p18">
              <a:extLst>
                <a:ext uri="{FF2B5EF4-FFF2-40B4-BE49-F238E27FC236}">
                  <a16:creationId xmlns:a16="http://schemas.microsoft.com/office/drawing/2014/main" id="{B45B1DCB-223F-43CF-DF5E-36DCFE445101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2;p18">
              <a:extLst>
                <a:ext uri="{FF2B5EF4-FFF2-40B4-BE49-F238E27FC236}">
                  <a16:creationId xmlns:a16="http://schemas.microsoft.com/office/drawing/2014/main" id="{4AEF482A-0819-3C30-7969-C49413729A0A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3;p18">
              <a:extLst>
                <a:ext uri="{FF2B5EF4-FFF2-40B4-BE49-F238E27FC236}">
                  <a16:creationId xmlns:a16="http://schemas.microsoft.com/office/drawing/2014/main" id="{656A8BFD-E483-F1AB-5231-98A3F680F93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4;p18">
              <a:extLst>
                <a:ext uri="{FF2B5EF4-FFF2-40B4-BE49-F238E27FC236}">
                  <a16:creationId xmlns:a16="http://schemas.microsoft.com/office/drawing/2014/main" id="{38803D99-EA43-D740-0CA5-F111EE6C5F6F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5;p18">
              <a:extLst>
                <a:ext uri="{FF2B5EF4-FFF2-40B4-BE49-F238E27FC236}">
                  <a16:creationId xmlns:a16="http://schemas.microsoft.com/office/drawing/2014/main" id="{C8887D3C-E30F-283D-A49E-41A844689684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6;p18">
              <a:extLst>
                <a:ext uri="{FF2B5EF4-FFF2-40B4-BE49-F238E27FC236}">
                  <a16:creationId xmlns:a16="http://schemas.microsoft.com/office/drawing/2014/main" id="{9DD8F0EE-6974-16B4-73BF-207C7879E768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7;p18">
              <a:extLst>
                <a:ext uri="{FF2B5EF4-FFF2-40B4-BE49-F238E27FC236}">
                  <a16:creationId xmlns:a16="http://schemas.microsoft.com/office/drawing/2014/main" id="{4388A8B2-A444-4755-08AD-C868A9E6F94E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8;p18">
              <a:extLst>
                <a:ext uri="{FF2B5EF4-FFF2-40B4-BE49-F238E27FC236}">
                  <a16:creationId xmlns:a16="http://schemas.microsoft.com/office/drawing/2014/main" id="{7F5D79AD-CB52-D3BE-9288-EFC773325AC4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9;p18">
              <a:extLst>
                <a:ext uri="{FF2B5EF4-FFF2-40B4-BE49-F238E27FC236}">
                  <a16:creationId xmlns:a16="http://schemas.microsoft.com/office/drawing/2014/main" id="{32A65274-F7F1-EF57-B080-5A5579305C1F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80;p18">
              <a:extLst>
                <a:ext uri="{FF2B5EF4-FFF2-40B4-BE49-F238E27FC236}">
                  <a16:creationId xmlns:a16="http://schemas.microsoft.com/office/drawing/2014/main" id="{685B6471-16FA-DE14-8D8D-8CA89175A70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81;p18">
              <a:extLst>
                <a:ext uri="{FF2B5EF4-FFF2-40B4-BE49-F238E27FC236}">
                  <a16:creationId xmlns:a16="http://schemas.microsoft.com/office/drawing/2014/main" id="{A32FA151-F39B-B471-575F-109F3EAD1331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82;p18">
              <a:extLst>
                <a:ext uri="{FF2B5EF4-FFF2-40B4-BE49-F238E27FC236}">
                  <a16:creationId xmlns:a16="http://schemas.microsoft.com/office/drawing/2014/main" id="{29CCD599-F596-7EAD-0919-8D88626C811B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3;p18">
              <a:extLst>
                <a:ext uri="{FF2B5EF4-FFF2-40B4-BE49-F238E27FC236}">
                  <a16:creationId xmlns:a16="http://schemas.microsoft.com/office/drawing/2014/main" id="{E1E7D864-0A04-1D4D-556D-2E8E385C48EE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4;p18">
              <a:extLst>
                <a:ext uri="{FF2B5EF4-FFF2-40B4-BE49-F238E27FC236}">
                  <a16:creationId xmlns:a16="http://schemas.microsoft.com/office/drawing/2014/main" id="{55A2D990-DD44-6DD8-F661-78A48695DE1E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5;p18">
              <a:extLst>
                <a:ext uri="{FF2B5EF4-FFF2-40B4-BE49-F238E27FC236}">
                  <a16:creationId xmlns:a16="http://schemas.microsoft.com/office/drawing/2014/main" id="{81C131B7-9AA4-65DB-B6EF-C222C48465EC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6;p18">
              <a:extLst>
                <a:ext uri="{FF2B5EF4-FFF2-40B4-BE49-F238E27FC236}">
                  <a16:creationId xmlns:a16="http://schemas.microsoft.com/office/drawing/2014/main" id="{6F7261DD-BE3E-AF6D-DD4C-087DA3FBA3A1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7;p18">
              <a:extLst>
                <a:ext uri="{FF2B5EF4-FFF2-40B4-BE49-F238E27FC236}">
                  <a16:creationId xmlns:a16="http://schemas.microsoft.com/office/drawing/2014/main" id="{CD9C638C-3A18-F03B-00E8-5F6EE60AD124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8;p18">
              <a:extLst>
                <a:ext uri="{FF2B5EF4-FFF2-40B4-BE49-F238E27FC236}">
                  <a16:creationId xmlns:a16="http://schemas.microsoft.com/office/drawing/2014/main" id="{360CA850-8853-62DF-DDFE-6368AFCD7CD7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9;p18">
              <a:extLst>
                <a:ext uri="{FF2B5EF4-FFF2-40B4-BE49-F238E27FC236}">
                  <a16:creationId xmlns:a16="http://schemas.microsoft.com/office/drawing/2014/main" id="{49F8C7BC-9B4E-7AE9-AD85-783EAB0D0D0E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90;p18">
              <a:extLst>
                <a:ext uri="{FF2B5EF4-FFF2-40B4-BE49-F238E27FC236}">
                  <a16:creationId xmlns:a16="http://schemas.microsoft.com/office/drawing/2014/main" id="{7B5535AB-9F1F-865E-46D1-F599F5DA6943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91;p18">
              <a:extLst>
                <a:ext uri="{FF2B5EF4-FFF2-40B4-BE49-F238E27FC236}">
                  <a16:creationId xmlns:a16="http://schemas.microsoft.com/office/drawing/2014/main" id="{C734054B-4974-0832-0024-7D303A717F06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92;p18">
              <a:extLst>
                <a:ext uri="{FF2B5EF4-FFF2-40B4-BE49-F238E27FC236}">
                  <a16:creationId xmlns:a16="http://schemas.microsoft.com/office/drawing/2014/main" id="{ED9BB67C-D5AB-1CFF-822C-85DEAA8A5EF4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3;p18">
              <a:extLst>
                <a:ext uri="{FF2B5EF4-FFF2-40B4-BE49-F238E27FC236}">
                  <a16:creationId xmlns:a16="http://schemas.microsoft.com/office/drawing/2014/main" id="{CB50A25C-2964-E1B0-E04C-24221FCA257E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4;p18">
              <a:extLst>
                <a:ext uri="{FF2B5EF4-FFF2-40B4-BE49-F238E27FC236}">
                  <a16:creationId xmlns:a16="http://schemas.microsoft.com/office/drawing/2014/main" id="{B5F67C60-ED7D-015F-8439-9F5DAF4EBCE6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5;p18">
              <a:extLst>
                <a:ext uri="{FF2B5EF4-FFF2-40B4-BE49-F238E27FC236}">
                  <a16:creationId xmlns:a16="http://schemas.microsoft.com/office/drawing/2014/main" id="{3847E309-5B02-68D2-0718-D6DB5751B298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6;p18">
              <a:extLst>
                <a:ext uri="{FF2B5EF4-FFF2-40B4-BE49-F238E27FC236}">
                  <a16:creationId xmlns:a16="http://schemas.microsoft.com/office/drawing/2014/main" id="{949D414C-A142-4B89-EFA7-2B7EAF307157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7;p18">
              <a:extLst>
                <a:ext uri="{FF2B5EF4-FFF2-40B4-BE49-F238E27FC236}">
                  <a16:creationId xmlns:a16="http://schemas.microsoft.com/office/drawing/2014/main" id="{3EFEDAB8-E91E-16CA-A41F-36DFB143E718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8;p18">
              <a:extLst>
                <a:ext uri="{FF2B5EF4-FFF2-40B4-BE49-F238E27FC236}">
                  <a16:creationId xmlns:a16="http://schemas.microsoft.com/office/drawing/2014/main" id="{68C2B685-8380-0805-F865-C56A898B7CA8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9;p18">
              <a:extLst>
                <a:ext uri="{FF2B5EF4-FFF2-40B4-BE49-F238E27FC236}">
                  <a16:creationId xmlns:a16="http://schemas.microsoft.com/office/drawing/2014/main" id="{7D467131-2B0F-A2E4-1A66-49A54060BA68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0;p18">
              <a:extLst>
                <a:ext uri="{FF2B5EF4-FFF2-40B4-BE49-F238E27FC236}">
                  <a16:creationId xmlns:a16="http://schemas.microsoft.com/office/drawing/2014/main" id="{411D5D3A-8E47-2AC8-9C62-426002D1D265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1;p18">
              <a:extLst>
                <a:ext uri="{FF2B5EF4-FFF2-40B4-BE49-F238E27FC236}">
                  <a16:creationId xmlns:a16="http://schemas.microsoft.com/office/drawing/2014/main" id="{29B2A8F5-845F-61BD-E508-3BC9A83E7011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02;p18">
              <a:extLst>
                <a:ext uri="{FF2B5EF4-FFF2-40B4-BE49-F238E27FC236}">
                  <a16:creationId xmlns:a16="http://schemas.microsoft.com/office/drawing/2014/main" id="{A9410F0E-D6FA-0D7E-63F9-7F12FC9E6E70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3;p18">
              <a:extLst>
                <a:ext uri="{FF2B5EF4-FFF2-40B4-BE49-F238E27FC236}">
                  <a16:creationId xmlns:a16="http://schemas.microsoft.com/office/drawing/2014/main" id="{30ADCA45-8C75-D5D1-0DD0-8EE23B532893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4;p18">
              <a:extLst>
                <a:ext uri="{FF2B5EF4-FFF2-40B4-BE49-F238E27FC236}">
                  <a16:creationId xmlns:a16="http://schemas.microsoft.com/office/drawing/2014/main" id="{3E165697-32E6-052C-F410-CB590895EE65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805;p18">
              <a:extLst>
                <a:ext uri="{FF2B5EF4-FFF2-40B4-BE49-F238E27FC236}">
                  <a16:creationId xmlns:a16="http://schemas.microsoft.com/office/drawing/2014/main" id="{66FAA47A-86B1-D1B7-E084-F7509130E444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806;p18">
              <a:extLst>
                <a:ext uri="{FF2B5EF4-FFF2-40B4-BE49-F238E27FC236}">
                  <a16:creationId xmlns:a16="http://schemas.microsoft.com/office/drawing/2014/main" id="{CC970C77-65BB-F346-3C4B-36DF4A524E40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807;p18">
              <a:extLst>
                <a:ext uri="{FF2B5EF4-FFF2-40B4-BE49-F238E27FC236}">
                  <a16:creationId xmlns:a16="http://schemas.microsoft.com/office/drawing/2014/main" id="{96AF5E81-3B68-F0A8-BAC4-6C1F49325AEA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808;p18">
              <a:extLst>
                <a:ext uri="{FF2B5EF4-FFF2-40B4-BE49-F238E27FC236}">
                  <a16:creationId xmlns:a16="http://schemas.microsoft.com/office/drawing/2014/main" id="{A2568D94-DD69-1F5E-E3D2-7C4EEF67CA8E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809;p18">
              <a:extLst>
                <a:ext uri="{FF2B5EF4-FFF2-40B4-BE49-F238E27FC236}">
                  <a16:creationId xmlns:a16="http://schemas.microsoft.com/office/drawing/2014/main" id="{04762E22-2753-4E7B-DE97-435895E3764E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810;p18">
              <a:extLst>
                <a:ext uri="{FF2B5EF4-FFF2-40B4-BE49-F238E27FC236}">
                  <a16:creationId xmlns:a16="http://schemas.microsoft.com/office/drawing/2014/main" id="{2D5B9245-3390-98A1-2723-D7C6B350E973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811;p18">
              <a:extLst>
                <a:ext uri="{FF2B5EF4-FFF2-40B4-BE49-F238E27FC236}">
                  <a16:creationId xmlns:a16="http://schemas.microsoft.com/office/drawing/2014/main" id="{6BD99B1F-7B4F-2E9C-7658-FAEADBCD40B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812;p18">
              <a:extLst>
                <a:ext uri="{FF2B5EF4-FFF2-40B4-BE49-F238E27FC236}">
                  <a16:creationId xmlns:a16="http://schemas.microsoft.com/office/drawing/2014/main" id="{421E47D1-ABEC-5BA4-E918-2EA8AB9D3087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813;p18">
              <a:extLst>
                <a:ext uri="{FF2B5EF4-FFF2-40B4-BE49-F238E27FC236}">
                  <a16:creationId xmlns:a16="http://schemas.microsoft.com/office/drawing/2014/main" id="{2762A6EF-6552-8928-BE3F-70733DAD10F8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814;p18">
              <a:extLst>
                <a:ext uri="{FF2B5EF4-FFF2-40B4-BE49-F238E27FC236}">
                  <a16:creationId xmlns:a16="http://schemas.microsoft.com/office/drawing/2014/main" id="{2429A2C8-BF1F-2441-8FE1-4347FE4E2D70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815;p18">
              <a:extLst>
                <a:ext uri="{FF2B5EF4-FFF2-40B4-BE49-F238E27FC236}">
                  <a16:creationId xmlns:a16="http://schemas.microsoft.com/office/drawing/2014/main" id="{599DA92D-7FCB-B2D6-FBE2-7FFD8355A6B4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816;p18">
              <a:extLst>
                <a:ext uri="{FF2B5EF4-FFF2-40B4-BE49-F238E27FC236}">
                  <a16:creationId xmlns:a16="http://schemas.microsoft.com/office/drawing/2014/main" id="{21B45ABE-EB4A-CC84-4638-585E158C80A2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817;p18">
              <a:extLst>
                <a:ext uri="{FF2B5EF4-FFF2-40B4-BE49-F238E27FC236}">
                  <a16:creationId xmlns:a16="http://schemas.microsoft.com/office/drawing/2014/main" id="{39C04EF0-0D08-8BC0-3E40-1D5CC9ECAE73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818;p18">
              <a:extLst>
                <a:ext uri="{FF2B5EF4-FFF2-40B4-BE49-F238E27FC236}">
                  <a16:creationId xmlns:a16="http://schemas.microsoft.com/office/drawing/2014/main" id="{E677875D-7587-6754-40CA-8A6787620233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0" name="Google Shape;819;p18">
              <a:extLst>
                <a:ext uri="{FF2B5EF4-FFF2-40B4-BE49-F238E27FC236}">
                  <a16:creationId xmlns:a16="http://schemas.microsoft.com/office/drawing/2014/main" id="{68F9A59D-E56B-B47D-0B55-D908A7E5E483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618" name="Google Shape;820;p18">
                <a:extLst>
                  <a:ext uri="{FF2B5EF4-FFF2-40B4-BE49-F238E27FC236}">
                    <a16:creationId xmlns:a16="http://schemas.microsoft.com/office/drawing/2014/main" id="{90EA1742-632F-22CF-A00C-BBBCD327371F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821;p18">
                <a:extLst>
                  <a:ext uri="{FF2B5EF4-FFF2-40B4-BE49-F238E27FC236}">
                    <a16:creationId xmlns:a16="http://schemas.microsoft.com/office/drawing/2014/main" id="{3D27AA6A-7BFC-CB44-F572-F768F9FC1F6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822;p18">
                <a:extLst>
                  <a:ext uri="{FF2B5EF4-FFF2-40B4-BE49-F238E27FC236}">
                    <a16:creationId xmlns:a16="http://schemas.microsoft.com/office/drawing/2014/main" id="{CA73768A-C839-D860-F2FE-B96B696A222E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823;p18">
                <a:extLst>
                  <a:ext uri="{FF2B5EF4-FFF2-40B4-BE49-F238E27FC236}">
                    <a16:creationId xmlns:a16="http://schemas.microsoft.com/office/drawing/2014/main" id="{3F022EE9-0599-31A5-59E1-B07DEC93602A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824;p18">
                <a:extLst>
                  <a:ext uri="{FF2B5EF4-FFF2-40B4-BE49-F238E27FC236}">
                    <a16:creationId xmlns:a16="http://schemas.microsoft.com/office/drawing/2014/main" id="{0CEF7209-6177-723F-375F-523945CF15F0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825;p18">
                <a:extLst>
                  <a:ext uri="{FF2B5EF4-FFF2-40B4-BE49-F238E27FC236}">
                    <a16:creationId xmlns:a16="http://schemas.microsoft.com/office/drawing/2014/main" id="{EEAC21A7-7A81-569E-01B0-6F9183EC4ADB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826;p18">
                <a:extLst>
                  <a:ext uri="{FF2B5EF4-FFF2-40B4-BE49-F238E27FC236}">
                    <a16:creationId xmlns:a16="http://schemas.microsoft.com/office/drawing/2014/main" id="{4C9E8D48-A849-21A1-BBF5-E4AEC8CA3ED3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827;p18">
                <a:extLst>
                  <a:ext uri="{FF2B5EF4-FFF2-40B4-BE49-F238E27FC236}">
                    <a16:creationId xmlns:a16="http://schemas.microsoft.com/office/drawing/2014/main" id="{8EDAF71E-D358-7964-225F-2A9FD37D9A2A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828;p18">
                <a:extLst>
                  <a:ext uri="{FF2B5EF4-FFF2-40B4-BE49-F238E27FC236}">
                    <a16:creationId xmlns:a16="http://schemas.microsoft.com/office/drawing/2014/main" id="{C600E65B-E237-3A1D-4892-64A53DBF60DE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829;p18">
              <a:extLst>
                <a:ext uri="{FF2B5EF4-FFF2-40B4-BE49-F238E27FC236}">
                  <a16:creationId xmlns:a16="http://schemas.microsoft.com/office/drawing/2014/main" id="{03CA087C-352A-1909-B4BC-DF4FBE09B8D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613" name="Google Shape;830;p18">
                <a:extLst>
                  <a:ext uri="{FF2B5EF4-FFF2-40B4-BE49-F238E27FC236}">
                    <a16:creationId xmlns:a16="http://schemas.microsoft.com/office/drawing/2014/main" id="{E1F2D4C8-7336-1F17-1E0B-B32F95B1C358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831;p18">
                <a:extLst>
                  <a:ext uri="{FF2B5EF4-FFF2-40B4-BE49-F238E27FC236}">
                    <a16:creationId xmlns:a16="http://schemas.microsoft.com/office/drawing/2014/main" id="{25A01B53-E8BF-B67F-ACF3-2EA4C5559015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832;p18">
                <a:extLst>
                  <a:ext uri="{FF2B5EF4-FFF2-40B4-BE49-F238E27FC236}">
                    <a16:creationId xmlns:a16="http://schemas.microsoft.com/office/drawing/2014/main" id="{591A7643-AC33-FE66-09BE-E7E57CAF056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833;p18">
                <a:extLst>
                  <a:ext uri="{FF2B5EF4-FFF2-40B4-BE49-F238E27FC236}">
                    <a16:creationId xmlns:a16="http://schemas.microsoft.com/office/drawing/2014/main" id="{A5B26A31-04B0-8CDB-AD06-A4099062C795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834;p18">
                <a:extLst>
                  <a:ext uri="{FF2B5EF4-FFF2-40B4-BE49-F238E27FC236}">
                    <a16:creationId xmlns:a16="http://schemas.microsoft.com/office/drawing/2014/main" id="{F263BC03-497B-65C8-B3E3-AF2B414167C2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2" name="Google Shape;835;p18">
              <a:extLst>
                <a:ext uri="{FF2B5EF4-FFF2-40B4-BE49-F238E27FC236}">
                  <a16:creationId xmlns:a16="http://schemas.microsoft.com/office/drawing/2014/main" id="{38791108-3474-BA04-A4AB-76C3CDCB4ECD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836;p18">
              <a:extLst>
                <a:ext uri="{FF2B5EF4-FFF2-40B4-BE49-F238E27FC236}">
                  <a16:creationId xmlns:a16="http://schemas.microsoft.com/office/drawing/2014/main" id="{7A4A2ADE-DFA7-D56B-B2C9-12FBF8A49367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837;p18">
              <a:extLst>
                <a:ext uri="{FF2B5EF4-FFF2-40B4-BE49-F238E27FC236}">
                  <a16:creationId xmlns:a16="http://schemas.microsoft.com/office/drawing/2014/main" id="{1709552C-C806-DF58-1A68-C7FE47DCCC6F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838;p18">
              <a:extLst>
                <a:ext uri="{FF2B5EF4-FFF2-40B4-BE49-F238E27FC236}">
                  <a16:creationId xmlns:a16="http://schemas.microsoft.com/office/drawing/2014/main" id="{7DB37BD1-5A26-A978-0A74-FDE8358AE210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839;p18">
              <a:extLst>
                <a:ext uri="{FF2B5EF4-FFF2-40B4-BE49-F238E27FC236}">
                  <a16:creationId xmlns:a16="http://schemas.microsoft.com/office/drawing/2014/main" id="{D99495BA-F45C-622B-D0F1-D523919B140B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840;p18">
              <a:extLst>
                <a:ext uri="{FF2B5EF4-FFF2-40B4-BE49-F238E27FC236}">
                  <a16:creationId xmlns:a16="http://schemas.microsoft.com/office/drawing/2014/main" id="{4959CE51-9B97-64EF-A16F-A5D80F1EE623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841;p18">
              <a:extLst>
                <a:ext uri="{FF2B5EF4-FFF2-40B4-BE49-F238E27FC236}">
                  <a16:creationId xmlns:a16="http://schemas.microsoft.com/office/drawing/2014/main" id="{01618184-2156-6B19-3039-3AC88DDF4D23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842;p18">
              <a:extLst>
                <a:ext uri="{FF2B5EF4-FFF2-40B4-BE49-F238E27FC236}">
                  <a16:creationId xmlns:a16="http://schemas.microsoft.com/office/drawing/2014/main" id="{327D827B-C3DD-40BA-4FE4-52D5E8252FE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843;p18">
              <a:extLst>
                <a:ext uri="{FF2B5EF4-FFF2-40B4-BE49-F238E27FC236}">
                  <a16:creationId xmlns:a16="http://schemas.microsoft.com/office/drawing/2014/main" id="{11067EA8-D517-29A1-BF04-441A97DA37D4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844;p18">
              <a:extLst>
                <a:ext uri="{FF2B5EF4-FFF2-40B4-BE49-F238E27FC236}">
                  <a16:creationId xmlns:a16="http://schemas.microsoft.com/office/drawing/2014/main" id="{2A224981-251A-74DD-CC19-0929063C9976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845;p18">
              <a:extLst>
                <a:ext uri="{FF2B5EF4-FFF2-40B4-BE49-F238E27FC236}">
                  <a16:creationId xmlns:a16="http://schemas.microsoft.com/office/drawing/2014/main" id="{D731C829-A6EE-0AED-28AB-E4EBDC12F005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846;p18">
              <a:extLst>
                <a:ext uri="{FF2B5EF4-FFF2-40B4-BE49-F238E27FC236}">
                  <a16:creationId xmlns:a16="http://schemas.microsoft.com/office/drawing/2014/main" id="{8CDB42EE-F991-8740-BBFD-4190575AF69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847;p18">
              <a:extLst>
                <a:ext uri="{FF2B5EF4-FFF2-40B4-BE49-F238E27FC236}">
                  <a16:creationId xmlns:a16="http://schemas.microsoft.com/office/drawing/2014/main" id="{D13BD8ED-DBE2-5D53-1B1C-B0A04BACC2DB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848;p18">
              <a:extLst>
                <a:ext uri="{FF2B5EF4-FFF2-40B4-BE49-F238E27FC236}">
                  <a16:creationId xmlns:a16="http://schemas.microsoft.com/office/drawing/2014/main" id="{11634040-26AB-E728-FDA4-09073DFE61C7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849;p18">
              <a:extLst>
                <a:ext uri="{FF2B5EF4-FFF2-40B4-BE49-F238E27FC236}">
                  <a16:creationId xmlns:a16="http://schemas.microsoft.com/office/drawing/2014/main" id="{98AC6A29-48E1-B9B1-9AE2-F7FCF17A6A98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850;p18">
              <a:extLst>
                <a:ext uri="{FF2B5EF4-FFF2-40B4-BE49-F238E27FC236}">
                  <a16:creationId xmlns:a16="http://schemas.microsoft.com/office/drawing/2014/main" id="{0999BCFB-B899-FA86-7455-BC3C00FD8464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851;p18">
              <a:extLst>
                <a:ext uri="{FF2B5EF4-FFF2-40B4-BE49-F238E27FC236}">
                  <a16:creationId xmlns:a16="http://schemas.microsoft.com/office/drawing/2014/main" id="{6F1EEDA7-EDE3-B7F7-0539-5B17637A200F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852;p18">
              <a:extLst>
                <a:ext uri="{FF2B5EF4-FFF2-40B4-BE49-F238E27FC236}">
                  <a16:creationId xmlns:a16="http://schemas.microsoft.com/office/drawing/2014/main" id="{2FD0BADF-FE1C-C20C-824F-3DD09C541797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80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709854"/>
            <a:ext cx="4676700" cy="14809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FEATURE LIST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Google Shape;382;p14">
            <a:extLst>
              <a:ext uri="{FF2B5EF4-FFF2-40B4-BE49-F238E27FC236}">
                <a16:creationId xmlns:a16="http://schemas.microsoft.com/office/drawing/2014/main" id="{5EB9F286-4DFF-6D05-3E5C-7AE32DFD8B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893844" y="1081095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48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52117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list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204332"/>
            <a:ext cx="3304480" cy="38434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8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Declarations: </a:t>
            </a:r>
            <a:endParaRPr lang="en-IN" sz="1800" b="0" i="0" u="none" strike="noStrike" baseline="0" dirty="0">
              <a:solidFill>
                <a:srgbClr val="00B050"/>
              </a:solidFill>
              <a:latin typeface="Raleway SemiBold" pitchFamily="2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Constant declaration.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Plain declaration.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Variable declaration.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</a:br>
            <a:endParaRPr lang="en-IN" sz="1800" b="0" i="0" u="none" strike="noStrike" baseline="0" dirty="0">
              <a:solidFill>
                <a:srgbClr val="000000"/>
              </a:solidFill>
              <a:latin typeface="Raleway SemiBold" pitchFamily="2" charset="0"/>
            </a:endParaRPr>
          </a:p>
          <a:p>
            <a:pPr marL="114300" indent="0">
              <a:buNone/>
            </a:pPr>
            <a:r>
              <a:rPr lang="en-IN" sz="18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Commands: </a:t>
            </a:r>
            <a:endParaRPr lang="en-IN" sz="1800" b="0" i="0" u="none" strike="noStrike" baseline="0" dirty="0">
              <a:solidFill>
                <a:srgbClr val="00B050"/>
              </a:solidFill>
              <a:latin typeface="Raleway SemiBold" pitchFamily="2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If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If else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If else ladder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For value in range </a:t>
            </a: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" name="Google Shape;5382;p50">
            <a:extLst>
              <a:ext uri="{FF2B5EF4-FFF2-40B4-BE49-F238E27FC236}">
                <a16:creationId xmlns:a16="http://schemas.microsoft.com/office/drawing/2014/main" id="{5CF868A7-6355-5865-F55D-EE0CF1D118DC}"/>
              </a:ext>
            </a:extLst>
          </p:cNvPr>
          <p:cNvGrpSpPr/>
          <p:nvPr/>
        </p:nvGrpSpPr>
        <p:grpSpPr>
          <a:xfrm>
            <a:off x="6184564" y="1397457"/>
            <a:ext cx="1695179" cy="1307898"/>
            <a:chOff x="8095060" y="5664590"/>
            <a:chExt cx="497404" cy="594389"/>
          </a:xfrm>
        </p:grpSpPr>
        <p:grpSp>
          <p:nvGrpSpPr>
            <p:cNvPr id="627" name="Google Shape;5383;p50">
              <a:extLst>
                <a:ext uri="{FF2B5EF4-FFF2-40B4-BE49-F238E27FC236}">
                  <a16:creationId xmlns:a16="http://schemas.microsoft.com/office/drawing/2014/main" id="{CDCD2882-30B9-16EA-6499-8D7BDE944374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640" name="Google Shape;5384;p50">
                <a:extLst>
                  <a:ext uri="{FF2B5EF4-FFF2-40B4-BE49-F238E27FC236}">
                    <a16:creationId xmlns:a16="http://schemas.microsoft.com/office/drawing/2014/main" id="{C1350F2B-8BF3-0681-BC4F-E228D4EE4EDA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5385;p50">
                <a:extLst>
                  <a:ext uri="{FF2B5EF4-FFF2-40B4-BE49-F238E27FC236}">
                    <a16:creationId xmlns:a16="http://schemas.microsoft.com/office/drawing/2014/main" id="{A2B4F73B-8684-8EC2-3D84-C210B66F8A9B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5386;p50">
                <a:extLst>
                  <a:ext uri="{FF2B5EF4-FFF2-40B4-BE49-F238E27FC236}">
                    <a16:creationId xmlns:a16="http://schemas.microsoft.com/office/drawing/2014/main" id="{C57D558D-750A-08B5-F943-BA41764BD315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5387;p50">
              <a:extLst>
                <a:ext uri="{FF2B5EF4-FFF2-40B4-BE49-F238E27FC236}">
                  <a16:creationId xmlns:a16="http://schemas.microsoft.com/office/drawing/2014/main" id="{1A810D53-31F1-D857-190F-4FE3E347A768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637" name="Google Shape;5388;p50">
                <a:extLst>
                  <a:ext uri="{FF2B5EF4-FFF2-40B4-BE49-F238E27FC236}">
                    <a16:creationId xmlns:a16="http://schemas.microsoft.com/office/drawing/2014/main" id="{41A6ED1E-F81C-1C1A-BB3F-4E443001D57F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5389;p50">
                <a:extLst>
                  <a:ext uri="{FF2B5EF4-FFF2-40B4-BE49-F238E27FC236}">
                    <a16:creationId xmlns:a16="http://schemas.microsoft.com/office/drawing/2014/main" id="{FA551E35-A498-3DAD-A310-E8E90C820D9F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5390;p50">
                <a:extLst>
                  <a:ext uri="{FF2B5EF4-FFF2-40B4-BE49-F238E27FC236}">
                    <a16:creationId xmlns:a16="http://schemas.microsoft.com/office/drawing/2014/main" id="{84A1FB47-10B2-DB37-A88B-60BCD3C1341A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5391;p50">
              <a:extLst>
                <a:ext uri="{FF2B5EF4-FFF2-40B4-BE49-F238E27FC236}">
                  <a16:creationId xmlns:a16="http://schemas.microsoft.com/office/drawing/2014/main" id="{00B68A70-2C22-A9A0-2F69-4D5BCE24A7AA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634" name="Google Shape;5392;p50">
                <a:extLst>
                  <a:ext uri="{FF2B5EF4-FFF2-40B4-BE49-F238E27FC236}">
                    <a16:creationId xmlns:a16="http://schemas.microsoft.com/office/drawing/2014/main" id="{5F74E4FF-1E78-E92B-B6D6-17AA2772A3CA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5393;p50">
                <a:extLst>
                  <a:ext uri="{FF2B5EF4-FFF2-40B4-BE49-F238E27FC236}">
                    <a16:creationId xmlns:a16="http://schemas.microsoft.com/office/drawing/2014/main" id="{A9F08B0D-3B0A-5B16-2D6C-23CF07C2B78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5394;p50">
                <a:extLst>
                  <a:ext uri="{FF2B5EF4-FFF2-40B4-BE49-F238E27FC236}">
                    <a16:creationId xmlns:a16="http://schemas.microsoft.com/office/drawing/2014/main" id="{C1142D64-84FC-F2C4-1B44-5FB92ACA3DB7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5395;p50">
              <a:extLst>
                <a:ext uri="{FF2B5EF4-FFF2-40B4-BE49-F238E27FC236}">
                  <a16:creationId xmlns:a16="http://schemas.microsoft.com/office/drawing/2014/main" id="{C661315E-86F5-0000-E77F-39CE7EF7CABC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631" name="Google Shape;5396;p50">
                <a:extLst>
                  <a:ext uri="{FF2B5EF4-FFF2-40B4-BE49-F238E27FC236}">
                    <a16:creationId xmlns:a16="http://schemas.microsoft.com/office/drawing/2014/main" id="{B05DD69C-3901-3ADD-54B6-58C6A029578E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5397;p50">
                <a:extLst>
                  <a:ext uri="{FF2B5EF4-FFF2-40B4-BE49-F238E27FC236}">
                    <a16:creationId xmlns:a16="http://schemas.microsoft.com/office/drawing/2014/main" id="{3987D1C3-24EE-A16B-E422-869895705829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5398;p50">
                <a:extLst>
                  <a:ext uri="{FF2B5EF4-FFF2-40B4-BE49-F238E27FC236}">
                    <a16:creationId xmlns:a16="http://schemas.microsoft.com/office/drawing/2014/main" id="{F1E2EEF2-30D7-5B96-6300-0B74E2E4C3E5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6" name="Google Shape;595;p17">
            <a:extLst>
              <a:ext uri="{FF2B5EF4-FFF2-40B4-BE49-F238E27FC236}">
                <a16:creationId xmlns:a16="http://schemas.microsoft.com/office/drawing/2014/main" id="{34E8C053-EBA9-471A-D5A0-9BC7EF7EA174}"/>
              </a:ext>
            </a:extLst>
          </p:cNvPr>
          <p:cNvSpPr txBox="1">
            <a:spLocks/>
          </p:cNvSpPr>
          <p:nvPr/>
        </p:nvSpPr>
        <p:spPr>
          <a:xfrm>
            <a:off x="4981276" y="3092094"/>
            <a:ext cx="3705525" cy="201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Traditional for loop.. 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While loop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Assignment..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Print Statement. 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Print in newline</a:t>
            </a:r>
            <a:b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</a:br>
            <a:endParaRPr lang="en-IN" sz="1800" dirty="0">
              <a:latin typeface="Raleway Thin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52117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list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065476"/>
            <a:ext cx="3304480" cy="3982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8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Assignment: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Initial assignment.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Declarative assignment.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Shorthand Assignment.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14300" indent="0">
              <a:buNone/>
            </a:pPr>
            <a:r>
              <a:rPr lang="en-IN" sz="1800" b="1" i="0" u="none" strike="noStrike" baseline="0" dirty="0">
                <a:solidFill>
                  <a:srgbClr val="00B050"/>
                </a:solidFill>
                <a:latin typeface="Century Gothic" panose="020B0502020202020204" pitchFamily="34" charset="0"/>
              </a:rPr>
              <a:t>Operations: </a:t>
            </a:r>
            <a:endParaRPr lang="en-IN" sz="1800" b="0" i="0" u="none" strike="noStrike" baseline="0" dirty="0">
              <a:solidFill>
                <a:srgbClr val="00B050"/>
              </a:solidFill>
              <a:latin typeface="Century Gothic" panose="020B0502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Arithmetic (addition, subtraction, multiplication, division.).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Modulus.</a:t>
            </a:r>
            <a:endParaRPr lang="en-IN" sz="1800" b="0" i="0" u="none" strike="noStrike" baseline="0" dirty="0">
              <a:solidFill>
                <a:srgbClr val="000000"/>
              </a:solidFill>
              <a:latin typeface="Raleway SemiBold" pitchFamily="2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46" name="Google Shape;595;p17">
            <a:extLst>
              <a:ext uri="{FF2B5EF4-FFF2-40B4-BE49-F238E27FC236}">
                <a16:creationId xmlns:a16="http://schemas.microsoft.com/office/drawing/2014/main" id="{34E8C053-EBA9-471A-D5A0-9BC7EF7EA174}"/>
              </a:ext>
            </a:extLst>
          </p:cNvPr>
          <p:cNvSpPr txBox="1">
            <a:spLocks/>
          </p:cNvSpPr>
          <p:nvPr/>
        </p:nvSpPr>
        <p:spPr>
          <a:xfrm>
            <a:off x="4981275" y="1065476"/>
            <a:ext cx="3705525" cy="40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Raleway SemiBold" pitchFamily="2" charset="0"/>
              </a:rPr>
              <a:t>Operations(cont.):</a:t>
            </a:r>
            <a:r>
              <a:rPr lang="en-IN" sz="1800" dirty="0">
                <a:solidFill>
                  <a:srgbClr val="000000"/>
                </a:solidFill>
                <a:latin typeface="Raleway Thin" pitchFamily="2" charset="0"/>
              </a:rPr>
              <a:t>.. 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Increment.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Decrement.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Square of  a number.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Square root.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Cube of a number.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Cube root.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Exponent.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String length.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Sting Concatenation</a:t>
            </a:r>
            <a:r>
              <a:rPr lang="en-IN" sz="1800" dirty="0">
                <a:solidFill>
                  <a:srgbClr val="000000"/>
                </a:solidFill>
                <a:latin typeface="Raleway Thin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Raleway Thin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3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52117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list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528761" y="1502798"/>
            <a:ext cx="3304480" cy="3982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800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Operations(Cont.):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Ternary.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Boolean operations</a:t>
            </a:r>
            <a:r>
              <a:rPr lang="en-IN" sz="1800" dirty="0">
                <a:solidFill>
                  <a:srgbClr val="000000"/>
                </a:solidFill>
                <a:latin typeface="Raleway Thin" pitchFamily="2" charset="0"/>
              </a:rPr>
              <a:t>.</a:t>
            </a:r>
            <a:endParaRPr lang="en-IN" sz="1800" b="0" i="0" u="none" strike="noStrike" baseline="0" dirty="0">
              <a:solidFill>
                <a:srgbClr val="000000"/>
              </a:solidFill>
              <a:latin typeface="Raleway Thin" pitchFamily="2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1430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Raleway SemiBold" pitchFamily="2" charset="0"/>
              </a:rPr>
              <a:t>Additional features</a:t>
            </a:r>
            <a:r>
              <a:rPr lang="en-IN" sz="1800" b="1" i="0" u="none" strike="noStrike" baseline="0" dirty="0">
                <a:solidFill>
                  <a:srgbClr val="00B050"/>
                </a:solidFill>
                <a:latin typeface="Century Gothic" panose="020B0502020202020204" pitchFamily="34" charset="0"/>
              </a:rPr>
              <a:t>: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Error Handling.</a:t>
            </a:r>
          </a:p>
          <a:p>
            <a:r>
              <a:rPr lang="en-IN" sz="1800" dirty="0">
                <a:solidFill>
                  <a:srgbClr val="000000"/>
                </a:solidFill>
                <a:latin typeface="Raleway SemiBold" pitchFamily="2" charset="0"/>
              </a:rPr>
              <a:t>Type Checking.</a:t>
            </a:r>
            <a:endParaRPr lang="en-IN" sz="1800" b="0" i="0" u="none" strike="noStrike" baseline="0" dirty="0">
              <a:solidFill>
                <a:srgbClr val="000000"/>
              </a:solidFill>
              <a:latin typeface="Raleway SemiBold" pitchFamily="2" charset="0"/>
            </a:endParaRP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Raleway Thin" pitchFamily="2" charset="0"/>
            </a:endParaRPr>
          </a:p>
          <a:p>
            <a:endParaRPr lang="en-IN" sz="1800" i="0" u="none" strike="noStrike" baseline="0" dirty="0">
              <a:solidFill>
                <a:schemeClr val="tx1">
                  <a:lumMod val="50000"/>
                </a:schemeClr>
              </a:solidFill>
              <a:latin typeface="Raleway Thin" pitchFamily="2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Google Shape;5382;p50">
            <a:extLst>
              <a:ext uri="{FF2B5EF4-FFF2-40B4-BE49-F238E27FC236}">
                <a16:creationId xmlns:a16="http://schemas.microsoft.com/office/drawing/2014/main" id="{171C3211-9707-2BFB-45D0-77E47B485E41}"/>
              </a:ext>
            </a:extLst>
          </p:cNvPr>
          <p:cNvGrpSpPr/>
          <p:nvPr/>
        </p:nvGrpSpPr>
        <p:grpSpPr>
          <a:xfrm>
            <a:off x="5550010" y="1582309"/>
            <a:ext cx="2329733" cy="2425148"/>
            <a:chOff x="8095060" y="5664590"/>
            <a:chExt cx="497404" cy="594389"/>
          </a:xfrm>
        </p:grpSpPr>
        <p:grpSp>
          <p:nvGrpSpPr>
            <p:cNvPr id="3" name="Google Shape;5383;p50">
              <a:extLst>
                <a:ext uri="{FF2B5EF4-FFF2-40B4-BE49-F238E27FC236}">
                  <a16:creationId xmlns:a16="http://schemas.microsoft.com/office/drawing/2014/main" id="{AD9CF4E7-03E1-20AB-8A28-5DFEB6D1F648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" name="Google Shape;5384;p50">
                <a:extLst>
                  <a:ext uri="{FF2B5EF4-FFF2-40B4-BE49-F238E27FC236}">
                    <a16:creationId xmlns:a16="http://schemas.microsoft.com/office/drawing/2014/main" id="{28417244-F05C-028D-009A-69D90E0C69A9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5385;p50">
                <a:extLst>
                  <a:ext uri="{FF2B5EF4-FFF2-40B4-BE49-F238E27FC236}">
                    <a16:creationId xmlns:a16="http://schemas.microsoft.com/office/drawing/2014/main" id="{A34B83AB-5747-83C2-5147-B8E2854FB922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5386;p50">
                <a:extLst>
                  <a:ext uri="{FF2B5EF4-FFF2-40B4-BE49-F238E27FC236}">
                    <a16:creationId xmlns:a16="http://schemas.microsoft.com/office/drawing/2014/main" id="{735947CD-081C-FA9A-7C71-0190FBFF7BE3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5387;p50">
              <a:extLst>
                <a:ext uri="{FF2B5EF4-FFF2-40B4-BE49-F238E27FC236}">
                  <a16:creationId xmlns:a16="http://schemas.microsoft.com/office/drawing/2014/main" id="{CDCF6F72-3EC3-0A28-0AEA-4D320E33F6E3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" name="Google Shape;5388;p50">
                <a:extLst>
                  <a:ext uri="{FF2B5EF4-FFF2-40B4-BE49-F238E27FC236}">
                    <a16:creationId xmlns:a16="http://schemas.microsoft.com/office/drawing/2014/main" id="{A6CFFA16-F6A2-CC00-3D6C-8434A6482EEF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5389;p50">
                <a:extLst>
                  <a:ext uri="{FF2B5EF4-FFF2-40B4-BE49-F238E27FC236}">
                    <a16:creationId xmlns:a16="http://schemas.microsoft.com/office/drawing/2014/main" id="{A75CC0FF-1DA0-0F38-B3D8-FA3E921EA02F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5390;p50">
                <a:extLst>
                  <a:ext uri="{FF2B5EF4-FFF2-40B4-BE49-F238E27FC236}">
                    <a16:creationId xmlns:a16="http://schemas.microsoft.com/office/drawing/2014/main" id="{F0740C18-E138-C6C4-144B-D5667A74180F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5391;p50">
              <a:extLst>
                <a:ext uri="{FF2B5EF4-FFF2-40B4-BE49-F238E27FC236}">
                  <a16:creationId xmlns:a16="http://schemas.microsoft.com/office/drawing/2014/main" id="{B5017B2E-FF5F-B3DD-7D8E-977878DBD43F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" name="Google Shape;5392;p50">
                <a:extLst>
                  <a:ext uri="{FF2B5EF4-FFF2-40B4-BE49-F238E27FC236}">
                    <a16:creationId xmlns:a16="http://schemas.microsoft.com/office/drawing/2014/main" id="{8060C89E-8BCB-FBD3-D568-BEBC5A8EFF79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5393;p50">
                <a:extLst>
                  <a:ext uri="{FF2B5EF4-FFF2-40B4-BE49-F238E27FC236}">
                    <a16:creationId xmlns:a16="http://schemas.microsoft.com/office/drawing/2014/main" id="{B84FC734-0F9B-5CC6-02B9-379F5D29E490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5394;p50">
                <a:extLst>
                  <a:ext uri="{FF2B5EF4-FFF2-40B4-BE49-F238E27FC236}">
                    <a16:creationId xmlns:a16="http://schemas.microsoft.com/office/drawing/2014/main" id="{D1B68C14-D2DA-B806-919D-3AEF33FF8460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395;p50">
              <a:extLst>
                <a:ext uri="{FF2B5EF4-FFF2-40B4-BE49-F238E27FC236}">
                  <a16:creationId xmlns:a16="http://schemas.microsoft.com/office/drawing/2014/main" id="{4D795A7F-E515-131F-A7E0-3736E725470C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7" name="Google Shape;5396;p50">
                <a:extLst>
                  <a:ext uri="{FF2B5EF4-FFF2-40B4-BE49-F238E27FC236}">
                    <a16:creationId xmlns:a16="http://schemas.microsoft.com/office/drawing/2014/main" id="{8132EEA9-CBFB-1DF9-5F9F-4531A07F6504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5397;p50">
                <a:extLst>
                  <a:ext uri="{FF2B5EF4-FFF2-40B4-BE49-F238E27FC236}">
                    <a16:creationId xmlns:a16="http://schemas.microsoft.com/office/drawing/2014/main" id="{5269CCAD-167F-E7CC-7E0F-401FD5EBDEBD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5398;p50">
                <a:extLst>
                  <a:ext uri="{FF2B5EF4-FFF2-40B4-BE49-F238E27FC236}">
                    <a16:creationId xmlns:a16="http://schemas.microsoft.com/office/drawing/2014/main" id="{98FF6293-22FE-1F09-C167-782201D7D7D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79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709854"/>
            <a:ext cx="4676700" cy="19105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GENERAL RULES OF THE PROGRAM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Google Shape;382;p14">
            <a:extLst>
              <a:ext uri="{FF2B5EF4-FFF2-40B4-BE49-F238E27FC236}">
                <a16:creationId xmlns:a16="http://schemas.microsoft.com/office/drawing/2014/main" id="{5EB9F286-4DFF-6D05-3E5C-7AE32DFD8B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893844" y="1081095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08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92151" y="31062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Rules of the Program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065476"/>
            <a:ext cx="3146196" cy="3982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8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Data Types: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Integers.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Strings.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Floating point numbers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Boolean expressions.</a:t>
            </a:r>
          </a:p>
          <a:p>
            <a:endParaRPr lang="en-US" sz="1800" dirty="0">
              <a:solidFill>
                <a:srgbClr val="000000"/>
              </a:solidFill>
              <a:latin typeface="Raleway Thin" pitchFamily="2" charset="0"/>
            </a:endParaRPr>
          </a:p>
          <a:p>
            <a:pPr marL="114300" indent="0">
              <a:buNone/>
            </a:pPr>
            <a:r>
              <a:rPr lang="en-IN" sz="18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Keywords: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Const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If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else</a:t>
            </a:r>
            <a:endParaRPr lang="en-IN" sz="1800" b="0" i="0" u="none" strike="noStrike" baseline="0" dirty="0">
              <a:solidFill>
                <a:srgbClr val="000000"/>
              </a:solidFill>
              <a:latin typeface="Raleway SemiBold" pitchFamily="2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11" name="Google Shape;595;p17">
            <a:extLst>
              <a:ext uri="{FF2B5EF4-FFF2-40B4-BE49-F238E27FC236}">
                <a16:creationId xmlns:a16="http://schemas.microsoft.com/office/drawing/2014/main" id="{C2EFF593-9987-69E0-4D40-35B6B314434D}"/>
              </a:ext>
            </a:extLst>
          </p:cNvPr>
          <p:cNvSpPr txBox="1">
            <a:spLocks/>
          </p:cNvSpPr>
          <p:nvPr/>
        </p:nvSpPr>
        <p:spPr>
          <a:xfrm>
            <a:off x="5241073" y="1065476"/>
            <a:ext cx="3146196" cy="398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n-IN" sz="1800" b="1" dirty="0">
                <a:solidFill>
                  <a:srgbClr val="00B050"/>
                </a:solidFill>
                <a:latin typeface="Raleway SemiBold" pitchFamily="2" charset="0"/>
              </a:rPr>
              <a:t>Keywords(cont.):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Elseif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For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While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And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Or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Not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Printnl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Print</a:t>
            </a:r>
          </a:p>
          <a:p>
            <a:r>
              <a:rPr lang="en-US" sz="1800" b="1" dirty="0">
                <a:solidFill>
                  <a:srgbClr val="000000"/>
                </a:solidFill>
                <a:latin typeface="Raleway SemiBold" pitchFamily="2" charset="0"/>
              </a:rPr>
              <a:t>In </a:t>
            </a:r>
          </a:p>
          <a:p>
            <a:endParaRPr lang="en-US" sz="1800" dirty="0">
              <a:solidFill>
                <a:srgbClr val="000000"/>
              </a:solidFill>
              <a:latin typeface="Raleway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7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92151" y="31062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Rules of the Program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613318" y="1123040"/>
            <a:ext cx="3146196" cy="3982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rgbClr val="00B050"/>
                </a:solidFill>
                <a:latin typeface="Raleway SemiBold" pitchFamily="2" charset="0"/>
              </a:rPr>
              <a:t>Keywords (cont.)</a:t>
            </a:r>
            <a:r>
              <a:rPr lang="en-IN" sz="18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False.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Sq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Sqrt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Cb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Cbrt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Mod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.range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Int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Raleway Thin" pitchFamily="2" charset="0"/>
            </a:endParaRPr>
          </a:p>
          <a:p>
            <a:endParaRPr lang="en-US" sz="1800" dirty="0">
              <a:solidFill>
                <a:srgbClr val="000000"/>
              </a:solidFill>
              <a:latin typeface="Raleway Thin" pitchFamily="2" charset="0"/>
            </a:endParaRPr>
          </a:p>
          <a:p>
            <a:pPr marL="11430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11" name="Google Shape;595;p17">
            <a:extLst>
              <a:ext uri="{FF2B5EF4-FFF2-40B4-BE49-F238E27FC236}">
                <a16:creationId xmlns:a16="http://schemas.microsoft.com/office/drawing/2014/main" id="{C2EFF593-9987-69E0-4D40-35B6B314434D}"/>
              </a:ext>
            </a:extLst>
          </p:cNvPr>
          <p:cNvSpPr txBox="1">
            <a:spLocks/>
          </p:cNvSpPr>
          <p:nvPr/>
        </p:nvSpPr>
        <p:spPr>
          <a:xfrm>
            <a:off x="5384486" y="1123040"/>
            <a:ext cx="3146196" cy="398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Font typeface="Barlow Light"/>
              <a:buNone/>
            </a:pPr>
            <a:r>
              <a:rPr lang="en-IN" sz="1800" b="1" dirty="0">
                <a:solidFill>
                  <a:srgbClr val="00B050"/>
                </a:solidFill>
                <a:latin typeface="Raleway SemiBold" pitchFamily="2" charset="0"/>
              </a:rPr>
              <a:t>Keywords(cont.):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Float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Bool</a:t>
            </a:r>
          </a:p>
          <a:p>
            <a:r>
              <a:rPr lang="en-US" sz="1800" dirty="0">
                <a:solidFill>
                  <a:srgbClr val="000000"/>
                </a:solidFill>
                <a:latin typeface="Raleway SemiBold" pitchFamily="2" charset="0"/>
              </a:rPr>
              <a:t>String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Raleway SemiBold" pitchFamily="2" charset="0"/>
              </a:rPr>
              <a:t>Strlen</a:t>
            </a:r>
            <a:endParaRPr lang="en-US" sz="1800" dirty="0">
              <a:solidFill>
                <a:srgbClr val="000000"/>
              </a:solidFill>
              <a:latin typeface="Raleway SemiBold" pitchFamily="2" charset="0"/>
            </a:endParaRPr>
          </a:p>
          <a:p>
            <a:endParaRPr lang="en-US" sz="1800" dirty="0">
              <a:solidFill>
                <a:srgbClr val="000000"/>
              </a:solidFill>
              <a:latin typeface="Raleway Thin" pitchFamily="2" charset="0"/>
            </a:endParaRPr>
          </a:p>
          <a:p>
            <a:endParaRPr lang="en-US" sz="1800" dirty="0">
              <a:solidFill>
                <a:srgbClr val="000000"/>
              </a:solidFill>
              <a:latin typeface="Raleway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3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92151" y="31062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Rules of the Program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11470" y="1282710"/>
            <a:ext cx="5208684" cy="33091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6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Basic rules: </a:t>
            </a:r>
            <a:br>
              <a:rPr lang="en-IN" sz="16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</a:br>
            <a:endParaRPr lang="en-IN" sz="1600" b="1" i="0" u="none" strike="noStrike" baseline="0" dirty="0">
              <a:solidFill>
                <a:srgbClr val="00B050"/>
              </a:solidFill>
              <a:latin typeface="Raleway SemiBold" pitchFamily="2" charset="0"/>
            </a:endParaRP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Each program begins and ends with curly braces ‘{}’.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Each declaration and command line must end with a semi colon ‘;’.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String Values must be enclosed within double-quotes (“ “).</a:t>
            </a:r>
          </a:p>
          <a:p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Comments should start with ‘#’.</a:t>
            </a:r>
            <a:endParaRPr lang="en-IN" sz="1600" b="1" i="0" u="none" strike="noStrike" baseline="0" dirty="0">
              <a:solidFill>
                <a:srgbClr val="000000"/>
              </a:solidFill>
              <a:latin typeface="Raleway SemiBold" pitchFamily="2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" name="Google Shape;1047;p24">
            <a:extLst>
              <a:ext uri="{FF2B5EF4-FFF2-40B4-BE49-F238E27FC236}">
                <a16:creationId xmlns:a16="http://schemas.microsoft.com/office/drawing/2014/main" id="{8A7A4178-963D-A66A-520C-0999C9967F45}"/>
              </a:ext>
            </a:extLst>
          </p:cNvPr>
          <p:cNvGrpSpPr/>
          <p:nvPr/>
        </p:nvGrpSpPr>
        <p:grpSpPr>
          <a:xfrm>
            <a:off x="5731727" y="905259"/>
            <a:ext cx="2955273" cy="3628765"/>
            <a:chOff x="2012475" y="393272"/>
            <a:chExt cx="4440240" cy="4609126"/>
          </a:xfrm>
        </p:grpSpPr>
        <p:sp>
          <p:nvSpPr>
            <p:cNvPr id="3" name="Google Shape;1048;p24">
              <a:extLst>
                <a:ext uri="{FF2B5EF4-FFF2-40B4-BE49-F238E27FC236}">
                  <a16:creationId xmlns:a16="http://schemas.microsoft.com/office/drawing/2014/main" id="{486E24AC-5F9F-656A-56D0-5CAD8EA11EAC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049;p24">
              <a:extLst>
                <a:ext uri="{FF2B5EF4-FFF2-40B4-BE49-F238E27FC236}">
                  <a16:creationId xmlns:a16="http://schemas.microsoft.com/office/drawing/2014/main" id="{47CD16BC-0CDB-4512-5330-E33B08189F7E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50;p24">
              <a:extLst>
                <a:ext uri="{FF2B5EF4-FFF2-40B4-BE49-F238E27FC236}">
                  <a16:creationId xmlns:a16="http://schemas.microsoft.com/office/drawing/2014/main" id="{AD479E93-BBF2-3F2F-D004-B4C12D4C3C96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51;p24">
              <a:extLst>
                <a:ext uri="{FF2B5EF4-FFF2-40B4-BE49-F238E27FC236}">
                  <a16:creationId xmlns:a16="http://schemas.microsoft.com/office/drawing/2014/main" id="{59B8035F-90B4-642A-287E-05D6D6FC64E8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52;p24">
              <a:extLst>
                <a:ext uri="{FF2B5EF4-FFF2-40B4-BE49-F238E27FC236}">
                  <a16:creationId xmlns:a16="http://schemas.microsoft.com/office/drawing/2014/main" id="{B5F39C0C-DC30-0846-9A51-D03166A63ADA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53;p24">
              <a:extLst>
                <a:ext uri="{FF2B5EF4-FFF2-40B4-BE49-F238E27FC236}">
                  <a16:creationId xmlns:a16="http://schemas.microsoft.com/office/drawing/2014/main" id="{299B1099-7084-13D5-3733-275D2E592C2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54;p24">
              <a:extLst>
                <a:ext uri="{FF2B5EF4-FFF2-40B4-BE49-F238E27FC236}">
                  <a16:creationId xmlns:a16="http://schemas.microsoft.com/office/drawing/2014/main" id="{98A7C69B-968B-41B1-A8F5-6D245880D532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55;p24">
              <a:extLst>
                <a:ext uri="{FF2B5EF4-FFF2-40B4-BE49-F238E27FC236}">
                  <a16:creationId xmlns:a16="http://schemas.microsoft.com/office/drawing/2014/main" id="{0C87E884-FEBC-A19B-C4C0-AD1A3F222F12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56;p24">
              <a:extLst>
                <a:ext uri="{FF2B5EF4-FFF2-40B4-BE49-F238E27FC236}">
                  <a16:creationId xmlns:a16="http://schemas.microsoft.com/office/drawing/2014/main" id="{79EED2A3-41C2-FB11-C6A8-D781B969316A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57;p24">
              <a:extLst>
                <a:ext uri="{FF2B5EF4-FFF2-40B4-BE49-F238E27FC236}">
                  <a16:creationId xmlns:a16="http://schemas.microsoft.com/office/drawing/2014/main" id="{36469EAD-6EC0-B698-F3CF-32E5F3A0304E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58;p24">
              <a:extLst>
                <a:ext uri="{FF2B5EF4-FFF2-40B4-BE49-F238E27FC236}">
                  <a16:creationId xmlns:a16="http://schemas.microsoft.com/office/drawing/2014/main" id="{3E741E6D-8A54-FA89-8598-F53BB4B23A5A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59;p24">
              <a:extLst>
                <a:ext uri="{FF2B5EF4-FFF2-40B4-BE49-F238E27FC236}">
                  <a16:creationId xmlns:a16="http://schemas.microsoft.com/office/drawing/2014/main" id="{8CB0419A-AB53-7836-970D-FF62C59E7BA1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60;p24">
              <a:extLst>
                <a:ext uri="{FF2B5EF4-FFF2-40B4-BE49-F238E27FC236}">
                  <a16:creationId xmlns:a16="http://schemas.microsoft.com/office/drawing/2014/main" id="{BCCF0AA9-4B33-37D0-BB26-59E68955FFCD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61;p24">
              <a:extLst>
                <a:ext uri="{FF2B5EF4-FFF2-40B4-BE49-F238E27FC236}">
                  <a16:creationId xmlns:a16="http://schemas.microsoft.com/office/drawing/2014/main" id="{8C5819E7-81D9-7570-846A-D134C5CBB3F2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62;p24">
              <a:extLst>
                <a:ext uri="{FF2B5EF4-FFF2-40B4-BE49-F238E27FC236}">
                  <a16:creationId xmlns:a16="http://schemas.microsoft.com/office/drawing/2014/main" id="{6AC2B41C-86EE-88F4-D317-54BE6E618809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63;p24">
              <a:extLst>
                <a:ext uri="{FF2B5EF4-FFF2-40B4-BE49-F238E27FC236}">
                  <a16:creationId xmlns:a16="http://schemas.microsoft.com/office/drawing/2014/main" id="{2ACEC3E3-513A-8DB0-6676-3DDF58A967B6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64;p24">
              <a:extLst>
                <a:ext uri="{FF2B5EF4-FFF2-40B4-BE49-F238E27FC236}">
                  <a16:creationId xmlns:a16="http://schemas.microsoft.com/office/drawing/2014/main" id="{EF114FAB-A3D4-AF97-2802-893B27C8E81F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65;p24">
              <a:extLst>
                <a:ext uri="{FF2B5EF4-FFF2-40B4-BE49-F238E27FC236}">
                  <a16:creationId xmlns:a16="http://schemas.microsoft.com/office/drawing/2014/main" id="{99528187-E0A6-9BDC-D7AA-0C7EE7C28495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66;p24">
              <a:extLst>
                <a:ext uri="{FF2B5EF4-FFF2-40B4-BE49-F238E27FC236}">
                  <a16:creationId xmlns:a16="http://schemas.microsoft.com/office/drawing/2014/main" id="{DD707CA9-DB33-D276-EA27-3E6B206AB92C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67;p24">
              <a:extLst>
                <a:ext uri="{FF2B5EF4-FFF2-40B4-BE49-F238E27FC236}">
                  <a16:creationId xmlns:a16="http://schemas.microsoft.com/office/drawing/2014/main" id="{DB31D6BF-F406-E007-D658-48440AA3A015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68;p24">
              <a:extLst>
                <a:ext uri="{FF2B5EF4-FFF2-40B4-BE49-F238E27FC236}">
                  <a16:creationId xmlns:a16="http://schemas.microsoft.com/office/drawing/2014/main" id="{7D8C3F24-E8F8-7F47-25F0-EEDE4D55352F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69;p24">
              <a:extLst>
                <a:ext uri="{FF2B5EF4-FFF2-40B4-BE49-F238E27FC236}">
                  <a16:creationId xmlns:a16="http://schemas.microsoft.com/office/drawing/2014/main" id="{6BFC330B-D0FC-3F03-14BE-C49C9B257424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70;p24">
              <a:extLst>
                <a:ext uri="{FF2B5EF4-FFF2-40B4-BE49-F238E27FC236}">
                  <a16:creationId xmlns:a16="http://schemas.microsoft.com/office/drawing/2014/main" id="{937A7583-C1A2-7A7B-7860-0BA61F03D71B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71;p24">
              <a:extLst>
                <a:ext uri="{FF2B5EF4-FFF2-40B4-BE49-F238E27FC236}">
                  <a16:creationId xmlns:a16="http://schemas.microsoft.com/office/drawing/2014/main" id="{82065247-43B5-E77A-3F47-239BB08D3D0A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72;p24">
              <a:extLst>
                <a:ext uri="{FF2B5EF4-FFF2-40B4-BE49-F238E27FC236}">
                  <a16:creationId xmlns:a16="http://schemas.microsoft.com/office/drawing/2014/main" id="{0F768506-11EA-FAE2-92B7-B72CA7F825D8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73;p24">
              <a:extLst>
                <a:ext uri="{FF2B5EF4-FFF2-40B4-BE49-F238E27FC236}">
                  <a16:creationId xmlns:a16="http://schemas.microsoft.com/office/drawing/2014/main" id="{F79D941D-C145-9A5E-77A8-317B9D36DC46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74;p24">
              <a:extLst>
                <a:ext uri="{FF2B5EF4-FFF2-40B4-BE49-F238E27FC236}">
                  <a16:creationId xmlns:a16="http://schemas.microsoft.com/office/drawing/2014/main" id="{6282AF83-2C74-5F48-E3A2-677650F37E22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75;p24">
              <a:extLst>
                <a:ext uri="{FF2B5EF4-FFF2-40B4-BE49-F238E27FC236}">
                  <a16:creationId xmlns:a16="http://schemas.microsoft.com/office/drawing/2014/main" id="{08881621-8918-EC06-A41B-D63EF4D943F0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76;p24">
              <a:extLst>
                <a:ext uri="{FF2B5EF4-FFF2-40B4-BE49-F238E27FC236}">
                  <a16:creationId xmlns:a16="http://schemas.microsoft.com/office/drawing/2014/main" id="{15D1CAC4-3801-A143-44AF-B8B8B082247A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77;p24">
              <a:extLst>
                <a:ext uri="{FF2B5EF4-FFF2-40B4-BE49-F238E27FC236}">
                  <a16:creationId xmlns:a16="http://schemas.microsoft.com/office/drawing/2014/main" id="{248050D9-1B99-7FE6-3100-AEEB858468C7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78;p24">
              <a:extLst>
                <a:ext uri="{FF2B5EF4-FFF2-40B4-BE49-F238E27FC236}">
                  <a16:creationId xmlns:a16="http://schemas.microsoft.com/office/drawing/2014/main" id="{751ADC44-A0DD-16BE-E16A-47EDEE36283E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79;p24">
              <a:extLst>
                <a:ext uri="{FF2B5EF4-FFF2-40B4-BE49-F238E27FC236}">
                  <a16:creationId xmlns:a16="http://schemas.microsoft.com/office/drawing/2014/main" id="{217C3769-B330-EF5E-D0C1-788C6577B20A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80;p24">
              <a:extLst>
                <a:ext uri="{FF2B5EF4-FFF2-40B4-BE49-F238E27FC236}">
                  <a16:creationId xmlns:a16="http://schemas.microsoft.com/office/drawing/2014/main" id="{2B419B63-816C-765C-18E1-E039E71A458B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81;p24">
              <a:extLst>
                <a:ext uri="{FF2B5EF4-FFF2-40B4-BE49-F238E27FC236}">
                  <a16:creationId xmlns:a16="http://schemas.microsoft.com/office/drawing/2014/main" id="{AE1BF7BF-C60C-EA57-3842-78F8E300088C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82;p24">
              <a:extLst>
                <a:ext uri="{FF2B5EF4-FFF2-40B4-BE49-F238E27FC236}">
                  <a16:creationId xmlns:a16="http://schemas.microsoft.com/office/drawing/2014/main" id="{39DA0EB8-B4BA-489E-5639-80A000B72401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83;p24">
              <a:extLst>
                <a:ext uri="{FF2B5EF4-FFF2-40B4-BE49-F238E27FC236}">
                  <a16:creationId xmlns:a16="http://schemas.microsoft.com/office/drawing/2014/main" id="{88F0E49B-423B-1ECD-921F-FCCCEA657A7F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84;p24">
              <a:extLst>
                <a:ext uri="{FF2B5EF4-FFF2-40B4-BE49-F238E27FC236}">
                  <a16:creationId xmlns:a16="http://schemas.microsoft.com/office/drawing/2014/main" id="{12F31CF9-7486-040E-BDFF-4CD32F8B7991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85;p24">
              <a:extLst>
                <a:ext uri="{FF2B5EF4-FFF2-40B4-BE49-F238E27FC236}">
                  <a16:creationId xmlns:a16="http://schemas.microsoft.com/office/drawing/2014/main" id="{89F8250E-B48F-3F8C-C807-7B02DB498186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86;p24">
              <a:extLst>
                <a:ext uri="{FF2B5EF4-FFF2-40B4-BE49-F238E27FC236}">
                  <a16:creationId xmlns:a16="http://schemas.microsoft.com/office/drawing/2014/main" id="{100EAFA2-E91A-6DDB-AFA0-080C66879CF4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87;p24">
              <a:extLst>
                <a:ext uri="{FF2B5EF4-FFF2-40B4-BE49-F238E27FC236}">
                  <a16:creationId xmlns:a16="http://schemas.microsoft.com/office/drawing/2014/main" id="{8A56EE08-2771-6371-CBDD-893E4A44A5EA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88;p24">
              <a:extLst>
                <a:ext uri="{FF2B5EF4-FFF2-40B4-BE49-F238E27FC236}">
                  <a16:creationId xmlns:a16="http://schemas.microsoft.com/office/drawing/2014/main" id="{611625CC-822F-8ECB-DF0A-2B6066508B5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89;p24">
              <a:extLst>
                <a:ext uri="{FF2B5EF4-FFF2-40B4-BE49-F238E27FC236}">
                  <a16:creationId xmlns:a16="http://schemas.microsoft.com/office/drawing/2014/main" id="{0920C729-5535-4A93-2785-4145700664E3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90;p24">
              <a:extLst>
                <a:ext uri="{FF2B5EF4-FFF2-40B4-BE49-F238E27FC236}">
                  <a16:creationId xmlns:a16="http://schemas.microsoft.com/office/drawing/2014/main" id="{325BF432-5259-C966-23ED-8D4827AFBAAF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91;p24">
              <a:extLst>
                <a:ext uri="{FF2B5EF4-FFF2-40B4-BE49-F238E27FC236}">
                  <a16:creationId xmlns:a16="http://schemas.microsoft.com/office/drawing/2014/main" id="{012ABF8A-C2BE-971C-5DB1-0B0BBE3CE5C9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92;p24">
              <a:extLst>
                <a:ext uri="{FF2B5EF4-FFF2-40B4-BE49-F238E27FC236}">
                  <a16:creationId xmlns:a16="http://schemas.microsoft.com/office/drawing/2014/main" id="{75D8540B-5CC9-578B-85A7-93094BA26CCC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93;p24">
              <a:extLst>
                <a:ext uri="{FF2B5EF4-FFF2-40B4-BE49-F238E27FC236}">
                  <a16:creationId xmlns:a16="http://schemas.microsoft.com/office/drawing/2014/main" id="{AEA5BD3B-CCA0-2BC6-7A09-948E208A3242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94;p24">
              <a:extLst>
                <a:ext uri="{FF2B5EF4-FFF2-40B4-BE49-F238E27FC236}">
                  <a16:creationId xmlns:a16="http://schemas.microsoft.com/office/drawing/2014/main" id="{AD57F0F1-1593-B8E3-347B-13884F018245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95;p24">
              <a:extLst>
                <a:ext uri="{FF2B5EF4-FFF2-40B4-BE49-F238E27FC236}">
                  <a16:creationId xmlns:a16="http://schemas.microsoft.com/office/drawing/2014/main" id="{231DE938-877F-F6F4-6F17-7C6CBA9A63BF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96;p24">
              <a:extLst>
                <a:ext uri="{FF2B5EF4-FFF2-40B4-BE49-F238E27FC236}">
                  <a16:creationId xmlns:a16="http://schemas.microsoft.com/office/drawing/2014/main" id="{7298EB9C-06B1-641A-C7E4-B788DFE022E5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97;p24">
              <a:extLst>
                <a:ext uri="{FF2B5EF4-FFF2-40B4-BE49-F238E27FC236}">
                  <a16:creationId xmlns:a16="http://schemas.microsoft.com/office/drawing/2014/main" id="{B63DBE5C-684A-EE78-054E-6394ED694B6C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98;p24">
              <a:extLst>
                <a:ext uri="{FF2B5EF4-FFF2-40B4-BE49-F238E27FC236}">
                  <a16:creationId xmlns:a16="http://schemas.microsoft.com/office/drawing/2014/main" id="{9C629883-A239-1C7A-5496-13BF9B82B39B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9;p24">
              <a:extLst>
                <a:ext uri="{FF2B5EF4-FFF2-40B4-BE49-F238E27FC236}">
                  <a16:creationId xmlns:a16="http://schemas.microsoft.com/office/drawing/2014/main" id="{1B7D3B77-D4B1-E9B1-C78C-24D14CD74849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0;p24">
              <a:extLst>
                <a:ext uri="{FF2B5EF4-FFF2-40B4-BE49-F238E27FC236}">
                  <a16:creationId xmlns:a16="http://schemas.microsoft.com/office/drawing/2014/main" id="{31C00D9E-3A00-D85E-743B-D41BEE46CBF0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01;p24">
              <a:extLst>
                <a:ext uri="{FF2B5EF4-FFF2-40B4-BE49-F238E27FC236}">
                  <a16:creationId xmlns:a16="http://schemas.microsoft.com/office/drawing/2014/main" id="{0DFDC6FC-1678-DF54-4CEE-2182E3F42AB4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02;p24">
              <a:extLst>
                <a:ext uri="{FF2B5EF4-FFF2-40B4-BE49-F238E27FC236}">
                  <a16:creationId xmlns:a16="http://schemas.microsoft.com/office/drawing/2014/main" id="{B2DE477A-F893-4984-C821-E8E71165A15D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03;p24">
              <a:extLst>
                <a:ext uri="{FF2B5EF4-FFF2-40B4-BE49-F238E27FC236}">
                  <a16:creationId xmlns:a16="http://schemas.microsoft.com/office/drawing/2014/main" id="{0CB6B942-89B2-FD2A-35CE-2952CA963DBA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04;p24">
              <a:extLst>
                <a:ext uri="{FF2B5EF4-FFF2-40B4-BE49-F238E27FC236}">
                  <a16:creationId xmlns:a16="http://schemas.microsoft.com/office/drawing/2014/main" id="{B250E091-7EAC-21BE-7A91-A07D34781DCA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5;p24">
              <a:extLst>
                <a:ext uri="{FF2B5EF4-FFF2-40B4-BE49-F238E27FC236}">
                  <a16:creationId xmlns:a16="http://schemas.microsoft.com/office/drawing/2014/main" id="{22118B61-DFF4-949D-C73E-DAD5EFC4CBF3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06;p24">
              <a:extLst>
                <a:ext uri="{FF2B5EF4-FFF2-40B4-BE49-F238E27FC236}">
                  <a16:creationId xmlns:a16="http://schemas.microsoft.com/office/drawing/2014/main" id="{F28BF013-5164-3423-CF80-1D5220C9A3BD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07;p24">
              <a:extLst>
                <a:ext uri="{FF2B5EF4-FFF2-40B4-BE49-F238E27FC236}">
                  <a16:creationId xmlns:a16="http://schemas.microsoft.com/office/drawing/2014/main" id="{56F32618-A7B7-AE22-2D28-928F6F18F690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08;p24">
              <a:extLst>
                <a:ext uri="{FF2B5EF4-FFF2-40B4-BE49-F238E27FC236}">
                  <a16:creationId xmlns:a16="http://schemas.microsoft.com/office/drawing/2014/main" id="{98F8CF98-8604-431C-0E92-F736E1A1261E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1109;p24">
              <a:extLst>
                <a:ext uri="{FF2B5EF4-FFF2-40B4-BE49-F238E27FC236}">
                  <a16:creationId xmlns:a16="http://schemas.microsoft.com/office/drawing/2014/main" id="{6F2000EE-66CA-AEA5-C0F5-172C360EE08A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1110;p24">
              <a:extLst>
                <a:ext uri="{FF2B5EF4-FFF2-40B4-BE49-F238E27FC236}">
                  <a16:creationId xmlns:a16="http://schemas.microsoft.com/office/drawing/2014/main" id="{A0CD6FD6-17C3-890D-3EC8-E35E76719B9B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1111;p24">
              <a:extLst>
                <a:ext uri="{FF2B5EF4-FFF2-40B4-BE49-F238E27FC236}">
                  <a16:creationId xmlns:a16="http://schemas.microsoft.com/office/drawing/2014/main" id="{6F53B679-DC67-3EB9-0F53-8F5C310E1998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1112;p24">
              <a:extLst>
                <a:ext uri="{FF2B5EF4-FFF2-40B4-BE49-F238E27FC236}">
                  <a16:creationId xmlns:a16="http://schemas.microsoft.com/office/drawing/2014/main" id="{7833F927-8928-E707-E4E0-4715BB951DE2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1113;p24">
              <a:extLst>
                <a:ext uri="{FF2B5EF4-FFF2-40B4-BE49-F238E27FC236}">
                  <a16:creationId xmlns:a16="http://schemas.microsoft.com/office/drawing/2014/main" id="{F0E3C750-1B22-4D38-BB72-B94EE6E22B5F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1114;p24">
              <a:extLst>
                <a:ext uri="{FF2B5EF4-FFF2-40B4-BE49-F238E27FC236}">
                  <a16:creationId xmlns:a16="http://schemas.microsoft.com/office/drawing/2014/main" id="{FF1A81BA-81A7-B5EB-E322-66033E988C07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1115;p24">
              <a:extLst>
                <a:ext uri="{FF2B5EF4-FFF2-40B4-BE49-F238E27FC236}">
                  <a16:creationId xmlns:a16="http://schemas.microsoft.com/office/drawing/2014/main" id="{71AED192-67BC-82A4-4D04-FE934BD932F5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1116;p24">
              <a:extLst>
                <a:ext uri="{FF2B5EF4-FFF2-40B4-BE49-F238E27FC236}">
                  <a16:creationId xmlns:a16="http://schemas.microsoft.com/office/drawing/2014/main" id="{E1873548-D8FA-5FDD-752D-19D9DAC2F16A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1117;p24">
              <a:extLst>
                <a:ext uri="{FF2B5EF4-FFF2-40B4-BE49-F238E27FC236}">
                  <a16:creationId xmlns:a16="http://schemas.microsoft.com/office/drawing/2014/main" id="{876A3063-9752-6A5C-CB41-59F138B18C95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1118;p24">
              <a:extLst>
                <a:ext uri="{FF2B5EF4-FFF2-40B4-BE49-F238E27FC236}">
                  <a16:creationId xmlns:a16="http://schemas.microsoft.com/office/drawing/2014/main" id="{AD49BDD6-4439-2BE2-9089-360373C2BAD2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1119;p24">
              <a:extLst>
                <a:ext uri="{FF2B5EF4-FFF2-40B4-BE49-F238E27FC236}">
                  <a16:creationId xmlns:a16="http://schemas.microsoft.com/office/drawing/2014/main" id="{EEE9C6FA-300D-4848-28BA-74C1DB8E0732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1120;p24">
              <a:extLst>
                <a:ext uri="{FF2B5EF4-FFF2-40B4-BE49-F238E27FC236}">
                  <a16:creationId xmlns:a16="http://schemas.microsoft.com/office/drawing/2014/main" id="{80CAAFA0-922F-0B91-8121-7C1FDC0E8E35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121;p24">
              <a:extLst>
                <a:ext uri="{FF2B5EF4-FFF2-40B4-BE49-F238E27FC236}">
                  <a16:creationId xmlns:a16="http://schemas.microsoft.com/office/drawing/2014/main" id="{5930EEAB-6025-EDD8-1761-42163F4F6D42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122;p24">
              <a:extLst>
                <a:ext uri="{FF2B5EF4-FFF2-40B4-BE49-F238E27FC236}">
                  <a16:creationId xmlns:a16="http://schemas.microsoft.com/office/drawing/2014/main" id="{606DD429-B40A-74F2-72A5-2885CE6DEE01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123;p24">
              <a:extLst>
                <a:ext uri="{FF2B5EF4-FFF2-40B4-BE49-F238E27FC236}">
                  <a16:creationId xmlns:a16="http://schemas.microsoft.com/office/drawing/2014/main" id="{DD71BB3D-2BF5-39D9-E89C-BE0EDA721B78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124;p24">
              <a:extLst>
                <a:ext uri="{FF2B5EF4-FFF2-40B4-BE49-F238E27FC236}">
                  <a16:creationId xmlns:a16="http://schemas.microsoft.com/office/drawing/2014/main" id="{B36C952E-04E0-3579-6F1F-466C2BBCC5B5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125;p24">
              <a:extLst>
                <a:ext uri="{FF2B5EF4-FFF2-40B4-BE49-F238E27FC236}">
                  <a16:creationId xmlns:a16="http://schemas.microsoft.com/office/drawing/2014/main" id="{79F4A42B-5CCD-814D-5E22-684375DF1E9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126;p24">
              <a:extLst>
                <a:ext uri="{FF2B5EF4-FFF2-40B4-BE49-F238E27FC236}">
                  <a16:creationId xmlns:a16="http://schemas.microsoft.com/office/drawing/2014/main" id="{B7B87653-7019-940A-63CD-2444DE56FA8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127;p24">
              <a:extLst>
                <a:ext uri="{FF2B5EF4-FFF2-40B4-BE49-F238E27FC236}">
                  <a16:creationId xmlns:a16="http://schemas.microsoft.com/office/drawing/2014/main" id="{62DF57BB-5259-10B8-49B5-B92E4CBB1C9D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128;p24">
              <a:extLst>
                <a:ext uri="{FF2B5EF4-FFF2-40B4-BE49-F238E27FC236}">
                  <a16:creationId xmlns:a16="http://schemas.microsoft.com/office/drawing/2014/main" id="{4C9FAF6E-736E-6C22-E303-FF8ABBCFCEFA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129;p24">
              <a:extLst>
                <a:ext uri="{FF2B5EF4-FFF2-40B4-BE49-F238E27FC236}">
                  <a16:creationId xmlns:a16="http://schemas.microsoft.com/office/drawing/2014/main" id="{FE89F80A-3180-1A91-6E2A-BCB4A2306806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130;p24">
              <a:extLst>
                <a:ext uri="{FF2B5EF4-FFF2-40B4-BE49-F238E27FC236}">
                  <a16:creationId xmlns:a16="http://schemas.microsoft.com/office/drawing/2014/main" id="{0A01E8B3-26C2-E25F-DA00-FFD492A3D5E3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131;p24">
              <a:extLst>
                <a:ext uri="{FF2B5EF4-FFF2-40B4-BE49-F238E27FC236}">
                  <a16:creationId xmlns:a16="http://schemas.microsoft.com/office/drawing/2014/main" id="{5467708E-C038-D5AE-73E5-24AD8AA63AD0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132;p24">
              <a:extLst>
                <a:ext uri="{FF2B5EF4-FFF2-40B4-BE49-F238E27FC236}">
                  <a16:creationId xmlns:a16="http://schemas.microsoft.com/office/drawing/2014/main" id="{14A60EF8-9733-0064-012D-6467ED8C0779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133;p24">
              <a:extLst>
                <a:ext uri="{FF2B5EF4-FFF2-40B4-BE49-F238E27FC236}">
                  <a16:creationId xmlns:a16="http://schemas.microsoft.com/office/drawing/2014/main" id="{F39583C4-ECC0-3096-DFAB-3E187F067425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134;p24">
              <a:extLst>
                <a:ext uri="{FF2B5EF4-FFF2-40B4-BE49-F238E27FC236}">
                  <a16:creationId xmlns:a16="http://schemas.microsoft.com/office/drawing/2014/main" id="{B85D5F0C-1D10-7CE6-5FF9-09573F92C5C9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135;p24">
              <a:extLst>
                <a:ext uri="{FF2B5EF4-FFF2-40B4-BE49-F238E27FC236}">
                  <a16:creationId xmlns:a16="http://schemas.microsoft.com/office/drawing/2014/main" id="{5F247E2D-2F0F-708E-E474-083E59187425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136;p24">
              <a:extLst>
                <a:ext uri="{FF2B5EF4-FFF2-40B4-BE49-F238E27FC236}">
                  <a16:creationId xmlns:a16="http://schemas.microsoft.com/office/drawing/2014/main" id="{6F15B461-0A0C-5460-2B7C-575A50D5E42C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137;p24">
              <a:extLst>
                <a:ext uri="{FF2B5EF4-FFF2-40B4-BE49-F238E27FC236}">
                  <a16:creationId xmlns:a16="http://schemas.microsoft.com/office/drawing/2014/main" id="{A760177F-C361-7DDF-CDF3-6DE300852C42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138;p24">
              <a:extLst>
                <a:ext uri="{FF2B5EF4-FFF2-40B4-BE49-F238E27FC236}">
                  <a16:creationId xmlns:a16="http://schemas.microsoft.com/office/drawing/2014/main" id="{F939E095-9D68-CB41-8DE9-FB61C7545B17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139;p24">
              <a:extLst>
                <a:ext uri="{FF2B5EF4-FFF2-40B4-BE49-F238E27FC236}">
                  <a16:creationId xmlns:a16="http://schemas.microsoft.com/office/drawing/2014/main" id="{5A47CB09-4C10-406F-6001-43CAF87C3D20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140;p24">
              <a:extLst>
                <a:ext uri="{FF2B5EF4-FFF2-40B4-BE49-F238E27FC236}">
                  <a16:creationId xmlns:a16="http://schemas.microsoft.com/office/drawing/2014/main" id="{EEE3C025-639B-4940-968D-74A7D0DEE767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10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392151" y="31062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Rules of the Program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065476"/>
            <a:ext cx="8359697" cy="39823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sz="16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Variable rules:</a:t>
            </a:r>
          </a:p>
          <a:p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Variable names should always begin with a lowercase letter.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Variable names can be alphanumeric and can </a:t>
            </a:r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contain ‘_’ , however they cannot end with ‘_’.</a:t>
            </a:r>
          </a:p>
          <a:p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Variable names can also contain uppercase letters.</a:t>
            </a:r>
          </a:p>
          <a:p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Initial declaration should always be done before commands.</a:t>
            </a:r>
          </a:p>
          <a:p>
            <a:pPr marL="114300" indent="0">
              <a:buNone/>
            </a:pPr>
            <a:br>
              <a:rPr lang="en-IN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</a:br>
            <a:r>
              <a:rPr lang="en-IN" sz="1600" b="1" i="0" u="none" strike="noStrike" baseline="0" dirty="0">
                <a:solidFill>
                  <a:srgbClr val="00B050"/>
                </a:solidFill>
                <a:latin typeface="Raleway SemiBold" pitchFamily="2" charset="0"/>
              </a:rPr>
              <a:t>Data types(cont.):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Initial values for integer and float </a:t>
            </a:r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are ‘0’ and ‘0.0’ respectively.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Raleway SemiBold" pitchFamily="2" charset="0"/>
              </a:rPr>
              <a:t>Only integer operations will be performed with ‘int</a:t>
            </a:r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’ keyword and float operations with ‘float’ keyword.</a:t>
            </a:r>
          </a:p>
          <a:p>
            <a:r>
              <a:rPr lang="en-US" sz="1600" b="1" dirty="0">
                <a:solidFill>
                  <a:srgbClr val="000000"/>
                </a:solidFill>
                <a:latin typeface="Raleway SemiBold" pitchFamily="2" charset="0"/>
              </a:rPr>
              <a:t>Float values will always be returned for square root and cube root operations.</a:t>
            </a:r>
          </a:p>
          <a:p>
            <a:pPr marL="114300" indent="0">
              <a:buNone/>
            </a:pPr>
            <a:endParaRPr lang="en-IN" sz="1600" b="1" i="0" u="none" strike="noStrike" baseline="0" dirty="0">
              <a:solidFill>
                <a:srgbClr val="00B050"/>
              </a:solidFill>
              <a:latin typeface="Raleway SemiBold" pitchFamily="2" charset="0"/>
            </a:endParaRPr>
          </a:p>
          <a:p>
            <a:pPr marL="114300" indent="0">
              <a:buNone/>
            </a:pPr>
            <a:endParaRPr lang="en-IN" sz="1800" b="1" i="0" u="none" strike="noStrike" baseline="0" dirty="0">
              <a:solidFill>
                <a:srgbClr val="000000"/>
              </a:solidFill>
              <a:latin typeface="Raleway SemiBold" pitchFamily="2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6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4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2418" name="Google Shape;2418;p4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419" name="Google Shape;2419;p44"/>
          <p:cNvPicPr preferRelativeResize="0"/>
          <p:nvPr/>
        </p:nvPicPr>
        <p:blipFill rotWithShape="1">
          <a:blip r:embed="rId3"/>
          <a:srcRect t="5470" b="16751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0" name="Google Shape;2420;p44"/>
          <p:cNvSpPr txBox="1"/>
          <p:nvPr/>
        </p:nvSpPr>
        <p:spPr>
          <a:xfrm>
            <a:off x="85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Anmol Mallikarjun Nemagouda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Git Username: AnmolNemagouda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1" name="Google Shape;2421;p44"/>
          <p:cNvPicPr preferRelativeResize="0"/>
          <p:nvPr/>
        </p:nvPicPr>
        <p:blipFill rotWithShape="1">
          <a:blip r:embed="rId4"/>
          <a:srcRect t="1709" b="20512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2" name="Google Shape;2422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Chandrakanth Dhanunjai Chintala</a:t>
            </a:r>
            <a:b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Git Username:</a:t>
            </a:r>
            <a:b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Cchinta2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3" name="Google Shape;2423;p44"/>
          <p:cNvPicPr preferRelativeResize="0"/>
          <p:nvPr/>
        </p:nvPicPr>
        <p:blipFill rotWithShape="1">
          <a:blip r:embed="rId5"/>
          <a:srcRect l="2417" t="1569" r="-2417" b="20426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4" name="Google Shape;2424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Kaumudi Degekar Gulbarga</a:t>
            </a:r>
            <a:b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Git Username:</a:t>
            </a:r>
            <a:b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KaumudiDG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25" name="Google Shape;2425;p44"/>
          <p:cNvPicPr preferRelativeResize="0"/>
          <p:nvPr/>
        </p:nvPicPr>
        <p:blipFill rotWithShape="1">
          <a:blip r:embed="rId6"/>
          <a:srcRect t="-192" b="25191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26" name="Google Shape;2426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Rakshilkumar Modi</a:t>
            </a:r>
            <a:b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Git Usernames:</a:t>
            </a:r>
            <a:b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rakshil14</a:t>
            </a:r>
            <a:b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9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rakshil14-2</a:t>
            </a:r>
            <a:endParaRPr lang="en-US" dirty="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78416" y="1992352"/>
            <a:ext cx="4676700" cy="9515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GRAMMAR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Google Shape;382;p14">
            <a:extLst>
              <a:ext uri="{FF2B5EF4-FFF2-40B4-BE49-F238E27FC236}">
                <a16:creationId xmlns:a16="http://schemas.microsoft.com/office/drawing/2014/main" id="{5EB9F286-4DFF-6D05-3E5C-7AE32DFD8B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893844" y="1081095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3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13E09-B459-1B03-289B-0D4B406D8C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25B66-1B82-656B-C2D0-9A1B7CD4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99" y="386576"/>
            <a:ext cx="7084740" cy="425017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16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107FA-46E8-55D7-46EA-8D7C9ACB5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22216E-F6A4-3116-2C25-329D9854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5" y="542692"/>
            <a:ext cx="7225990" cy="417799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59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C04B3-6DE1-4300-500C-AC57B6F08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7746C-547F-8DD1-7A27-9F0C4C91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4" y="512956"/>
            <a:ext cx="7092176" cy="412379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0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453B7-786F-9EA8-8F51-EA229A77BB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0317C-BEEC-F704-CDBB-43B65F04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44" y="438615"/>
            <a:ext cx="7173952" cy="428206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4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72414-C4CF-7E8D-2EC8-FBD117D9B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71F27-8871-CD17-02E2-C4FCF1D2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78" y="594732"/>
            <a:ext cx="7300332" cy="3895492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86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F1388-C53D-25C6-351F-6E16B1480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CD3BB-472C-C3C4-5F74-82A82823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9" y="631901"/>
            <a:ext cx="7367240" cy="400484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542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C3FDF-DE96-6D3F-A34C-594D1FB37B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F9DCB-EF99-A0EF-98ED-069BBCF1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1" y="423746"/>
            <a:ext cx="7471317" cy="4213004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76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ABDE-AC34-FFA4-C057-7FA5FDFAE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F83D-2CFD-432A-7965-C336D073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2" y="646770"/>
            <a:ext cx="7441579" cy="398997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93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B154-D33C-4655-FBAF-9AC36027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680507"/>
          </a:xfrm>
        </p:spPr>
        <p:txBody>
          <a:bodyPr/>
          <a:lstStyle/>
          <a:p>
            <a:r>
              <a:rPr lang="en-US" dirty="0"/>
              <a:t>EVALUATOR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EAC6-517C-3CC2-A28D-03ACA951A4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52CEC-6F96-033D-CC67-75DDE4C6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98" y="1434790"/>
            <a:ext cx="6779941" cy="32019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50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313322"/>
            <a:ext cx="5043410" cy="26107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l">
              <a:buNone/>
            </a:pPr>
            <a:endParaRPr lang="en-IN" sz="1800" b="1" kern="0" dirty="0">
              <a:solidFill>
                <a:srgbClr val="476166"/>
              </a:solidFill>
              <a:effectLst/>
              <a:latin typeface="Century Gothic" panose="020B0502020202020204" pitchFamily="34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sz="1800" b="1" kern="0" dirty="0">
                <a:solidFill>
                  <a:srgbClr val="476166"/>
                </a:solidFill>
                <a:effectLst/>
                <a:latin typeface="Raleway SemiBold" pitchFamily="2" charset="0"/>
              </a:rPr>
              <a:t>About the Language.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sz="1800" b="1" kern="0" dirty="0">
                <a:solidFill>
                  <a:srgbClr val="476166"/>
                </a:solidFill>
                <a:effectLst/>
                <a:latin typeface="Raleway SemiBold" pitchFamily="2" charset="0"/>
              </a:rPr>
              <a:t>Design.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sz="1800" b="1" kern="0" dirty="0">
                <a:solidFill>
                  <a:srgbClr val="476166"/>
                </a:solidFill>
                <a:effectLst/>
                <a:latin typeface="Raleway SemiBold" pitchFamily="2" charset="0"/>
              </a:rPr>
              <a:t>Design Components.</a:t>
            </a: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sz="1800" b="1" kern="0" dirty="0">
                <a:solidFill>
                  <a:srgbClr val="476166"/>
                </a:solidFill>
                <a:effectLst/>
                <a:latin typeface="Raleway SemiBold" pitchFamily="2" charset="0"/>
              </a:rPr>
              <a:t>Feature list.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dirty="0"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General Rules of the program</a:t>
            </a: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sz="1800" b="1" kern="0" dirty="0">
                <a:solidFill>
                  <a:srgbClr val="476166"/>
                </a:solidFill>
                <a:effectLst/>
                <a:latin typeface="Raleway SemiBold" pitchFamily="2" charset="0"/>
              </a:rPr>
              <a:t>Grammar</a:t>
            </a:r>
          </a:p>
          <a:p>
            <a:pPr marL="342900" lvl="0" indent="-342900" algn="l">
              <a:buFont typeface="Wingdings" panose="05000000000000000000" pitchFamily="2" charset="2"/>
              <a:buChar char=""/>
            </a:pPr>
            <a:r>
              <a:rPr lang="en-US" b="1" dirty="0">
                <a:solidFill>
                  <a:srgbClr val="476166"/>
                </a:solidFill>
                <a:latin typeface="Raleway SemiBold" pitchFamily="2" charset="0"/>
              </a:rPr>
              <a:t>Snapshots of the Programming Language</a:t>
            </a:r>
            <a:endParaRPr lang="en-IN" sz="1800" b="1" kern="0" dirty="0">
              <a:solidFill>
                <a:srgbClr val="476166"/>
              </a:solidFill>
              <a:effectLst/>
              <a:latin typeface="Raleway SemiBold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98100" y="2319642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13372" y="1234068"/>
            <a:ext cx="4676700" cy="253504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SNAPSHOTS OF THE PROGRAMMING LANGUAGE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7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Google Shape;382;p14">
            <a:extLst>
              <a:ext uri="{FF2B5EF4-FFF2-40B4-BE49-F238E27FC236}">
                <a16:creationId xmlns:a16="http://schemas.microsoft.com/office/drawing/2014/main" id="{5EB9F286-4DFF-6D05-3E5C-7AE32DFD8B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893844" y="1081095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30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7C34-A09C-081F-49C8-939E269B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475034" cy="695376"/>
          </a:xfrm>
        </p:spPr>
        <p:txBody>
          <a:bodyPr/>
          <a:lstStyle/>
          <a:p>
            <a:r>
              <a:rPr lang="en-US" dirty="0"/>
              <a:t>PROGRAM RUNNING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846B-A5A6-A4BD-3E6F-63B31B02B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34F50-3666-0630-CD9B-9432EDBC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3" y="1732156"/>
            <a:ext cx="7820722" cy="2753706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23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6E3F-11AA-9A54-D2ED-4CB9F83D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7" y="437685"/>
            <a:ext cx="7437863" cy="1082700"/>
          </a:xfrm>
        </p:spPr>
        <p:txBody>
          <a:bodyPr/>
          <a:lstStyle/>
          <a:p>
            <a:r>
              <a:rPr lang="en-US" dirty="0"/>
              <a:t>PROGRAM EXAMPLE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2648-29CC-4909-135A-A4449EEA0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0CF13-9DD8-0245-EDF8-70BE82D5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70" y="1196898"/>
            <a:ext cx="6423101" cy="3508917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148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B220-4A58-9398-7766-9DBD9127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576429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66013-CF3D-4EBF-3A2D-2BCEC60484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AF011-AB14-F8AC-7BFC-29C3BF8D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70" y="1667982"/>
            <a:ext cx="6631259" cy="2242379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231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965361" y="2155349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pic>
        <p:nvPicPr>
          <p:cNvPr id="2" name="Google Shape;382;p14">
            <a:extLst>
              <a:ext uri="{FF2B5EF4-FFF2-40B4-BE49-F238E27FC236}">
                <a16:creationId xmlns:a16="http://schemas.microsoft.com/office/drawing/2014/main" id="{8E551F8F-1D3B-34FD-845C-AC5F74A3A7C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893844" y="1081095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ABOUT THE LANGUAGE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Google Shape;382;p14">
            <a:extLst>
              <a:ext uri="{FF2B5EF4-FFF2-40B4-BE49-F238E27FC236}">
                <a16:creationId xmlns:a16="http://schemas.microsoft.com/office/drawing/2014/main" id="{5EB9F286-4DFF-6D05-3E5C-7AE32DFD8B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648517" y="988741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the Language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360449"/>
            <a:ext cx="5640900" cy="3276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"/>
            </a:pPr>
            <a:r>
              <a:rPr lang="en-US" sz="20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Name: </a:t>
            </a:r>
            <a:r>
              <a:rPr lang="en-US" sz="2000" b="1" dirty="0">
                <a:solidFill>
                  <a:srgbClr val="00AEEF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Porygon</a:t>
            </a:r>
            <a:endParaRPr lang="en-IN" sz="2000" b="1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"/>
            </a:pPr>
            <a:r>
              <a:rPr lang="en-US" sz="20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Extension: </a:t>
            </a:r>
            <a:r>
              <a:rPr lang="en-US" sz="2000" b="1" dirty="0">
                <a:solidFill>
                  <a:srgbClr val="00AEEF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.pgon</a:t>
            </a:r>
            <a:endParaRPr lang="en-IN" sz="2000" b="1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"/>
            </a:pPr>
            <a:r>
              <a:rPr lang="en-US" sz="20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Paradigm: </a:t>
            </a:r>
            <a:r>
              <a:rPr lang="en-US" sz="2000" b="1" dirty="0">
                <a:solidFill>
                  <a:srgbClr val="00AEEF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Imperative</a:t>
            </a:r>
            <a:endParaRPr lang="en-IN" sz="2000" b="1" dirty="0">
              <a:solidFill>
                <a:srgbClr val="00AEEF"/>
              </a:solidFill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"/>
            </a:pPr>
            <a:r>
              <a:rPr lang="en-US" sz="20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Programming languages used: </a:t>
            </a:r>
            <a:r>
              <a:rPr lang="en-US" sz="2000" b="1" dirty="0">
                <a:solidFill>
                  <a:srgbClr val="00AEEF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Python and Prolog.</a:t>
            </a:r>
            <a:endParaRPr lang="en-IN" b="1" dirty="0">
              <a:latin typeface="Raleway SemiBold" pitchFamily="2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" name="Google Shape;63;p12">
            <a:extLst>
              <a:ext uri="{FF2B5EF4-FFF2-40B4-BE49-F238E27FC236}">
                <a16:creationId xmlns:a16="http://schemas.microsoft.com/office/drawing/2014/main" id="{F6F300CF-5466-0B98-E491-1462F3B53944}"/>
              </a:ext>
            </a:extLst>
          </p:cNvPr>
          <p:cNvGrpSpPr/>
          <p:nvPr/>
        </p:nvGrpSpPr>
        <p:grpSpPr>
          <a:xfrm>
            <a:off x="6029093" y="1479395"/>
            <a:ext cx="2934477" cy="3081909"/>
            <a:chOff x="5122427" y="668001"/>
            <a:chExt cx="3841143" cy="3893303"/>
          </a:xfrm>
        </p:grpSpPr>
        <p:grpSp>
          <p:nvGrpSpPr>
            <p:cNvPr id="4" name="Google Shape;64;p12">
              <a:extLst>
                <a:ext uri="{FF2B5EF4-FFF2-40B4-BE49-F238E27FC236}">
                  <a16:creationId xmlns:a16="http://schemas.microsoft.com/office/drawing/2014/main" id="{6B6EC2F0-678A-7A6C-0A16-9B0228C0B7CA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448" name="Google Shape;65;p12">
                <a:extLst>
                  <a:ext uri="{FF2B5EF4-FFF2-40B4-BE49-F238E27FC236}">
                    <a16:creationId xmlns:a16="http://schemas.microsoft.com/office/drawing/2014/main" id="{8F155965-8972-39DD-0D91-6C457E8788E7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66;p12">
                <a:extLst>
                  <a:ext uri="{FF2B5EF4-FFF2-40B4-BE49-F238E27FC236}">
                    <a16:creationId xmlns:a16="http://schemas.microsoft.com/office/drawing/2014/main" id="{7CD28503-0134-6335-42D0-8A41A1736960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67;p12">
                <a:extLst>
                  <a:ext uri="{FF2B5EF4-FFF2-40B4-BE49-F238E27FC236}">
                    <a16:creationId xmlns:a16="http://schemas.microsoft.com/office/drawing/2014/main" id="{C563F219-CBE9-8DE6-8435-33210E0D3737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68;p12">
                <a:extLst>
                  <a:ext uri="{FF2B5EF4-FFF2-40B4-BE49-F238E27FC236}">
                    <a16:creationId xmlns:a16="http://schemas.microsoft.com/office/drawing/2014/main" id="{04C1778E-4474-9D73-9B40-BB38EFE0650C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69;p12">
                <a:extLst>
                  <a:ext uri="{FF2B5EF4-FFF2-40B4-BE49-F238E27FC236}">
                    <a16:creationId xmlns:a16="http://schemas.microsoft.com/office/drawing/2014/main" id="{E65417AE-E5D5-A1CF-2A6F-D91C5B4B691A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70;p12">
                <a:extLst>
                  <a:ext uri="{FF2B5EF4-FFF2-40B4-BE49-F238E27FC236}">
                    <a16:creationId xmlns:a16="http://schemas.microsoft.com/office/drawing/2014/main" id="{787FC741-9E41-9DF7-B00D-485F441DC98D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71;p12">
                <a:extLst>
                  <a:ext uri="{FF2B5EF4-FFF2-40B4-BE49-F238E27FC236}">
                    <a16:creationId xmlns:a16="http://schemas.microsoft.com/office/drawing/2014/main" id="{39AEEB42-116A-A0A6-4F5E-CDC70D1E3AD0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72;p12">
                <a:extLst>
                  <a:ext uri="{FF2B5EF4-FFF2-40B4-BE49-F238E27FC236}">
                    <a16:creationId xmlns:a16="http://schemas.microsoft.com/office/drawing/2014/main" id="{0C856879-685B-7823-2F7E-C49AC37E8122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73;p12">
                <a:extLst>
                  <a:ext uri="{FF2B5EF4-FFF2-40B4-BE49-F238E27FC236}">
                    <a16:creationId xmlns:a16="http://schemas.microsoft.com/office/drawing/2014/main" id="{5108B1E2-C227-E7D4-2346-C67DC866708F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74;p12">
                <a:extLst>
                  <a:ext uri="{FF2B5EF4-FFF2-40B4-BE49-F238E27FC236}">
                    <a16:creationId xmlns:a16="http://schemas.microsoft.com/office/drawing/2014/main" id="{CB2844E0-53CA-A540-5266-032555600E0F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75;p12">
                <a:extLst>
                  <a:ext uri="{FF2B5EF4-FFF2-40B4-BE49-F238E27FC236}">
                    <a16:creationId xmlns:a16="http://schemas.microsoft.com/office/drawing/2014/main" id="{682E37C2-ED25-B7A2-6C89-B525C1B27140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76;p12">
                <a:extLst>
                  <a:ext uri="{FF2B5EF4-FFF2-40B4-BE49-F238E27FC236}">
                    <a16:creationId xmlns:a16="http://schemas.microsoft.com/office/drawing/2014/main" id="{77F1B0FB-5C43-484D-B0C9-DA8155E1AC0D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77;p12">
                <a:extLst>
                  <a:ext uri="{FF2B5EF4-FFF2-40B4-BE49-F238E27FC236}">
                    <a16:creationId xmlns:a16="http://schemas.microsoft.com/office/drawing/2014/main" id="{EE16E19F-B2C8-0A9A-6B0D-F6C2BFEA5DAE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78;p12">
                <a:extLst>
                  <a:ext uri="{FF2B5EF4-FFF2-40B4-BE49-F238E27FC236}">
                    <a16:creationId xmlns:a16="http://schemas.microsoft.com/office/drawing/2014/main" id="{39886D08-5922-A1A1-9513-A1AD12FDEFE0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79;p12">
                <a:extLst>
                  <a:ext uri="{FF2B5EF4-FFF2-40B4-BE49-F238E27FC236}">
                    <a16:creationId xmlns:a16="http://schemas.microsoft.com/office/drawing/2014/main" id="{0C660825-0CEE-FB4A-8BE7-6DC5EDE3629A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80;p12">
                <a:extLst>
                  <a:ext uri="{FF2B5EF4-FFF2-40B4-BE49-F238E27FC236}">
                    <a16:creationId xmlns:a16="http://schemas.microsoft.com/office/drawing/2014/main" id="{D491F2C6-BD5B-368A-1611-6F3B6FF2E0C6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81;p12">
                <a:extLst>
                  <a:ext uri="{FF2B5EF4-FFF2-40B4-BE49-F238E27FC236}">
                    <a16:creationId xmlns:a16="http://schemas.microsoft.com/office/drawing/2014/main" id="{300514D9-00A4-5759-DE72-C96FEE7359E4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82;p12">
                <a:extLst>
                  <a:ext uri="{FF2B5EF4-FFF2-40B4-BE49-F238E27FC236}">
                    <a16:creationId xmlns:a16="http://schemas.microsoft.com/office/drawing/2014/main" id="{B2F1866C-690C-BC1E-DE8F-1172AFEEEEDF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83;p12">
                <a:extLst>
                  <a:ext uri="{FF2B5EF4-FFF2-40B4-BE49-F238E27FC236}">
                    <a16:creationId xmlns:a16="http://schemas.microsoft.com/office/drawing/2014/main" id="{9D029072-5307-F818-8489-BFCB545CA219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84;p12">
                <a:extLst>
                  <a:ext uri="{FF2B5EF4-FFF2-40B4-BE49-F238E27FC236}">
                    <a16:creationId xmlns:a16="http://schemas.microsoft.com/office/drawing/2014/main" id="{A68B4A0F-ECA7-B84C-CA2D-F207D9040AF3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85;p12">
                <a:extLst>
                  <a:ext uri="{FF2B5EF4-FFF2-40B4-BE49-F238E27FC236}">
                    <a16:creationId xmlns:a16="http://schemas.microsoft.com/office/drawing/2014/main" id="{9FD9C79C-6B1C-13D7-4BEE-1C72343AB351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86;p12">
                <a:extLst>
                  <a:ext uri="{FF2B5EF4-FFF2-40B4-BE49-F238E27FC236}">
                    <a16:creationId xmlns:a16="http://schemas.microsoft.com/office/drawing/2014/main" id="{7AC5217B-5AD2-475D-EEAB-A0A195F8E0B1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87;p12">
                <a:extLst>
                  <a:ext uri="{FF2B5EF4-FFF2-40B4-BE49-F238E27FC236}">
                    <a16:creationId xmlns:a16="http://schemas.microsoft.com/office/drawing/2014/main" id="{C77B4211-C245-A4EF-3B29-B6D241C438C9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88;p12">
                <a:extLst>
                  <a:ext uri="{FF2B5EF4-FFF2-40B4-BE49-F238E27FC236}">
                    <a16:creationId xmlns:a16="http://schemas.microsoft.com/office/drawing/2014/main" id="{89DF28A6-ABAE-466D-BF71-AB8A1B74576F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89;p12">
                <a:extLst>
                  <a:ext uri="{FF2B5EF4-FFF2-40B4-BE49-F238E27FC236}">
                    <a16:creationId xmlns:a16="http://schemas.microsoft.com/office/drawing/2014/main" id="{CBC76A2E-E312-1AED-E7A5-484DF68BEF37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90;p12">
                <a:extLst>
                  <a:ext uri="{FF2B5EF4-FFF2-40B4-BE49-F238E27FC236}">
                    <a16:creationId xmlns:a16="http://schemas.microsoft.com/office/drawing/2014/main" id="{B51C6B91-8CA4-2607-24C9-AF8C70AB4118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91;p12">
                <a:extLst>
                  <a:ext uri="{FF2B5EF4-FFF2-40B4-BE49-F238E27FC236}">
                    <a16:creationId xmlns:a16="http://schemas.microsoft.com/office/drawing/2014/main" id="{20888A66-36D3-D1EB-E34F-FEEB19E146C3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92;p12">
                <a:extLst>
                  <a:ext uri="{FF2B5EF4-FFF2-40B4-BE49-F238E27FC236}">
                    <a16:creationId xmlns:a16="http://schemas.microsoft.com/office/drawing/2014/main" id="{C90228EE-0086-B440-871F-215729318A2E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93;p12">
                <a:extLst>
                  <a:ext uri="{FF2B5EF4-FFF2-40B4-BE49-F238E27FC236}">
                    <a16:creationId xmlns:a16="http://schemas.microsoft.com/office/drawing/2014/main" id="{23B152D3-1F6E-7235-6FD9-68D66A2824BE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94;p12">
                <a:extLst>
                  <a:ext uri="{FF2B5EF4-FFF2-40B4-BE49-F238E27FC236}">
                    <a16:creationId xmlns:a16="http://schemas.microsoft.com/office/drawing/2014/main" id="{BFC229B8-472C-15DB-31D1-C01065F9A15F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95;p12">
                <a:extLst>
                  <a:ext uri="{FF2B5EF4-FFF2-40B4-BE49-F238E27FC236}">
                    <a16:creationId xmlns:a16="http://schemas.microsoft.com/office/drawing/2014/main" id="{EFE9543A-1EA0-1999-18A6-8B79C7BABCB2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96;p12">
                <a:extLst>
                  <a:ext uri="{FF2B5EF4-FFF2-40B4-BE49-F238E27FC236}">
                    <a16:creationId xmlns:a16="http://schemas.microsoft.com/office/drawing/2014/main" id="{92C87831-2961-A31B-8245-CAE996AA718D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97;p12">
                <a:extLst>
                  <a:ext uri="{FF2B5EF4-FFF2-40B4-BE49-F238E27FC236}">
                    <a16:creationId xmlns:a16="http://schemas.microsoft.com/office/drawing/2014/main" id="{37D95EC8-84D7-7D40-496C-19C7F0BD57A3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98;p12">
                <a:extLst>
                  <a:ext uri="{FF2B5EF4-FFF2-40B4-BE49-F238E27FC236}">
                    <a16:creationId xmlns:a16="http://schemas.microsoft.com/office/drawing/2014/main" id="{0A96098F-C386-2DD0-D909-F3DB765E5B3B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99;p12">
                <a:extLst>
                  <a:ext uri="{FF2B5EF4-FFF2-40B4-BE49-F238E27FC236}">
                    <a16:creationId xmlns:a16="http://schemas.microsoft.com/office/drawing/2014/main" id="{D8928063-1E07-35F1-0488-A963BFEC8AAF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100;p12">
                <a:extLst>
                  <a:ext uri="{FF2B5EF4-FFF2-40B4-BE49-F238E27FC236}">
                    <a16:creationId xmlns:a16="http://schemas.microsoft.com/office/drawing/2014/main" id="{A0F1D8ED-CCD1-2D5C-E780-2DE12FB0868A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101;p12">
                <a:extLst>
                  <a:ext uri="{FF2B5EF4-FFF2-40B4-BE49-F238E27FC236}">
                    <a16:creationId xmlns:a16="http://schemas.microsoft.com/office/drawing/2014/main" id="{2DCD3CB7-9B93-DF4A-7233-75A492293D58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102;p12">
                <a:extLst>
                  <a:ext uri="{FF2B5EF4-FFF2-40B4-BE49-F238E27FC236}">
                    <a16:creationId xmlns:a16="http://schemas.microsoft.com/office/drawing/2014/main" id="{B3A18EC9-EB7F-2C6D-EDE7-A2A7A20AB820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03;p12">
                <a:extLst>
                  <a:ext uri="{FF2B5EF4-FFF2-40B4-BE49-F238E27FC236}">
                    <a16:creationId xmlns:a16="http://schemas.microsoft.com/office/drawing/2014/main" id="{F3EF6D3A-91B4-DC90-AC15-D716D3754BF4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04;p12">
                <a:extLst>
                  <a:ext uri="{FF2B5EF4-FFF2-40B4-BE49-F238E27FC236}">
                    <a16:creationId xmlns:a16="http://schemas.microsoft.com/office/drawing/2014/main" id="{1AAB3E29-9607-CE3C-ABD8-B986A7EA461C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05;p12">
                <a:extLst>
                  <a:ext uri="{FF2B5EF4-FFF2-40B4-BE49-F238E27FC236}">
                    <a16:creationId xmlns:a16="http://schemas.microsoft.com/office/drawing/2014/main" id="{D9A28120-E909-466C-CB4C-43A21F7F4EA7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06;p12">
                <a:extLst>
                  <a:ext uri="{FF2B5EF4-FFF2-40B4-BE49-F238E27FC236}">
                    <a16:creationId xmlns:a16="http://schemas.microsoft.com/office/drawing/2014/main" id="{7F05B860-7969-148D-674D-C293503283FC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107;p12">
                <a:extLst>
                  <a:ext uri="{FF2B5EF4-FFF2-40B4-BE49-F238E27FC236}">
                    <a16:creationId xmlns:a16="http://schemas.microsoft.com/office/drawing/2014/main" id="{D9D5518B-7F8F-2DF9-04D5-7ADB7093DC0A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08;p12">
                <a:extLst>
                  <a:ext uri="{FF2B5EF4-FFF2-40B4-BE49-F238E27FC236}">
                    <a16:creationId xmlns:a16="http://schemas.microsoft.com/office/drawing/2014/main" id="{2B468EAD-91A3-B6FB-E0D3-C9ECB2AADF95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09;p12">
                <a:extLst>
                  <a:ext uri="{FF2B5EF4-FFF2-40B4-BE49-F238E27FC236}">
                    <a16:creationId xmlns:a16="http://schemas.microsoft.com/office/drawing/2014/main" id="{EFB8A705-5424-97BC-6560-9123EBDD41EA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10;p12">
                <a:extLst>
                  <a:ext uri="{FF2B5EF4-FFF2-40B4-BE49-F238E27FC236}">
                    <a16:creationId xmlns:a16="http://schemas.microsoft.com/office/drawing/2014/main" id="{060D46A5-873D-C5E5-D629-08BC6ED6B618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11;p12">
                <a:extLst>
                  <a:ext uri="{FF2B5EF4-FFF2-40B4-BE49-F238E27FC236}">
                    <a16:creationId xmlns:a16="http://schemas.microsoft.com/office/drawing/2014/main" id="{C2BA8C85-0AE3-B7C0-F467-8067D9365B58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12;p12">
                <a:extLst>
                  <a:ext uri="{FF2B5EF4-FFF2-40B4-BE49-F238E27FC236}">
                    <a16:creationId xmlns:a16="http://schemas.microsoft.com/office/drawing/2014/main" id="{ED3A6E0C-5B8E-7F71-E0EA-AA2B9520736E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13;p12">
                <a:extLst>
                  <a:ext uri="{FF2B5EF4-FFF2-40B4-BE49-F238E27FC236}">
                    <a16:creationId xmlns:a16="http://schemas.microsoft.com/office/drawing/2014/main" id="{709FFB7E-3C18-27D4-98CB-74045F6CE165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14;p12">
                <a:extLst>
                  <a:ext uri="{FF2B5EF4-FFF2-40B4-BE49-F238E27FC236}">
                    <a16:creationId xmlns:a16="http://schemas.microsoft.com/office/drawing/2014/main" id="{28087748-9434-A235-7D00-608EBDE56593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115;p12">
                <a:extLst>
                  <a:ext uri="{FF2B5EF4-FFF2-40B4-BE49-F238E27FC236}">
                    <a16:creationId xmlns:a16="http://schemas.microsoft.com/office/drawing/2014/main" id="{23C97D54-8B2E-D23F-6E86-83E594649991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16;p12">
                <a:extLst>
                  <a:ext uri="{FF2B5EF4-FFF2-40B4-BE49-F238E27FC236}">
                    <a16:creationId xmlns:a16="http://schemas.microsoft.com/office/drawing/2014/main" id="{278874D8-040D-7D24-C8E4-427A08E99CB2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17;p12">
                <a:extLst>
                  <a:ext uri="{FF2B5EF4-FFF2-40B4-BE49-F238E27FC236}">
                    <a16:creationId xmlns:a16="http://schemas.microsoft.com/office/drawing/2014/main" id="{6EA1205B-2310-6814-6DF2-EF4C16AC8A35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18;p12">
                <a:extLst>
                  <a:ext uri="{FF2B5EF4-FFF2-40B4-BE49-F238E27FC236}">
                    <a16:creationId xmlns:a16="http://schemas.microsoft.com/office/drawing/2014/main" id="{C398D823-0F23-21B1-0FBE-2CCD739EEEF2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19;p12">
                <a:extLst>
                  <a:ext uri="{FF2B5EF4-FFF2-40B4-BE49-F238E27FC236}">
                    <a16:creationId xmlns:a16="http://schemas.microsoft.com/office/drawing/2014/main" id="{F50DAD5F-42A2-80B7-0214-23B5120C5B10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20;p12">
                <a:extLst>
                  <a:ext uri="{FF2B5EF4-FFF2-40B4-BE49-F238E27FC236}">
                    <a16:creationId xmlns:a16="http://schemas.microsoft.com/office/drawing/2014/main" id="{C3FED26A-3D17-E82D-0FFA-F8BF13CE5C81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21;p12">
                <a:extLst>
                  <a:ext uri="{FF2B5EF4-FFF2-40B4-BE49-F238E27FC236}">
                    <a16:creationId xmlns:a16="http://schemas.microsoft.com/office/drawing/2014/main" id="{8E731121-8E24-6CF4-5E31-C0325C54D354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22;p12">
                <a:extLst>
                  <a:ext uri="{FF2B5EF4-FFF2-40B4-BE49-F238E27FC236}">
                    <a16:creationId xmlns:a16="http://schemas.microsoft.com/office/drawing/2014/main" id="{C66C7BD6-A2B2-2632-6648-826D11ABCFB6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23;p12">
                <a:extLst>
                  <a:ext uri="{FF2B5EF4-FFF2-40B4-BE49-F238E27FC236}">
                    <a16:creationId xmlns:a16="http://schemas.microsoft.com/office/drawing/2014/main" id="{0ABFD295-ECE6-A7D6-A22A-5F3E8585818B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24;p12">
                <a:extLst>
                  <a:ext uri="{FF2B5EF4-FFF2-40B4-BE49-F238E27FC236}">
                    <a16:creationId xmlns:a16="http://schemas.microsoft.com/office/drawing/2014/main" id="{9AB76CF0-1DE1-9C4C-4FA4-58104C516D9C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25;p12">
                <a:extLst>
                  <a:ext uri="{FF2B5EF4-FFF2-40B4-BE49-F238E27FC236}">
                    <a16:creationId xmlns:a16="http://schemas.microsoft.com/office/drawing/2014/main" id="{39964892-AE51-34C4-8DF1-51EE37526721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26;p12">
                <a:extLst>
                  <a:ext uri="{FF2B5EF4-FFF2-40B4-BE49-F238E27FC236}">
                    <a16:creationId xmlns:a16="http://schemas.microsoft.com/office/drawing/2014/main" id="{C125A920-4011-043E-35B4-CD2C3D4D34CB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27;p12">
                <a:extLst>
                  <a:ext uri="{FF2B5EF4-FFF2-40B4-BE49-F238E27FC236}">
                    <a16:creationId xmlns:a16="http://schemas.microsoft.com/office/drawing/2014/main" id="{63FD5634-4CF7-BDD0-660B-9A62B3936807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28;p12">
                <a:extLst>
                  <a:ext uri="{FF2B5EF4-FFF2-40B4-BE49-F238E27FC236}">
                    <a16:creationId xmlns:a16="http://schemas.microsoft.com/office/drawing/2014/main" id="{97E3287A-8387-BE98-43EB-3D784448294C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29;p12">
                <a:extLst>
                  <a:ext uri="{FF2B5EF4-FFF2-40B4-BE49-F238E27FC236}">
                    <a16:creationId xmlns:a16="http://schemas.microsoft.com/office/drawing/2014/main" id="{410C689C-D300-8C7E-B9B2-A491D8597EE7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30;p12">
                <a:extLst>
                  <a:ext uri="{FF2B5EF4-FFF2-40B4-BE49-F238E27FC236}">
                    <a16:creationId xmlns:a16="http://schemas.microsoft.com/office/drawing/2014/main" id="{9173E68F-E244-66F2-0444-576A422F6062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131;p12">
                <a:extLst>
                  <a:ext uri="{FF2B5EF4-FFF2-40B4-BE49-F238E27FC236}">
                    <a16:creationId xmlns:a16="http://schemas.microsoft.com/office/drawing/2014/main" id="{24A6DD7A-A321-8B92-ECA4-D578546132CD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32;p12">
                <a:extLst>
                  <a:ext uri="{FF2B5EF4-FFF2-40B4-BE49-F238E27FC236}">
                    <a16:creationId xmlns:a16="http://schemas.microsoft.com/office/drawing/2014/main" id="{20E68867-864B-7DCC-B63C-D53576BAE222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33;p12">
                <a:extLst>
                  <a:ext uri="{FF2B5EF4-FFF2-40B4-BE49-F238E27FC236}">
                    <a16:creationId xmlns:a16="http://schemas.microsoft.com/office/drawing/2014/main" id="{55B53228-E9B6-753F-2311-10749BC1580B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34;p12">
                <a:extLst>
                  <a:ext uri="{FF2B5EF4-FFF2-40B4-BE49-F238E27FC236}">
                    <a16:creationId xmlns:a16="http://schemas.microsoft.com/office/drawing/2014/main" id="{DFF0A106-7D9D-78D2-DCA4-82DCDC92005D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35;p12">
                <a:extLst>
                  <a:ext uri="{FF2B5EF4-FFF2-40B4-BE49-F238E27FC236}">
                    <a16:creationId xmlns:a16="http://schemas.microsoft.com/office/drawing/2014/main" id="{413B3E34-C160-D387-65E4-9477CB4B168E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36;p12">
                <a:extLst>
                  <a:ext uri="{FF2B5EF4-FFF2-40B4-BE49-F238E27FC236}">
                    <a16:creationId xmlns:a16="http://schemas.microsoft.com/office/drawing/2014/main" id="{CC728CE9-9178-7921-FA09-DF802D163277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37;p12">
                <a:extLst>
                  <a:ext uri="{FF2B5EF4-FFF2-40B4-BE49-F238E27FC236}">
                    <a16:creationId xmlns:a16="http://schemas.microsoft.com/office/drawing/2014/main" id="{B7BB66D6-17F4-7059-94F0-B7525C6342DD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38;p12">
                <a:extLst>
                  <a:ext uri="{FF2B5EF4-FFF2-40B4-BE49-F238E27FC236}">
                    <a16:creationId xmlns:a16="http://schemas.microsoft.com/office/drawing/2014/main" id="{83E43137-FB3E-474E-AB66-E2B0B69601B8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39;p12">
                <a:extLst>
                  <a:ext uri="{FF2B5EF4-FFF2-40B4-BE49-F238E27FC236}">
                    <a16:creationId xmlns:a16="http://schemas.microsoft.com/office/drawing/2014/main" id="{68C49B2C-4B80-E139-98C8-30F4A3F91910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40;p12">
                <a:extLst>
                  <a:ext uri="{FF2B5EF4-FFF2-40B4-BE49-F238E27FC236}">
                    <a16:creationId xmlns:a16="http://schemas.microsoft.com/office/drawing/2014/main" id="{7F8056B6-4DFE-C24D-FC0D-346F0924C316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41;p12">
                <a:extLst>
                  <a:ext uri="{FF2B5EF4-FFF2-40B4-BE49-F238E27FC236}">
                    <a16:creationId xmlns:a16="http://schemas.microsoft.com/office/drawing/2014/main" id="{D74D238F-FB55-28B6-C9B0-FCE164412C11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42;p12">
                <a:extLst>
                  <a:ext uri="{FF2B5EF4-FFF2-40B4-BE49-F238E27FC236}">
                    <a16:creationId xmlns:a16="http://schemas.microsoft.com/office/drawing/2014/main" id="{FE1D3A06-2018-9836-1F77-29F8D4C17262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43;p12">
                <a:extLst>
                  <a:ext uri="{FF2B5EF4-FFF2-40B4-BE49-F238E27FC236}">
                    <a16:creationId xmlns:a16="http://schemas.microsoft.com/office/drawing/2014/main" id="{5B373B2A-02B9-2798-B358-8A42F03EA1C6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44;p12">
                <a:extLst>
                  <a:ext uri="{FF2B5EF4-FFF2-40B4-BE49-F238E27FC236}">
                    <a16:creationId xmlns:a16="http://schemas.microsoft.com/office/drawing/2014/main" id="{1EA1CE71-F453-0784-EBD0-EB2B9FC3C3EA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45;p12">
                <a:extLst>
                  <a:ext uri="{FF2B5EF4-FFF2-40B4-BE49-F238E27FC236}">
                    <a16:creationId xmlns:a16="http://schemas.microsoft.com/office/drawing/2014/main" id="{F491B4D0-E3DA-3B90-2747-59C9BF0C5BC5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46;p12">
                <a:extLst>
                  <a:ext uri="{FF2B5EF4-FFF2-40B4-BE49-F238E27FC236}">
                    <a16:creationId xmlns:a16="http://schemas.microsoft.com/office/drawing/2014/main" id="{5EF31D5F-A648-9817-3E67-4F9AD9AD5305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147;p12">
                <a:extLst>
                  <a:ext uri="{FF2B5EF4-FFF2-40B4-BE49-F238E27FC236}">
                    <a16:creationId xmlns:a16="http://schemas.microsoft.com/office/drawing/2014/main" id="{EF4BC944-EE2D-3FFD-BB35-64DF7D70C3CD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48;p12">
                <a:extLst>
                  <a:ext uri="{FF2B5EF4-FFF2-40B4-BE49-F238E27FC236}">
                    <a16:creationId xmlns:a16="http://schemas.microsoft.com/office/drawing/2014/main" id="{BC50980B-A060-6C6C-D2EF-6F6D9EA8CF8E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49;p12">
                <a:extLst>
                  <a:ext uri="{FF2B5EF4-FFF2-40B4-BE49-F238E27FC236}">
                    <a16:creationId xmlns:a16="http://schemas.microsoft.com/office/drawing/2014/main" id="{2C386BFB-726C-E605-EB03-2169402D9F67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50;p12">
                <a:extLst>
                  <a:ext uri="{FF2B5EF4-FFF2-40B4-BE49-F238E27FC236}">
                    <a16:creationId xmlns:a16="http://schemas.microsoft.com/office/drawing/2014/main" id="{5829475B-4AC5-BB78-33DB-CE7A430A7C41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51;p12">
                <a:extLst>
                  <a:ext uri="{FF2B5EF4-FFF2-40B4-BE49-F238E27FC236}">
                    <a16:creationId xmlns:a16="http://schemas.microsoft.com/office/drawing/2014/main" id="{8775D726-0091-F2B2-50E1-039D912A82E5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52;p12">
                <a:extLst>
                  <a:ext uri="{FF2B5EF4-FFF2-40B4-BE49-F238E27FC236}">
                    <a16:creationId xmlns:a16="http://schemas.microsoft.com/office/drawing/2014/main" id="{429ED413-3A39-6A69-8F67-3BAF056CF9BE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53;p12">
                <a:extLst>
                  <a:ext uri="{FF2B5EF4-FFF2-40B4-BE49-F238E27FC236}">
                    <a16:creationId xmlns:a16="http://schemas.microsoft.com/office/drawing/2014/main" id="{8359FDC8-E1A2-3C90-AF21-80A320BF7385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54;p12">
                <a:extLst>
                  <a:ext uri="{FF2B5EF4-FFF2-40B4-BE49-F238E27FC236}">
                    <a16:creationId xmlns:a16="http://schemas.microsoft.com/office/drawing/2014/main" id="{2769F500-2E56-26CF-1D71-D54D79CA210A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55;p12">
                <a:extLst>
                  <a:ext uri="{FF2B5EF4-FFF2-40B4-BE49-F238E27FC236}">
                    <a16:creationId xmlns:a16="http://schemas.microsoft.com/office/drawing/2014/main" id="{9FA3F9DF-EB56-D0ED-BF3C-8F05105C1A6E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56;p12">
                <a:extLst>
                  <a:ext uri="{FF2B5EF4-FFF2-40B4-BE49-F238E27FC236}">
                    <a16:creationId xmlns:a16="http://schemas.microsoft.com/office/drawing/2014/main" id="{DEC9F103-AB88-55E8-E4CE-771E59420DFB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57;p12">
                <a:extLst>
                  <a:ext uri="{FF2B5EF4-FFF2-40B4-BE49-F238E27FC236}">
                    <a16:creationId xmlns:a16="http://schemas.microsoft.com/office/drawing/2014/main" id="{94C644AD-B476-4EF7-3F83-F76D56EA0C0B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58;p12">
                <a:extLst>
                  <a:ext uri="{FF2B5EF4-FFF2-40B4-BE49-F238E27FC236}">
                    <a16:creationId xmlns:a16="http://schemas.microsoft.com/office/drawing/2014/main" id="{6D264308-5FB7-3531-B7F4-9F6EC2C0B213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59;p12">
                <a:extLst>
                  <a:ext uri="{FF2B5EF4-FFF2-40B4-BE49-F238E27FC236}">
                    <a16:creationId xmlns:a16="http://schemas.microsoft.com/office/drawing/2014/main" id="{93CBFB6B-87AC-25FE-8226-642400DC159E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60;p12">
                <a:extLst>
                  <a:ext uri="{FF2B5EF4-FFF2-40B4-BE49-F238E27FC236}">
                    <a16:creationId xmlns:a16="http://schemas.microsoft.com/office/drawing/2014/main" id="{5727E71B-F079-212A-D8B6-C885C8AA485E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61;p12">
                <a:extLst>
                  <a:ext uri="{FF2B5EF4-FFF2-40B4-BE49-F238E27FC236}">
                    <a16:creationId xmlns:a16="http://schemas.microsoft.com/office/drawing/2014/main" id="{2C41A02F-F3E6-B494-EC59-C481A7FD66D8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62;p12">
                <a:extLst>
                  <a:ext uri="{FF2B5EF4-FFF2-40B4-BE49-F238E27FC236}">
                    <a16:creationId xmlns:a16="http://schemas.microsoft.com/office/drawing/2014/main" id="{022A11E2-3EB9-205C-FBE1-DDF33CBFA5ED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163;p12">
                <a:extLst>
                  <a:ext uri="{FF2B5EF4-FFF2-40B4-BE49-F238E27FC236}">
                    <a16:creationId xmlns:a16="http://schemas.microsoft.com/office/drawing/2014/main" id="{B39A2D04-BD93-2E4E-83C4-206CE606D52B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64;p12">
                <a:extLst>
                  <a:ext uri="{FF2B5EF4-FFF2-40B4-BE49-F238E27FC236}">
                    <a16:creationId xmlns:a16="http://schemas.microsoft.com/office/drawing/2014/main" id="{7CFABDA6-B906-4B10-FB99-8552050AF51B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65;p12">
                <a:extLst>
                  <a:ext uri="{FF2B5EF4-FFF2-40B4-BE49-F238E27FC236}">
                    <a16:creationId xmlns:a16="http://schemas.microsoft.com/office/drawing/2014/main" id="{119E19C8-8CAD-8959-1214-13D7C1B210CB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66;p12">
                <a:extLst>
                  <a:ext uri="{FF2B5EF4-FFF2-40B4-BE49-F238E27FC236}">
                    <a16:creationId xmlns:a16="http://schemas.microsoft.com/office/drawing/2014/main" id="{F466B4A4-6CCD-BDB3-8501-D051784D4816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67;p12">
                <a:extLst>
                  <a:ext uri="{FF2B5EF4-FFF2-40B4-BE49-F238E27FC236}">
                    <a16:creationId xmlns:a16="http://schemas.microsoft.com/office/drawing/2014/main" id="{58019E70-4731-FEBF-C910-675E80390627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68;p12">
                <a:extLst>
                  <a:ext uri="{FF2B5EF4-FFF2-40B4-BE49-F238E27FC236}">
                    <a16:creationId xmlns:a16="http://schemas.microsoft.com/office/drawing/2014/main" id="{07715615-CE31-DC14-96B2-135C9757001F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69;p12">
                <a:extLst>
                  <a:ext uri="{FF2B5EF4-FFF2-40B4-BE49-F238E27FC236}">
                    <a16:creationId xmlns:a16="http://schemas.microsoft.com/office/drawing/2014/main" id="{0D8E383B-2150-70B3-FC7A-88CEB7A3E4DB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70;p12">
                <a:extLst>
                  <a:ext uri="{FF2B5EF4-FFF2-40B4-BE49-F238E27FC236}">
                    <a16:creationId xmlns:a16="http://schemas.microsoft.com/office/drawing/2014/main" id="{7A34706A-26F2-EC66-C1DF-2D9F717405E5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71;p12">
                <a:extLst>
                  <a:ext uri="{FF2B5EF4-FFF2-40B4-BE49-F238E27FC236}">
                    <a16:creationId xmlns:a16="http://schemas.microsoft.com/office/drawing/2014/main" id="{57AD40B0-A39E-B470-43F8-A88C4CD9D171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172;p12">
              <a:extLst>
                <a:ext uri="{FF2B5EF4-FFF2-40B4-BE49-F238E27FC236}">
                  <a16:creationId xmlns:a16="http://schemas.microsoft.com/office/drawing/2014/main" id="{54C0C7B1-C4E3-1F3B-9D86-E1394A18653C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73;p12">
              <a:extLst>
                <a:ext uri="{FF2B5EF4-FFF2-40B4-BE49-F238E27FC236}">
                  <a16:creationId xmlns:a16="http://schemas.microsoft.com/office/drawing/2014/main" id="{215B0492-36BC-DFA9-1F49-346606347DDF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4;p12">
              <a:extLst>
                <a:ext uri="{FF2B5EF4-FFF2-40B4-BE49-F238E27FC236}">
                  <a16:creationId xmlns:a16="http://schemas.microsoft.com/office/drawing/2014/main" id="{B3688F49-CFDD-0440-2EA2-5DEED27925D1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75;p12">
              <a:extLst>
                <a:ext uri="{FF2B5EF4-FFF2-40B4-BE49-F238E27FC236}">
                  <a16:creationId xmlns:a16="http://schemas.microsoft.com/office/drawing/2014/main" id="{5AE0C7A3-B393-F97F-B79F-EBA2A8D1DAF7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6;p12">
              <a:extLst>
                <a:ext uri="{FF2B5EF4-FFF2-40B4-BE49-F238E27FC236}">
                  <a16:creationId xmlns:a16="http://schemas.microsoft.com/office/drawing/2014/main" id="{B0394CC3-11E2-6A7A-1AC6-662A74666F14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7;p12">
              <a:extLst>
                <a:ext uri="{FF2B5EF4-FFF2-40B4-BE49-F238E27FC236}">
                  <a16:creationId xmlns:a16="http://schemas.microsoft.com/office/drawing/2014/main" id="{3AA8F534-9306-F8A0-C37B-2F15E35BC5D8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8;p12">
              <a:extLst>
                <a:ext uri="{FF2B5EF4-FFF2-40B4-BE49-F238E27FC236}">
                  <a16:creationId xmlns:a16="http://schemas.microsoft.com/office/drawing/2014/main" id="{F5C1C776-30E5-DCC0-C856-83917F473585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9;p12">
              <a:extLst>
                <a:ext uri="{FF2B5EF4-FFF2-40B4-BE49-F238E27FC236}">
                  <a16:creationId xmlns:a16="http://schemas.microsoft.com/office/drawing/2014/main" id="{34744601-4FF2-D4BC-AF48-5B945CEED9AE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0;p12">
              <a:extLst>
                <a:ext uri="{FF2B5EF4-FFF2-40B4-BE49-F238E27FC236}">
                  <a16:creationId xmlns:a16="http://schemas.microsoft.com/office/drawing/2014/main" id="{BF855C0A-B593-BB49-2774-03D421D0C716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1;p12">
              <a:extLst>
                <a:ext uri="{FF2B5EF4-FFF2-40B4-BE49-F238E27FC236}">
                  <a16:creationId xmlns:a16="http://schemas.microsoft.com/office/drawing/2014/main" id="{5005AF35-6916-AD60-301C-3D31D6200E90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2;p12">
              <a:extLst>
                <a:ext uri="{FF2B5EF4-FFF2-40B4-BE49-F238E27FC236}">
                  <a16:creationId xmlns:a16="http://schemas.microsoft.com/office/drawing/2014/main" id="{34B3AD3A-E6F5-B244-DA77-28107032AD52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3;p12">
              <a:extLst>
                <a:ext uri="{FF2B5EF4-FFF2-40B4-BE49-F238E27FC236}">
                  <a16:creationId xmlns:a16="http://schemas.microsoft.com/office/drawing/2014/main" id="{CA4FEF8B-1EB5-8F9C-6BB4-69C5BE6EEDCC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84;p12">
              <a:extLst>
                <a:ext uri="{FF2B5EF4-FFF2-40B4-BE49-F238E27FC236}">
                  <a16:creationId xmlns:a16="http://schemas.microsoft.com/office/drawing/2014/main" id="{D25289AB-E29F-BDCA-368E-147CF4252DFF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5;p12">
              <a:extLst>
                <a:ext uri="{FF2B5EF4-FFF2-40B4-BE49-F238E27FC236}">
                  <a16:creationId xmlns:a16="http://schemas.microsoft.com/office/drawing/2014/main" id="{6C6FE57E-4F32-976D-6216-FAE9DB02CE7C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6;p12">
              <a:extLst>
                <a:ext uri="{FF2B5EF4-FFF2-40B4-BE49-F238E27FC236}">
                  <a16:creationId xmlns:a16="http://schemas.microsoft.com/office/drawing/2014/main" id="{03A1905F-9D1B-9598-FDA7-49940A0983D6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7;p12">
              <a:extLst>
                <a:ext uri="{FF2B5EF4-FFF2-40B4-BE49-F238E27FC236}">
                  <a16:creationId xmlns:a16="http://schemas.microsoft.com/office/drawing/2014/main" id="{3226821D-8772-011F-B303-FA2291FD9B4E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8;p12">
              <a:extLst>
                <a:ext uri="{FF2B5EF4-FFF2-40B4-BE49-F238E27FC236}">
                  <a16:creationId xmlns:a16="http://schemas.microsoft.com/office/drawing/2014/main" id="{DDAFAB62-1299-01CB-3EE7-35E11E83BD01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9;p12">
              <a:extLst>
                <a:ext uri="{FF2B5EF4-FFF2-40B4-BE49-F238E27FC236}">
                  <a16:creationId xmlns:a16="http://schemas.microsoft.com/office/drawing/2014/main" id="{14F73C62-EE00-4CFC-F820-0F61AD585054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0;p12">
              <a:extLst>
                <a:ext uri="{FF2B5EF4-FFF2-40B4-BE49-F238E27FC236}">
                  <a16:creationId xmlns:a16="http://schemas.microsoft.com/office/drawing/2014/main" id="{4DEACE2A-0802-CC2A-5253-D76667F39BDB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1;p12">
              <a:extLst>
                <a:ext uri="{FF2B5EF4-FFF2-40B4-BE49-F238E27FC236}">
                  <a16:creationId xmlns:a16="http://schemas.microsoft.com/office/drawing/2014/main" id="{A11661BF-8CA1-6331-B691-12D8B5055DAC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92;p12">
              <a:extLst>
                <a:ext uri="{FF2B5EF4-FFF2-40B4-BE49-F238E27FC236}">
                  <a16:creationId xmlns:a16="http://schemas.microsoft.com/office/drawing/2014/main" id="{31F05961-9181-E0B8-F0D1-9F0B09B3F437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3;p12">
              <a:extLst>
                <a:ext uri="{FF2B5EF4-FFF2-40B4-BE49-F238E27FC236}">
                  <a16:creationId xmlns:a16="http://schemas.microsoft.com/office/drawing/2014/main" id="{EC0CD147-D254-DE62-15AC-F4CA07F65B61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4;p12">
              <a:extLst>
                <a:ext uri="{FF2B5EF4-FFF2-40B4-BE49-F238E27FC236}">
                  <a16:creationId xmlns:a16="http://schemas.microsoft.com/office/drawing/2014/main" id="{85C89792-6230-CAF0-1889-B660C2607B67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95;p12">
              <a:extLst>
                <a:ext uri="{FF2B5EF4-FFF2-40B4-BE49-F238E27FC236}">
                  <a16:creationId xmlns:a16="http://schemas.microsoft.com/office/drawing/2014/main" id="{365CCE3D-FA63-0950-846C-D0A3FF6D42EB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6;p12">
              <a:extLst>
                <a:ext uri="{FF2B5EF4-FFF2-40B4-BE49-F238E27FC236}">
                  <a16:creationId xmlns:a16="http://schemas.microsoft.com/office/drawing/2014/main" id="{6C725B25-5043-386C-980B-CDC41CC18AAB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7;p12">
              <a:extLst>
                <a:ext uri="{FF2B5EF4-FFF2-40B4-BE49-F238E27FC236}">
                  <a16:creationId xmlns:a16="http://schemas.microsoft.com/office/drawing/2014/main" id="{986E60C2-2D81-6A45-F380-961E84845BA0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8;p12">
              <a:extLst>
                <a:ext uri="{FF2B5EF4-FFF2-40B4-BE49-F238E27FC236}">
                  <a16:creationId xmlns:a16="http://schemas.microsoft.com/office/drawing/2014/main" id="{36D7B97D-C3E0-43BF-E23E-A9C801366EED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9;p12">
              <a:extLst>
                <a:ext uri="{FF2B5EF4-FFF2-40B4-BE49-F238E27FC236}">
                  <a16:creationId xmlns:a16="http://schemas.microsoft.com/office/drawing/2014/main" id="{1B8F9F7E-FD15-ED9B-C8EC-92B3468673DA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;p12">
              <a:extLst>
                <a:ext uri="{FF2B5EF4-FFF2-40B4-BE49-F238E27FC236}">
                  <a16:creationId xmlns:a16="http://schemas.microsoft.com/office/drawing/2014/main" id="{6A83965B-03B2-C9CB-3F67-CD4A05ED167E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1;p12">
              <a:extLst>
                <a:ext uri="{FF2B5EF4-FFF2-40B4-BE49-F238E27FC236}">
                  <a16:creationId xmlns:a16="http://schemas.microsoft.com/office/drawing/2014/main" id="{A9161D12-A627-6580-B391-88FA69C3506E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2;p12">
              <a:extLst>
                <a:ext uri="{FF2B5EF4-FFF2-40B4-BE49-F238E27FC236}">
                  <a16:creationId xmlns:a16="http://schemas.microsoft.com/office/drawing/2014/main" id="{9ED47986-C9E0-8B13-9216-A246880AC191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203;p12">
              <a:extLst>
                <a:ext uri="{FF2B5EF4-FFF2-40B4-BE49-F238E27FC236}">
                  <a16:creationId xmlns:a16="http://schemas.microsoft.com/office/drawing/2014/main" id="{08F89424-E0E3-16DC-DDB9-C80C23F43164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431" name="Google Shape;204;p12">
                <a:extLst>
                  <a:ext uri="{FF2B5EF4-FFF2-40B4-BE49-F238E27FC236}">
                    <a16:creationId xmlns:a16="http://schemas.microsoft.com/office/drawing/2014/main" id="{22AF2563-2F2F-AF2A-4D4B-973C55FD32A0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05;p12">
                <a:extLst>
                  <a:ext uri="{FF2B5EF4-FFF2-40B4-BE49-F238E27FC236}">
                    <a16:creationId xmlns:a16="http://schemas.microsoft.com/office/drawing/2014/main" id="{C6393433-056F-D3A6-83CE-4766A8786DF3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06;p12">
                <a:extLst>
                  <a:ext uri="{FF2B5EF4-FFF2-40B4-BE49-F238E27FC236}">
                    <a16:creationId xmlns:a16="http://schemas.microsoft.com/office/drawing/2014/main" id="{62D35587-81D2-4BFF-9A87-8B71FEA1BF22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07;p12">
                <a:extLst>
                  <a:ext uri="{FF2B5EF4-FFF2-40B4-BE49-F238E27FC236}">
                    <a16:creationId xmlns:a16="http://schemas.microsoft.com/office/drawing/2014/main" id="{AE76253D-5D0C-BCE2-6628-8B298253456D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08;p12">
                <a:extLst>
                  <a:ext uri="{FF2B5EF4-FFF2-40B4-BE49-F238E27FC236}">
                    <a16:creationId xmlns:a16="http://schemas.microsoft.com/office/drawing/2014/main" id="{F55D7D9C-D40C-CD93-EE58-3047746AD72E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09;p12">
                <a:extLst>
                  <a:ext uri="{FF2B5EF4-FFF2-40B4-BE49-F238E27FC236}">
                    <a16:creationId xmlns:a16="http://schemas.microsoft.com/office/drawing/2014/main" id="{E8A27ADC-D7E8-9463-B05E-BC310CC504EE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10;p12">
                <a:extLst>
                  <a:ext uri="{FF2B5EF4-FFF2-40B4-BE49-F238E27FC236}">
                    <a16:creationId xmlns:a16="http://schemas.microsoft.com/office/drawing/2014/main" id="{99B56E38-4F30-B87D-F87D-B8B0ABBABC8E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11;p12">
                <a:extLst>
                  <a:ext uri="{FF2B5EF4-FFF2-40B4-BE49-F238E27FC236}">
                    <a16:creationId xmlns:a16="http://schemas.microsoft.com/office/drawing/2014/main" id="{4E094BDA-DF2B-46EF-756E-7D21AFB91751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12;p12">
                <a:extLst>
                  <a:ext uri="{FF2B5EF4-FFF2-40B4-BE49-F238E27FC236}">
                    <a16:creationId xmlns:a16="http://schemas.microsoft.com/office/drawing/2014/main" id="{EAD663B6-BFC0-B764-0608-F0629599677E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13;p12">
                <a:extLst>
                  <a:ext uri="{FF2B5EF4-FFF2-40B4-BE49-F238E27FC236}">
                    <a16:creationId xmlns:a16="http://schemas.microsoft.com/office/drawing/2014/main" id="{F8FFE802-D37B-C970-1D9F-08E188733C99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14;p12">
                <a:extLst>
                  <a:ext uri="{FF2B5EF4-FFF2-40B4-BE49-F238E27FC236}">
                    <a16:creationId xmlns:a16="http://schemas.microsoft.com/office/drawing/2014/main" id="{620E5BC9-310E-FFC8-879F-410AA8803BCD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15;p12">
                <a:extLst>
                  <a:ext uri="{FF2B5EF4-FFF2-40B4-BE49-F238E27FC236}">
                    <a16:creationId xmlns:a16="http://schemas.microsoft.com/office/drawing/2014/main" id="{3789BEC7-59F3-86D8-158B-25B925602CDB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216;p12">
                <a:extLst>
                  <a:ext uri="{FF2B5EF4-FFF2-40B4-BE49-F238E27FC236}">
                    <a16:creationId xmlns:a16="http://schemas.microsoft.com/office/drawing/2014/main" id="{8179D09F-0E64-C151-EB56-1057BEE0CCD8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217;p12">
                <a:extLst>
                  <a:ext uri="{FF2B5EF4-FFF2-40B4-BE49-F238E27FC236}">
                    <a16:creationId xmlns:a16="http://schemas.microsoft.com/office/drawing/2014/main" id="{8675F3F3-2B79-9425-0755-9F3C940A10C1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218;p12">
                <a:extLst>
                  <a:ext uri="{FF2B5EF4-FFF2-40B4-BE49-F238E27FC236}">
                    <a16:creationId xmlns:a16="http://schemas.microsoft.com/office/drawing/2014/main" id="{17D4D4FD-F106-41C9-7D19-D732AE7FDEB6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219;p12">
                <a:extLst>
                  <a:ext uri="{FF2B5EF4-FFF2-40B4-BE49-F238E27FC236}">
                    <a16:creationId xmlns:a16="http://schemas.microsoft.com/office/drawing/2014/main" id="{BBBD34BB-496D-A26E-C643-6F47D231F625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220;p12">
                <a:extLst>
                  <a:ext uri="{FF2B5EF4-FFF2-40B4-BE49-F238E27FC236}">
                    <a16:creationId xmlns:a16="http://schemas.microsoft.com/office/drawing/2014/main" id="{41D024F1-9E21-328D-9F61-7BF78B7FDC3F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21;p12">
              <a:extLst>
                <a:ext uri="{FF2B5EF4-FFF2-40B4-BE49-F238E27FC236}">
                  <a16:creationId xmlns:a16="http://schemas.microsoft.com/office/drawing/2014/main" id="{C03C85F8-7D3D-A25B-2000-91FDC4F0EDC0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378" name="Google Shape;222;p12">
                <a:extLst>
                  <a:ext uri="{FF2B5EF4-FFF2-40B4-BE49-F238E27FC236}">
                    <a16:creationId xmlns:a16="http://schemas.microsoft.com/office/drawing/2014/main" id="{19FBFF4E-9270-2F22-7EE0-FCC699BFE23B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23;p12">
                <a:extLst>
                  <a:ext uri="{FF2B5EF4-FFF2-40B4-BE49-F238E27FC236}">
                    <a16:creationId xmlns:a16="http://schemas.microsoft.com/office/drawing/2014/main" id="{07B78EC3-C54C-385C-D980-59A2BB342DE0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24;p12">
                <a:extLst>
                  <a:ext uri="{FF2B5EF4-FFF2-40B4-BE49-F238E27FC236}">
                    <a16:creationId xmlns:a16="http://schemas.microsoft.com/office/drawing/2014/main" id="{ACB44654-A0EC-B99F-7A02-C04EDB447400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25;p12">
                <a:extLst>
                  <a:ext uri="{FF2B5EF4-FFF2-40B4-BE49-F238E27FC236}">
                    <a16:creationId xmlns:a16="http://schemas.microsoft.com/office/drawing/2014/main" id="{0124E805-E60E-9E4A-5E4F-323C196D82D6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26;p12">
                <a:extLst>
                  <a:ext uri="{FF2B5EF4-FFF2-40B4-BE49-F238E27FC236}">
                    <a16:creationId xmlns:a16="http://schemas.microsoft.com/office/drawing/2014/main" id="{BAFE208C-EAA6-705E-7CE5-13A63452F6F2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27;p12">
                <a:extLst>
                  <a:ext uri="{FF2B5EF4-FFF2-40B4-BE49-F238E27FC236}">
                    <a16:creationId xmlns:a16="http://schemas.microsoft.com/office/drawing/2014/main" id="{A9BA57AF-7A83-3893-5AD3-AB5D8F4A7184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28;p12">
                <a:extLst>
                  <a:ext uri="{FF2B5EF4-FFF2-40B4-BE49-F238E27FC236}">
                    <a16:creationId xmlns:a16="http://schemas.microsoft.com/office/drawing/2014/main" id="{ED73E172-838C-005C-EF03-BA30F7FF1C56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29;p12">
                <a:extLst>
                  <a:ext uri="{FF2B5EF4-FFF2-40B4-BE49-F238E27FC236}">
                    <a16:creationId xmlns:a16="http://schemas.microsoft.com/office/drawing/2014/main" id="{94DF5CDA-68A7-AB7D-25EA-E35131A5AA10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30;p12">
                <a:extLst>
                  <a:ext uri="{FF2B5EF4-FFF2-40B4-BE49-F238E27FC236}">
                    <a16:creationId xmlns:a16="http://schemas.microsoft.com/office/drawing/2014/main" id="{0B2BE205-3AAD-63D6-6C43-4E80B4F3C4E9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31;p12">
                <a:extLst>
                  <a:ext uri="{FF2B5EF4-FFF2-40B4-BE49-F238E27FC236}">
                    <a16:creationId xmlns:a16="http://schemas.microsoft.com/office/drawing/2014/main" id="{C654D0D9-3807-DA4E-BB50-97C87D5DD2FF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32;p12">
                <a:extLst>
                  <a:ext uri="{FF2B5EF4-FFF2-40B4-BE49-F238E27FC236}">
                    <a16:creationId xmlns:a16="http://schemas.microsoft.com/office/drawing/2014/main" id="{5F05B5CE-1DBE-AAA9-6193-62CBEE9B7E99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33;p12">
                <a:extLst>
                  <a:ext uri="{FF2B5EF4-FFF2-40B4-BE49-F238E27FC236}">
                    <a16:creationId xmlns:a16="http://schemas.microsoft.com/office/drawing/2014/main" id="{265E7911-8904-D00F-BC95-60FE227865DC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34;p12">
                <a:extLst>
                  <a:ext uri="{FF2B5EF4-FFF2-40B4-BE49-F238E27FC236}">
                    <a16:creationId xmlns:a16="http://schemas.microsoft.com/office/drawing/2014/main" id="{CFE02779-5140-36CF-F190-5376B2D50933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35;p12">
                <a:extLst>
                  <a:ext uri="{FF2B5EF4-FFF2-40B4-BE49-F238E27FC236}">
                    <a16:creationId xmlns:a16="http://schemas.microsoft.com/office/drawing/2014/main" id="{ADFDFE4E-8E2B-A477-A9C5-E3319786DDD7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36;p12">
                <a:extLst>
                  <a:ext uri="{FF2B5EF4-FFF2-40B4-BE49-F238E27FC236}">
                    <a16:creationId xmlns:a16="http://schemas.microsoft.com/office/drawing/2014/main" id="{A8138E4C-0BF3-3D1F-B351-2BB8B9BAD955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37;p12">
                <a:extLst>
                  <a:ext uri="{FF2B5EF4-FFF2-40B4-BE49-F238E27FC236}">
                    <a16:creationId xmlns:a16="http://schemas.microsoft.com/office/drawing/2014/main" id="{CD97F951-E3FA-194B-9A44-6ABBB9004F37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38;p12">
                <a:extLst>
                  <a:ext uri="{FF2B5EF4-FFF2-40B4-BE49-F238E27FC236}">
                    <a16:creationId xmlns:a16="http://schemas.microsoft.com/office/drawing/2014/main" id="{1C4377DB-0BDF-5254-D7D3-039BD4BEB293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39;p12">
                <a:extLst>
                  <a:ext uri="{FF2B5EF4-FFF2-40B4-BE49-F238E27FC236}">
                    <a16:creationId xmlns:a16="http://schemas.microsoft.com/office/drawing/2014/main" id="{B265982C-2D36-7EB7-3A16-381D1F6EBBE9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40;p12">
                <a:extLst>
                  <a:ext uri="{FF2B5EF4-FFF2-40B4-BE49-F238E27FC236}">
                    <a16:creationId xmlns:a16="http://schemas.microsoft.com/office/drawing/2014/main" id="{A7B7D102-ACB9-6FB3-8D7B-304B4C975B06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41;p12">
                <a:extLst>
                  <a:ext uri="{FF2B5EF4-FFF2-40B4-BE49-F238E27FC236}">
                    <a16:creationId xmlns:a16="http://schemas.microsoft.com/office/drawing/2014/main" id="{82D22340-B4B3-5CC1-003B-A2770AF1527E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42;p12">
                <a:extLst>
                  <a:ext uri="{FF2B5EF4-FFF2-40B4-BE49-F238E27FC236}">
                    <a16:creationId xmlns:a16="http://schemas.microsoft.com/office/drawing/2014/main" id="{E90C094E-655A-D28B-C0B2-686F6CD859D1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43;p12">
                <a:extLst>
                  <a:ext uri="{FF2B5EF4-FFF2-40B4-BE49-F238E27FC236}">
                    <a16:creationId xmlns:a16="http://schemas.microsoft.com/office/drawing/2014/main" id="{D8D65EE7-F48F-DC28-7161-085D50D39AF4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44;p12">
                <a:extLst>
                  <a:ext uri="{FF2B5EF4-FFF2-40B4-BE49-F238E27FC236}">
                    <a16:creationId xmlns:a16="http://schemas.microsoft.com/office/drawing/2014/main" id="{29ACC5AA-1AA7-1040-F6D8-E4BEA059D6AF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45;p12">
                <a:extLst>
                  <a:ext uri="{FF2B5EF4-FFF2-40B4-BE49-F238E27FC236}">
                    <a16:creationId xmlns:a16="http://schemas.microsoft.com/office/drawing/2014/main" id="{BE9A1149-D135-7F69-3C84-B54F3C830E5C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46;p12">
                <a:extLst>
                  <a:ext uri="{FF2B5EF4-FFF2-40B4-BE49-F238E27FC236}">
                    <a16:creationId xmlns:a16="http://schemas.microsoft.com/office/drawing/2014/main" id="{144C0F58-ADD9-CE8E-AF58-AD7326148A50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47;p12">
                <a:extLst>
                  <a:ext uri="{FF2B5EF4-FFF2-40B4-BE49-F238E27FC236}">
                    <a16:creationId xmlns:a16="http://schemas.microsoft.com/office/drawing/2014/main" id="{67A6B409-B240-5C8D-339A-6F621FE489C9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48;p12">
                <a:extLst>
                  <a:ext uri="{FF2B5EF4-FFF2-40B4-BE49-F238E27FC236}">
                    <a16:creationId xmlns:a16="http://schemas.microsoft.com/office/drawing/2014/main" id="{441A72E3-86E9-461E-DE4D-479AC2724288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49;p12">
                <a:extLst>
                  <a:ext uri="{FF2B5EF4-FFF2-40B4-BE49-F238E27FC236}">
                    <a16:creationId xmlns:a16="http://schemas.microsoft.com/office/drawing/2014/main" id="{C40F3D6B-A985-030A-11B3-79135584C6A4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50;p12">
                <a:extLst>
                  <a:ext uri="{FF2B5EF4-FFF2-40B4-BE49-F238E27FC236}">
                    <a16:creationId xmlns:a16="http://schemas.microsoft.com/office/drawing/2014/main" id="{AFDD9C89-519B-859E-1E07-7F27EAF1166A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51;p12">
                <a:extLst>
                  <a:ext uri="{FF2B5EF4-FFF2-40B4-BE49-F238E27FC236}">
                    <a16:creationId xmlns:a16="http://schemas.microsoft.com/office/drawing/2014/main" id="{CE59102C-F1E6-B472-E061-9B9FDD4E5F3F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52;p12">
                <a:extLst>
                  <a:ext uri="{FF2B5EF4-FFF2-40B4-BE49-F238E27FC236}">
                    <a16:creationId xmlns:a16="http://schemas.microsoft.com/office/drawing/2014/main" id="{FC6F9FAC-556A-A20A-6CA7-21618A4E5E67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" name="Google Shape;253;p12">
              <a:extLst>
                <a:ext uri="{FF2B5EF4-FFF2-40B4-BE49-F238E27FC236}">
                  <a16:creationId xmlns:a16="http://schemas.microsoft.com/office/drawing/2014/main" id="{43E89004-5BAD-1B8D-59BC-FD8FB3A3B87A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54;p12">
              <a:extLst>
                <a:ext uri="{FF2B5EF4-FFF2-40B4-BE49-F238E27FC236}">
                  <a16:creationId xmlns:a16="http://schemas.microsoft.com/office/drawing/2014/main" id="{4D565938-A6FA-B149-29FA-921C3A25F342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55;p12">
              <a:extLst>
                <a:ext uri="{FF2B5EF4-FFF2-40B4-BE49-F238E27FC236}">
                  <a16:creationId xmlns:a16="http://schemas.microsoft.com/office/drawing/2014/main" id="{0E73787A-5252-5E97-EBE3-6C0E18162614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56;p12">
              <a:extLst>
                <a:ext uri="{FF2B5EF4-FFF2-40B4-BE49-F238E27FC236}">
                  <a16:creationId xmlns:a16="http://schemas.microsoft.com/office/drawing/2014/main" id="{1BD92656-ACA8-ADDB-DB07-ADE6218F9FB2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57;p12">
              <a:extLst>
                <a:ext uri="{FF2B5EF4-FFF2-40B4-BE49-F238E27FC236}">
                  <a16:creationId xmlns:a16="http://schemas.microsoft.com/office/drawing/2014/main" id="{870B3BC7-F9E1-07C9-7506-6402FED210B5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58;p12">
              <a:extLst>
                <a:ext uri="{FF2B5EF4-FFF2-40B4-BE49-F238E27FC236}">
                  <a16:creationId xmlns:a16="http://schemas.microsoft.com/office/drawing/2014/main" id="{1AE466DB-1108-7DA1-4D84-C282C1A31CAC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59;p12">
              <a:extLst>
                <a:ext uri="{FF2B5EF4-FFF2-40B4-BE49-F238E27FC236}">
                  <a16:creationId xmlns:a16="http://schemas.microsoft.com/office/drawing/2014/main" id="{FF058B10-191D-8A0B-6DFD-41E43E5A8221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60;p12">
              <a:extLst>
                <a:ext uri="{FF2B5EF4-FFF2-40B4-BE49-F238E27FC236}">
                  <a16:creationId xmlns:a16="http://schemas.microsoft.com/office/drawing/2014/main" id="{89C8DED2-834A-ACFE-DC32-ED2F1E72ECAC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61;p12">
              <a:extLst>
                <a:ext uri="{FF2B5EF4-FFF2-40B4-BE49-F238E27FC236}">
                  <a16:creationId xmlns:a16="http://schemas.microsoft.com/office/drawing/2014/main" id="{1FCA2B8C-6104-AED1-4973-9875BB5C84C4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62;p12">
              <a:extLst>
                <a:ext uri="{FF2B5EF4-FFF2-40B4-BE49-F238E27FC236}">
                  <a16:creationId xmlns:a16="http://schemas.microsoft.com/office/drawing/2014/main" id="{565AC66D-B5AC-C095-9FC0-7046CF9B8871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63;p12">
              <a:extLst>
                <a:ext uri="{FF2B5EF4-FFF2-40B4-BE49-F238E27FC236}">
                  <a16:creationId xmlns:a16="http://schemas.microsoft.com/office/drawing/2014/main" id="{6740224A-1D25-2E67-8FFE-07985AF7399D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64;p12">
              <a:extLst>
                <a:ext uri="{FF2B5EF4-FFF2-40B4-BE49-F238E27FC236}">
                  <a16:creationId xmlns:a16="http://schemas.microsoft.com/office/drawing/2014/main" id="{40D5461E-3922-7885-CC39-072B67A73250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65;p12">
              <a:extLst>
                <a:ext uri="{FF2B5EF4-FFF2-40B4-BE49-F238E27FC236}">
                  <a16:creationId xmlns:a16="http://schemas.microsoft.com/office/drawing/2014/main" id="{27D31347-E4DE-E87B-93C8-93C5A50706B6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66;p12">
              <a:extLst>
                <a:ext uri="{FF2B5EF4-FFF2-40B4-BE49-F238E27FC236}">
                  <a16:creationId xmlns:a16="http://schemas.microsoft.com/office/drawing/2014/main" id="{2C8EF685-33A4-B81D-91C9-0D5744B557E3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67;p12">
              <a:extLst>
                <a:ext uri="{FF2B5EF4-FFF2-40B4-BE49-F238E27FC236}">
                  <a16:creationId xmlns:a16="http://schemas.microsoft.com/office/drawing/2014/main" id="{0B607974-80E7-AFA9-24C7-2036EB209C1D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68;p12">
              <a:extLst>
                <a:ext uri="{FF2B5EF4-FFF2-40B4-BE49-F238E27FC236}">
                  <a16:creationId xmlns:a16="http://schemas.microsoft.com/office/drawing/2014/main" id="{61DB3B15-B81E-A330-FACC-F2BD343D87D3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69;p12">
              <a:extLst>
                <a:ext uri="{FF2B5EF4-FFF2-40B4-BE49-F238E27FC236}">
                  <a16:creationId xmlns:a16="http://schemas.microsoft.com/office/drawing/2014/main" id="{E5B82F45-CE93-51A4-C49B-E8776C2CEF65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70;p12">
              <a:extLst>
                <a:ext uri="{FF2B5EF4-FFF2-40B4-BE49-F238E27FC236}">
                  <a16:creationId xmlns:a16="http://schemas.microsoft.com/office/drawing/2014/main" id="{4D5FD0C1-0827-3145-66FE-753DEFEAD6D5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71;p12">
              <a:extLst>
                <a:ext uri="{FF2B5EF4-FFF2-40B4-BE49-F238E27FC236}">
                  <a16:creationId xmlns:a16="http://schemas.microsoft.com/office/drawing/2014/main" id="{40185B15-A46A-DB98-A340-355E9762C469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72;p12">
              <a:extLst>
                <a:ext uri="{FF2B5EF4-FFF2-40B4-BE49-F238E27FC236}">
                  <a16:creationId xmlns:a16="http://schemas.microsoft.com/office/drawing/2014/main" id="{F2B79D49-7F62-9EE8-09B0-744F5EF6220A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73;p12">
              <a:extLst>
                <a:ext uri="{FF2B5EF4-FFF2-40B4-BE49-F238E27FC236}">
                  <a16:creationId xmlns:a16="http://schemas.microsoft.com/office/drawing/2014/main" id="{8A5835E6-8CA8-22A2-602E-8F19A1D5343C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74;p12">
              <a:extLst>
                <a:ext uri="{FF2B5EF4-FFF2-40B4-BE49-F238E27FC236}">
                  <a16:creationId xmlns:a16="http://schemas.microsoft.com/office/drawing/2014/main" id="{4D12A087-9FEB-CF04-1043-2F77CB229040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75;p12">
              <a:extLst>
                <a:ext uri="{FF2B5EF4-FFF2-40B4-BE49-F238E27FC236}">
                  <a16:creationId xmlns:a16="http://schemas.microsoft.com/office/drawing/2014/main" id="{0938D6FC-8D14-075E-B262-F429F21DE5DC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76;p12">
              <a:extLst>
                <a:ext uri="{FF2B5EF4-FFF2-40B4-BE49-F238E27FC236}">
                  <a16:creationId xmlns:a16="http://schemas.microsoft.com/office/drawing/2014/main" id="{E316832C-84DB-03A7-48BA-1C0EDF7A3180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77;p12">
              <a:extLst>
                <a:ext uri="{FF2B5EF4-FFF2-40B4-BE49-F238E27FC236}">
                  <a16:creationId xmlns:a16="http://schemas.microsoft.com/office/drawing/2014/main" id="{3CC0DF7F-06D8-26DE-7962-3C0ED8A64D21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78;p12">
              <a:extLst>
                <a:ext uri="{FF2B5EF4-FFF2-40B4-BE49-F238E27FC236}">
                  <a16:creationId xmlns:a16="http://schemas.microsoft.com/office/drawing/2014/main" id="{5001D567-FE0F-C678-9369-E578DB54A240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279;p12">
              <a:extLst>
                <a:ext uri="{FF2B5EF4-FFF2-40B4-BE49-F238E27FC236}">
                  <a16:creationId xmlns:a16="http://schemas.microsoft.com/office/drawing/2014/main" id="{267134AF-24CE-523C-480E-0F2B0661F8ED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80;p12">
              <a:extLst>
                <a:ext uri="{FF2B5EF4-FFF2-40B4-BE49-F238E27FC236}">
                  <a16:creationId xmlns:a16="http://schemas.microsoft.com/office/drawing/2014/main" id="{7AB80FAE-0406-622B-3D47-09701FD0F618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81;p12">
              <a:extLst>
                <a:ext uri="{FF2B5EF4-FFF2-40B4-BE49-F238E27FC236}">
                  <a16:creationId xmlns:a16="http://schemas.microsoft.com/office/drawing/2014/main" id="{296E0694-E09D-3043-AF0C-F1D839A16CD3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82;p12">
              <a:extLst>
                <a:ext uri="{FF2B5EF4-FFF2-40B4-BE49-F238E27FC236}">
                  <a16:creationId xmlns:a16="http://schemas.microsoft.com/office/drawing/2014/main" id="{4939B1FC-01BB-1639-C0BA-A0BA3F01FC6D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83;p12">
              <a:extLst>
                <a:ext uri="{FF2B5EF4-FFF2-40B4-BE49-F238E27FC236}">
                  <a16:creationId xmlns:a16="http://schemas.microsoft.com/office/drawing/2014/main" id="{8B8A2B79-A8C2-68B6-13DE-486463ADA1C2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84;p12">
              <a:extLst>
                <a:ext uri="{FF2B5EF4-FFF2-40B4-BE49-F238E27FC236}">
                  <a16:creationId xmlns:a16="http://schemas.microsoft.com/office/drawing/2014/main" id="{049AC157-A7B6-EF9C-7E8A-AFE70B350CB9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85;p12">
              <a:extLst>
                <a:ext uri="{FF2B5EF4-FFF2-40B4-BE49-F238E27FC236}">
                  <a16:creationId xmlns:a16="http://schemas.microsoft.com/office/drawing/2014/main" id="{D434C229-2185-2230-16B1-1126BA008388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86;p12">
              <a:extLst>
                <a:ext uri="{FF2B5EF4-FFF2-40B4-BE49-F238E27FC236}">
                  <a16:creationId xmlns:a16="http://schemas.microsoft.com/office/drawing/2014/main" id="{5D104667-7B75-A11A-FDBB-952EF4DAFAEA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87;p12">
              <a:extLst>
                <a:ext uri="{FF2B5EF4-FFF2-40B4-BE49-F238E27FC236}">
                  <a16:creationId xmlns:a16="http://schemas.microsoft.com/office/drawing/2014/main" id="{E480EFF5-DBFE-6C9E-D06D-A86A3D4D0EEB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88;p12">
              <a:extLst>
                <a:ext uri="{FF2B5EF4-FFF2-40B4-BE49-F238E27FC236}">
                  <a16:creationId xmlns:a16="http://schemas.microsoft.com/office/drawing/2014/main" id="{458CE8D5-2F39-EF62-DF2F-5549A9F456DB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9" name="Google Shape;289;p12">
              <a:extLst>
                <a:ext uri="{FF2B5EF4-FFF2-40B4-BE49-F238E27FC236}">
                  <a16:creationId xmlns:a16="http://schemas.microsoft.com/office/drawing/2014/main" id="{6326398C-DED4-8684-769A-298101E2CA6C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73" name="Google Shape;290;p12">
                <a:extLst>
                  <a:ext uri="{FF2B5EF4-FFF2-40B4-BE49-F238E27FC236}">
                    <a16:creationId xmlns:a16="http://schemas.microsoft.com/office/drawing/2014/main" id="{0C752965-52B0-4B1C-0167-7EDD0AB7691B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91;p12">
                <a:extLst>
                  <a:ext uri="{FF2B5EF4-FFF2-40B4-BE49-F238E27FC236}">
                    <a16:creationId xmlns:a16="http://schemas.microsoft.com/office/drawing/2014/main" id="{E1A15A92-8DAE-1577-C9F3-0AF1BAAA7EB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92;p12">
                <a:extLst>
                  <a:ext uri="{FF2B5EF4-FFF2-40B4-BE49-F238E27FC236}">
                    <a16:creationId xmlns:a16="http://schemas.microsoft.com/office/drawing/2014/main" id="{FC5FEB37-5F2F-513A-B98B-56A867CF69AA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93;p12">
                <a:extLst>
                  <a:ext uri="{FF2B5EF4-FFF2-40B4-BE49-F238E27FC236}">
                    <a16:creationId xmlns:a16="http://schemas.microsoft.com/office/drawing/2014/main" id="{8FE2B754-2A43-10AC-41BE-78377CBA8F8C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94;p12">
                <a:extLst>
                  <a:ext uri="{FF2B5EF4-FFF2-40B4-BE49-F238E27FC236}">
                    <a16:creationId xmlns:a16="http://schemas.microsoft.com/office/drawing/2014/main" id="{5EEEAA30-A0F1-F680-006B-5EE2EA07C7D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295;p12">
              <a:extLst>
                <a:ext uri="{FF2B5EF4-FFF2-40B4-BE49-F238E27FC236}">
                  <a16:creationId xmlns:a16="http://schemas.microsoft.com/office/drawing/2014/main" id="{C9C3C77D-2662-471B-757E-DB882668009C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68" name="Google Shape;296;p12">
                <a:extLst>
                  <a:ext uri="{FF2B5EF4-FFF2-40B4-BE49-F238E27FC236}">
                    <a16:creationId xmlns:a16="http://schemas.microsoft.com/office/drawing/2014/main" id="{FD78FB6E-C0AC-4A18-A76E-62724C6ABE0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297;p12">
                <a:extLst>
                  <a:ext uri="{FF2B5EF4-FFF2-40B4-BE49-F238E27FC236}">
                    <a16:creationId xmlns:a16="http://schemas.microsoft.com/office/drawing/2014/main" id="{CB3DEBF0-62C4-5AD7-29DB-805338D9FA0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298;p12">
                <a:extLst>
                  <a:ext uri="{FF2B5EF4-FFF2-40B4-BE49-F238E27FC236}">
                    <a16:creationId xmlns:a16="http://schemas.microsoft.com/office/drawing/2014/main" id="{6EAD07A2-A88B-925F-6C35-CEB4E6603C0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99;p12">
                <a:extLst>
                  <a:ext uri="{FF2B5EF4-FFF2-40B4-BE49-F238E27FC236}">
                    <a16:creationId xmlns:a16="http://schemas.microsoft.com/office/drawing/2014/main" id="{A52E6513-BACE-67FA-B08D-5ECBC9010F1F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00;p12">
                <a:extLst>
                  <a:ext uri="{FF2B5EF4-FFF2-40B4-BE49-F238E27FC236}">
                    <a16:creationId xmlns:a16="http://schemas.microsoft.com/office/drawing/2014/main" id="{9A861312-B98B-0046-934F-FE16E23AF50F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1" name="Google Shape;301;p12">
              <a:extLst>
                <a:ext uri="{FF2B5EF4-FFF2-40B4-BE49-F238E27FC236}">
                  <a16:creationId xmlns:a16="http://schemas.microsoft.com/office/drawing/2014/main" id="{DAFAD061-266C-EE98-801A-D6DA472CBE12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02;p12">
              <a:extLst>
                <a:ext uri="{FF2B5EF4-FFF2-40B4-BE49-F238E27FC236}">
                  <a16:creationId xmlns:a16="http://schemas.microsoft.com/office/drawing/2014/main" id="{4EC143BC-02A2-6085-81F5-A66741862455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3" name="Google Shape;303;p12">
              <a:extLst>
                <a:ext uri="{FF2B5EF4-FFF2-40B4-BE49-F238E27FC236}">
                  <a16:creationId xmlns:a16="http://schemas.microsoft.com/office/drawing/2014/main" id="{CDD5F3A0-3135-570C-7E23-E9BF25C92A17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34" name="Google Shape;304;p12">
                <a:extLst>
                  <a:ext uri="{FF2B5EF4-FFF2-40B4-BE49-F238E27FC236}">
                    <a16:creationId xmlns:a16="http://schemas.microsoft.com/office/drawing/2014/main" id="{A9910D70-B092-144E-4D62-F1241225EBA9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05;p12">
                <a:extLst>
                  <a:ext uri="{FF2B5EF4-FFF2-40B4-BE49-F238E27FC236}">
                    <a16:creationId xmlns:a16="http://schemas.microsoft.com/office/drawing/2014/main" id="{142929EC-C7AA-7974-56AA-D62B3C805452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06;p12">
                <a:extLst>
                  <a:ext uri="{FF2B5EF4-FFF2-40B4-BE49-F238E27FC236}">
                    <a16:creationId xmlns:a16="http://schemas.microsoft.com/office/drawing/2014/main" id="{52F324B8-F197-E00C-6047-15234D9B31CF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07;p12">
                <a:extLst>
                  <a:ext uri="{FF2B5EF4-FFF2-40B4-BE49-F238E27FC236}">
                    <a16:creationId xmlns:a16="http://schemas.microsoft.com/office/drawing/2014/main" id="{3D8E1B8B-3360-578F-21D8-26C44245A1F0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08;p12">
                <a:extLst>
                  <a:ext uri="{FF2B5EF4-FFF2-40B4-BE49-F238E27FC236}">
                    <a16:creationId xmlns:a16="http://schemas.microsoft.com/office/drawing/2014/main" id="{AD87BB3E-D027-DABD-F883-C330EE41B3C8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09;p12">
                <a:extLst>
                  <a:ext uri="{FF2B5EF4-FFF2-40B4-BE49-F238E27FC236}">
                    <a16:creationId xmlns:a16="http://schemas.microsoft.com/office/drawing/2014/main" id="{02871B3C-4746-1C55-DBB0-2DAF7D743FF8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10;p12">
                <a:extLst>
                  <a:ext uri="{FF2B5EF4-FFF2-40B4-BE49-F238E27FC236}">
                    <a16:creationId xmlns:a16="http://schemas.microsoft.com/office/drawing/2014/main" id="{3908E6EC-0352-D5BB-34C6-7778C9EB3CD4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11;p12">
                <a:extLst>
                  <a:ext uri="{FF2B5EF4-FFF2-40B4-BE49-F238E27FC236}">
                    <a16:creationId xmlns:a16="http://schemas.microsoft.com/office/drawing/2014/main" id="{E32609C0-CE7E-6C0A-EB9A-9AEBD28489BB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12;p12">
                <a:extLst>
                  <a:ext uri="{FF2B5EF4-FFF2-40B4-BE49-F238E27FC236}">
                    <a16:creationId xmlns:a16="http://schemas.microsoft.com/office/drawing/2014/main" id="{3B134AF7-A365-7D48-F646-96CF3992F84F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13;p12">
                <a:extLst>
                  <a:ext uri="{FF2B5EF4-FFF2-40B4-BE49-F238E27FC236}">
                    <a16:creationId xmlns:a16="http://schemas.microsoft.com/office/drawing/2014/main" id="{E120B28F-471E-3173-9390-3E0F45710BB0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14;p12">
                <a:extLst>
                  <a:ext uri="{FF2B5EF4-FFF2-40B4-BE49-F238E27FC236}">
                    <a16:creationId xmlns:a16="http://schemas.microsoft.com/office/drawing/2014/main" id="{4F89A156-E31A-21F8-01A4-A2ADD1110D92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15;p12">
                <a:extLst>
                  <a:ext uri="{FF2B5EF4-FFF2-40B4-BE49-F238E27FC236}">
                    <a16:creationId xmlns:a16="http://schemas.microsoft.com/office/drawing/2014/main" id="{8F42C201-832C-B3DD-704D-D13E8E3C5F74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16;p12">
                <a:extLst>
                  <a:ext uri="{FF2B5EF4-FFF2-40B4-BE49-F238E27FC236}">
                    <a16:creationId xmlns:a16="http://schemas.microsoft.com/office/drawing/2014/main" id="{B329ED3E-BE04-1A7B-28BF-0989FFAA681C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17;p12">
                <a:extLst>
                  <a:ext uri="{FF2B5EF4-FFF2-40B4-BE49-F238E27FC236}">
                    <a16:creationId xmlns:a16="http://schemas.microsoft.com/office/drawing/2014/main" id="{EA374BA6-6E9B-24DC-3732-B622C052D9FC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18;p12">
                <a:extLst>
                  <a:ext uri="{FF2B5EF4-FFF2-40B4-BE49-F238E27FC236}">
                    <a16:creationId xmlns:a16="http://schemas.microsoft.com/office/drawing/2014/main" id="{6562818C-430A-AC95-ECB0-A5DAD027F559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19;p12">
                <a:extLst>
                  <a:ext uri="{FF2B5EF4-FFF2-40B4-BE49-F238E27FC236}">
                    <a16:creationId xmlns:a16="http://schemas.microsoft.com/office/drawing/2014/main" id="{A9CCBCFF-7845-2C55-833F-396D41A7F5B9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20;p12">
                <a:extLst>
                  <a:ext uri="{FF2B5EF4-FFF2-40B4-BE49-F238E27FC236}">
                    <a16:creationId xmlns:a16="http://schemas.microsoft.com/office/drawing/2014/main" id="{DEE46A70-6CE8-8838-30C0-68FC2872B641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21;p12">
                <a:extLst>
                  <a:ext uri="{FF2B5EF4-FFF2-40B4-BE49-F238E27FC236}">
                    <a16:creationId xmlns:a16="http://schemas.microsoft.com/office/drawing/2014/main" id="{AC00C539-83C8-5341-5A47-E88CF4C5BDA4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22;p12">
                <a:extLst>
                  <a:ext uri="{FF2B5EF4-FFF2-40B4-BE49-F238E27FC236}">
                    <a16:creationId xmlns:a16="http://schemas.microsoft.com/office/drawing/2014/main" id="{2FFAF929-E697-37EC-0D06-7DFE59C2DD2F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23;p12">
                <a:extLst>
                  <a:ext uri="{FF2B5EF4-FFF2-40B4-BE49-F238E27FC236}">
                    <a16:creationId xmlns:a16="http://schemas.microsoft.com/office/drawing/2014/main" id="{ECCF8FCA-8325-ECD1-DEC3-DC520C00B6B2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24;p12">
                <a:extLst>
                  <a:ext uri="{FF2B5EF4-FFF2-40B4-BE49-F238E27FC236}">
                    <a16:creationId xmlns:a16="http://schemas.microsoft.com/office/drawing/2014/main" id="{5BD327F8-3F08-186B-4958-0B5F29FA0A6C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25;p12">
                <a:extLst>
                  <a:ext uri="{FF2B5EF4-FFF2-40B4-BE49-F238E27FC236}">
                    <a16:creationId xmlns:a16="http://schemas.microsoft.com/office/drawing/2014/main" id="{D9CEBB01-ECEA-79AA-7AB7-17DDFF62CC6E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26;p12">
                <a:extLst>
                  <a:ext uri="{FF2B5EF4-FFF2-40B4-BE49-F238E27FC236}">
                    <a16:creationId xmlns:a16="http://schemas.microsoft.com/office/drawing/2014/main" id="{0A3FADC8-BD9B-C992-813A-EDE470F5C54B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27;p12">
                <a:extLst>
                  <a:ext uri="{FF2B5EF4-FFF2-40B4-BE49-F238E27FC236}">
                    <a16:creationId xmlns:a16="http://schemas.microsoft.com/office/drawing/2014/main" id="{A4C0BEF8-AC52-4D70-2C4F-F6716FC40FD3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28;p12">
                <a:extLst>
                  <a:ext uri="{FF2B5EF4-FFF2-40B4-BE49-F238E27FC236}">
                    <a16:creationId xmlns:a16="http://schemas.microsoft.com/office/drawing/2014/main" id="{A738581C-A4AE-CDA4-6A49-9FBE4EF82DFF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29;p12">
                <a:extLst>
                  <a:ext uri="{FF2B5EF4-FFF2-40B4-BE49-F238E27FC236}">
                    <a16:creationId xmlns:a16="http://schemas.microsoft.com/office/drawing/2014/main" id="{47EB5858-6657-D103-085D-4CF638580B06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0" name="Google Shape;330;p12">
                <a:extLst>
                  <a:ext uri="{FF2B5EF4-FFF2-40B4-BE49-F238E27FC236}">
                    <a16:creationId xmlns:a16="http://schemas.microsoft.com/office/drawing/2014/main" id="{926A64B2-94CD-F1B1-4E86-27173377B309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63" name="Google Shape;331;p12">
                  <a:extLst>
                    <a:ext uri="{FF2B5EF4-FFF2-40B4-BE49-F238E27FC236}">
                      <a16:creationId xmlns:a16="http://schemas.microsoft.com/office/drawing/2014/main" id="{F710BF2C-64BF-35CF-C6E7-F2285288CF52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32;p12">
                  <a:extLst>
                    <a:ext uri="{FF2B5EF4-FFF2-40B4-BE49-F238E27FC236}">
                      <a16:creationId xmlns:a16="http://schemas.microsoft.com/office/drawing/2014/main" id="{DDEB2E47-AC64-2EFB-C0D1-7D6777B59BC3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33;p12">
                  <a:extLst>
                    <a:ext uri="{FF2B5EF4-FFF2-40B4-BE49-F238E27FC236}">
                      <a16:creationId xmlns:a16="http://schemas.microsoft.com/office/drawing/2014/main" id="{1418DAD2-F080-882D-3A1F-E46E99B93FA7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34;p12">
                  <a:extLst>
                    <a:ext uri="{FF2B5EF4-FFF2-40B4-BE49-F238E27FC236}">
                      <a16:creationId xmlns:a16="http://schemas.microsoft.com/office/drawing/2014/main" id="{3A50B8B4-1FDC-0F72-9A4B-76AA37373E88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35;p12">
                  <a:extLst>
                    <a:ext uri="{FF2B5EF4-FFF2-40B4-BE49-F238E27FC236}">
                      <a16:creationId xmlns:a16="http://schemas.microsoft.com/office/drawing/2014/main" id="{E39DDB68-7CAA-F7BE-0FD4-4B2DA9B7D010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1" name="Google Shape;336;p12">
                <a:extLst>
                  <a:ext uri="{FF2B5EF4-FFF2-40B4-BE49-F238E27FC236}">
                    <a16:creationId xmlns:a16="http://schemas.microsoft.com/office/drawing/2014/main" id="{FF797641-0E15-FFD6-2CBC-562B39240749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37;p12">
                <a:extLst>
                  <a:ext uri="{FF2B5EF4-FFF2-40B4-BE49-F238E27FC236}">
                    <a16:creationId xmlns:a16="http://schemas.microsoft.com/office/drawing/2014/main" id="{EF6E11E7-5A16-A18D-A224-9F2D5380BB58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7413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47000">
              <a:schemeClr val="accent1">
                <a:lumMod val="60000"/>
                <a:lumOff val="40000"/>
              </a:schemeClr>
            </a:gs>
            <a:gs pos="99000">
              <a:schemeClr val="tx2">
                <a:lumMod val="10000"/>
              </a:schemeClr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7C4F26-E7A9-83D5-2696-4F60BD058F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8AB8F-9B54-1A27-C666-68EDB0250293}"/>
              </a:ext>
            </a:extLst>
          </p:cNvPr>
          <p:cNvSpPr/>
          <p:nvPr/>
        </p:nvSpPr>
        <p:spPr>
          <a:xfrm>
            <a:off x="3300761" y="208156"/>
            <a:ext cx="1888273" cy="609600"/>
          </a:xfrm>
          <a:prstGeom prst="rect">
            <a:avLst/>
          </a:prstGeom>
          <a:solidFill>
            <a:schemeClr val="accent1">
              <a:lumMod val="75000"/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  <a:br>
              <a:rPr lang="en-US" dirty="0"/>
            </a:br>
            <a:r>
              <a:rPr lang="en-US" dirty="0"/>
              <a:t>(Porygon file)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18E22A-A783-D532-EA70-1632A7AF10C3}"/>
              </a:ext>
            </a:extLst>
          </p:cNvPr>
          <p:cNvSpPr/>
          <p:nvPr/>
        </p:nvSpPr>
        <p:spPr>
          <a:xfrm>
            <a:off x="3300761" y="1238982"/>
            <a:ext cx="1888273" cy="79806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Lexer</a:t>
            </a:r>
          </a:p>
          <a:p>
            <a:pPr algn="ctr"/>
            <a:r>
              <a:rPr lang="en-US" dirty="0"/>
              <a:t>(Python SLY)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50761-B428-5A09-622E-BA3640812CD5}"/>
              </a:ext>
            </a:extLst>
          </p:cNvPr>
          <p:cNvSpPr/>
          <p:nvPr/>
        </p:nvSpPr>
        <p:spPr>
          <a:xfrm>
            <a:off x="3300762" y="2624253"/>
            <a:ext cx="1888272" cy="7980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  <a:br>
              <a:rPr lang="en-US" dirty="0"/>
            </a:br>
            <a:r>
              <a:rPr lang="en-US" dirty="0"/>
              <a:t>(Prolog)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60B09-4AE4-016B-5474-138BCAAD9252}"/>
              </a:ext>
            </a:extLst>
          </p:cNvPr>
          <p:cNvSpPr/>
          <p:nvPr/>
        </p:nvSpPr>
        <p:spPr>
          <a:xfrm>
            <a:off x="3300761" y="4054397"/>
            <a:ext cx="1888273" cy="7980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Evaluator</a:t>
            </a:r>
            <a:br>
              <a:rPr lang="en-US" dirty="0"/>
            </a:br>
            <a:r>
              <a:rPr lang="en-US" dirty="0"/>
              <a:t>(Prolog)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4E127-C958-98C6-B635-56BC2A836BE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244898" y="817756"/>
            <a:ext cx="0" cy="421226"/>
          </a:xfrm>
          <a:prstGeom prst="straightConnector1">
            <a:avLst/>
          </a:prstGeom>
          <a:ln>
            <a:gradFill>
              <a:gsLst>
                <a:gs pos="0">
                  <a:schemeClr val="tx2">
                    <a:lumMod val="1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AD5AE-939F-7E32-A88D-D3D339ACC9F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44898" y="2037045"/>
            <a:ext cx="0" cy="58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FD05CE-8BFB-C9FB-F53E-AD8E1E7F4D5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44898" y="2037045"/>
            <a:ext cx="0" cy="5872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9FE119-88D5-95C9-2666-5D91D852AE5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244898" y="3422316"/>
            <a:ext cx="0" cy="63208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214B66-0CD5-4A4D-FFB0-B5BDAD54FC4C}"/>
              </a:ext>
            </a:extLst>
          </p:cNvPr>
          <p:cNvSpPr txBox="1"/>
          <p:nvPr/>
        </p:nvSpPr>
        <p:spPr>
          <a:xfrm>
            <a:off x="4899104" y="826019"/>
            <a:ext cx="162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 Stream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60082-686E-2DF8-1638-DF3925B5D896}"/>
              </a:ext>
            </a:extLst>
          </p:cNvPr>
          <p:cNvSpPr txBox="1"/>
          <p:nvPr/>
        </p:nvSpPr>
        <p:spPr>
          <a:xfrm>
            <a:off x="4899104" y="2114674"/>
            <a:ext cx="162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7FCB0-77B4-1094-7768-28C775D50C98}"/>
              </a:ext>
            </a:extLst>
          </p:cNvPr>
          <p:cNvSpPr txBox="1"/>
          <p:nvPr/>
        </p:nvSpPr>
        <p:spPr>
          <a:xfrm>
            <a:off x="4899104" y="3584468"/>
            <a:ext cx="162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79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709854"/>
            <a:ext cx="4676700" cy="14809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DESIGN COMPONENTS</a:t>
            </a:r>
            <a:endParaRPr b="1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Google Shape;382;p14">
            <a:extLst>
              <a:ext uri="{FF2B5EF4-FFF2-40B4-BE49-F238E27FC236}">
                <a16:creationId xmlns:a16="http://schemas.microsoft.com/office/drawing/2014/main" id="{5EB9F286-4DFF-6D05-3E5C-7AE32DFD8B32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893844" y="1081095"/>
            <a:ext cx="2796600" cy="2981309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3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521177"/>
            <a:ext cx="8359698" cy="754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Components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60449"/>
            <a:ext cx="7452733" cy="36873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  <a:tabLst>
                <a:tab pos="2196465" algn="l"/>
              </a:tabLst>
            </a:pPr>
            <a:r>
              <a:rPr lang="en-US" sz="1800" b="1" dirty="0">
                <a:solidFill>
                  <a:srgbClr val="00B050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Script</a:t>
            </a:r>
            <a:r>
              <a:rPr lang="en-US" sz="18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:  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A script that helps to run the Porygon program file.</a:t>
            </a:r>
            <a:endParaRPr lang="en-IN" sz="1800" dirty="0">
              <a:effectLst/>
              <a:latin typeface="Raleway SemiBold" pitchFamily="2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681355" algn="l"/>
              </a:tabLst>
            </a:pPr>
            <a:r>
              <a:rPr lang="en-US" sz="1800" b="1" dirty="0">
                <a:solidFill>
                  <a:srgbClr val="00B050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Source Code</a:t>
            </a:r>
            <a:r>
              <a:rPr lang="en-US" sz="18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This is the source code for the newly developed language that needs to be executed.</a:t>
            </a: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681355" algn="l"/>
              </a:tabLst>
            </a:pPr>
            <a:r>
              <a:rPr lang="en-US" sz="1800" b="1" dirty="0">
                <a:solidFill>
                  <a:srgbClr val="00B050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Lexer</a:t>
            </a:r>
            <a:r>
              <a:rPr lang="en-US" sz="1800" b="1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  We will be using Python (Lark- </a:t>
            </a:r>
            <a:r>
              <a:rPr lang="en-US" sz="1800" i="1" dirty="0">
                <a:solidFill>
                  <a:srgbClr val="404040"/>
                </a:solidFill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subject to change</a:t>
            </a:r>
            <a:r>
              <a:rPr lang="en-US" sz="1800" dirty="0">
                <a:effectLst/>
                <a:latin typeface="Raleway SemiBold" pitchFamily="2" charset="0"/>
                <a:ea typeface="Georgia" panose="02040502050405020303" pitchFamily="18" charset="0"/>
                <a:cs typeface="Times New Roman" panose="02020603050405020304" pitchFamily="18" charset="0"/>
              </a:rPr>
              <a:t>) as a Lexer for this project. It accepts the source code as an input and breaks down the given code into tokens. The tokens will be generated as a list which will then be passed on to Prolog for parsing.</a:t>
            </a:r>
            <a:br>
              <a:rPr lang="en-US" sz="18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  <a:tabLst>
                <a:tab pos="681355" algn="l"/>
              </a:tabLst>
            </a:pPr>
            <a:endParaRPr lang="en-IN" sz="1800" dirty="0">
              <a:effectLst/>
              <a:latin typeface="Georgia" panose="02040502050405020303" pitchFamily="18" charset="0"/>
              <a:ea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54325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673</Words>
  <Application>Microsoft Office PowerPoint</Application>
  <PresentationFormat>On-screen Show (16:9)</PresentationFormat>
  <Paragraphs>176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Century Gothic</vt:lpstr>
      <vt:lpstr>Arial</vt:lpstr>
      <vt:lpstr>Raleway Thin</vt:lpstr>
      <vt:lpstr>Calibri</vt:lpstr>
      <vt:lpstr>Raleway SemiBold</vt:lpstr>
      <vt:lpstr>Barlow</vt:lpstr>
      <vt:lpstr>Wingdings</vt:lpstr>
      <vt:lpstr>Georgia</vt:lpstr>
      <vt:lpstr>Barlow Light</vt:lpstr>
      <vt:lpstr>Gaoler template</vt:lpstr>
      <vt:lpstr>PORYGON (Team 11)   SER 502 Instructor: Dr. Ajay Bansal</vt:lpstr>
      <vt:lpstr>Team Members</vt:lpstr>
      <vt:lpstr>Overview</vt:lpstr>
      <vt:lpstr>ABOUT THE LANGUAGE</vt:lpstr>
      <vt:lpstr>About the Language</vt:lpstr>
      <vt:lpstr>PowerPoint Presentation</vt:lpstr>
      <vt:lpstr>PowerPoint Presentation</vt:lpstr>
      <vt:lpstr>DESIGN COMPONENTS</vt:lpstr>
      <vt:lpstr>Design Components</vt:lpstr>
      <vt:lpstr>Design Components</vt:lpstr>
      <vt:lpstr>FEATURE LIST</vt:lpstr>
      <vt:lpstr>Features list</vt:lpstr>
      <vt:lpstr>Features list</vt:lpstr>
      <vt:lpstr>Features list</vt:lpstr>
      <vt:lpstr>GENERAL RULES OF THE PROGRAM</vt:lpstr>
      <vt:lpstr>General Rules of the Program</vt:lpstr>
      <vt:lpstr>General Rules of the Program</vt:lpstr>
      <vt:lpstr>General Rules of the Program</vt:lpstr>
      <vt:lpstr>General Rules of the Program</vt:lpstr>
      <vt:lpstr>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EVALUATOR</vt:lpstr>
      <vt:lpstr>SNAPSHOTS OF THE PROGRAMMING LANGUAGE</vt:lpstr>
      <vt:lpstr>PROGRAM RUNNING</vt:lpstr>
      <vt:lpstr>PROGRAM EXAMPLE</vt:lpstr>
      <vt:lpstr>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PORYGON (Team 11)   SER 502 Instructor: Dr. Ajay Bansal</dc:title>
  <cp:lastModifiedBy>Anmol Mallikarjun</cp:lastModifiedBy>
  <cp:revision>29</cp:revision>
  <dcterms:modified xsi:type="dcterms:W3CDTF">2024-04-28T23:23:00Z</dcterms:modified>
</cp:coreProperties>
</file>