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9" r:id="rId2"/>
    <p:sldId id="256" r:id="rId3"/>
    <p:sldId id="257" r:id="rId4"/>
    <p:sldId id="258" r:id="rId5"/>
    <p:sldId id="259" r:id="rId6"/>
    <p:sldId id="260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433D4-72EF-4353-B52F-E9C737B66CB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48376A-84E4-4C59-B0CD-E4FCC25F122E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8924C860-1D8F-4B04-9E0D-5AE3DDEC9572}" type="parTrans" cxnId="{DEA679C6-E5B1-4BF3-AB44-D40CF0481AAA}">
      <dgm:prSet/>
      <dgm:spPr/>
      <dgm:t>
        <a:bodyPr/>
        <a:lstStyle/>
        <a:p>
          <a:endParaRPr lang="en-US"/>
        </a:p>
      </dgm:t>
    </dgm:pt>
    <dgm:pt modelId="{32126465-9793-42FD-8614-76AA20F0C586}" type="sibTrans" cxnId="{DEA679C6-E5B1-4BF3-AB44-D40CF0481AAA}">
      <dgm:prSet/>
      <dgm:spPr/>
      <dgm:t>
        <a:bodyPr/>
        <a:lstStyle/>
        <a:p>
          <a:endParaRPr lang="en-US"/>
        </a:p>
      </dgm:t>
    </dgm:pt>
    <dgm:pt modelId="{56D86CC0-2475-438F-AC9B-B7C4C28E2386}">
      <dgm:prSet phldrT="[Text]"/>
      <dgm:spPr/>
      <dgm:t>
        <a:bodyPr/>
        <a:lstStyle/>
        <a:p>
          <a:r>
            <a:rPr lang="en-US" dirty="0" smtClean="0"/>
            <a:t>Jdk</a:t>
          </a:r>
          <a:endParaRPr lang="en-US" dirty="0"/>
        </a:p>
      </dgm:t>
    </dgm:pt>
    <dgm:pt modelId="{563F6283-7C53-4609-91CC-78AC40AE4597}" type="parTrans" cxnId="{30A94CEE-3813-4E73-B00A-71855BEAB662}">
      <dgm:prSet/>
      <dgm:spPr/>
      <dgm:t>
        <a:bodyPr/>
        <a:lstStyle/>
        <a:p>
          <a:endParaRPr lang="en-US"/>
        </a:p>
      </dgm:t>
    </dgm:pt>
    <dgm:pt modelId="{62F5CC50-283B-4CFC-A8BC-5A02952A31C3}" type="sibTrans" cxnId="{30A94CEE-3813-4E73-B00A-71855BEAB662}">
      <dgm:prSet/>
      <dgm:spPr/>
      <dgm:t>
        <a:bodyPr/>
        <a:lstStyle/>
        <a:p>
          <a:endParaRPr lang="en-US"/>
        </a:p>
      </dgm:t>
    </dgm:pt>
    <dgm:pt modelId="{31F4A823-89C2-4FC4-946B-4A178821F33F}">
      <dgm:prSet phldrT="[Text]"/>
      <dgm:spPr/>
      <dgm:t>
        <a:bodyPr/>
        <a:lstStyle/>
        <a:p>
          <a:r>
            <a:rPr lang="en-US" dirty="0" smtClean="0"/>
            <a:t>NetBeans IDE</a:t>
          </a:r>
          <a:endParaRPr lang="en-US" dirty="0"/>
        </a:p>
      </dgm:t>
    </dgm:pt>
    <dgm:pt modelId="{0FE5DE70-A194-495B-88FF-144AF1A5B471}" type="parTrans" cxnId="{16F6E3AD-F46C-4162-8E21-4EEF167F75B8}">
      <dgm:prSet/>
      <dgm:spPr/>
      <dgm:t>
        <a:bodyPr/>
        <a:lstStyle/>
        <a:p>
          <a:endParaRPr lang="en-US"/>
        </a:p>
      </dgm:t>
    </dgm:pt>
    <dgm:pt modelId="{FF5A0961-C7DA-4650-B608-39BB194F89CF}" type="sibTrans" cxnId="{16F6E3AD-F46C-4162-8E21-4EEF167F75B8}">
      <dgm:prSet/>
      <dgm:spPr/>
      <dgm:t>
        <a:bodyPr/>
        <a:lstStyle/>
        <a:p>
          <a:endParaRPr lang="en-US"/>
        </a:p>
      </dgm:t>
    </dgm:pt>
    <dgm:pt modelId="{F0920239-3EB1-42A7-89B0-2378802DDAE3}">
      <dgm:prSet phldrT="[Text]"/>
      <dgm:spPr/>
      <dgm:t>
        <a:bodyPr/>
        <a:lstStyle/>
        <a:p>
          <a:r>
            <a:rPr lang="en-US" dirty="0" smtClean="0"/>
            <a:t>Oracle</a:t>
          </a:r>
          <a:endParaRPr lang="en-US" dirty="0"/>
        </a:p>
      </dgm:t>
    </dgm:pt>
    <dgm:pt modelId="{596F0138-7FAE-45D9-AB27-DFB50E190154}" type="parTrans" cxnId="{0A6DE86E-2A7B-42AD-ACDD-2F544B97C353}">
      <dgm:prSet/>
      <dgm:spPr/>
      <dgm:t>
        <a:bodyPr/>
        <a:lstStyle/>
        <a:p>
          <a:endParaRPr lang="en-US"/>
        </a:p>
      </dgm:t>
    </dgm:pt>
    <dgm:pt modelId="{44A48F9A-8A63-4F5A-B285-5219633D6CE3}" type="sibTrans" cxnId="{0A6DE86E-2A7B-42AD-ACDD-2F544B97C353}">
      <dgm:prSet/>
      <dgm:spPr/>
      <dgm:t>
        <a:bodyPr/>
        <a:lstStyle/>
        <a:p>
          <a:endParaRPr lang="en-US"/>
        </a:p>
      </dgm:t>
    </dgm:pt>
    <dgm:pt modelId="{FA38B14F-6E80-4675-B4E2-8A05C8051B86}">
      <dgm:prSet phldrT="[Text]"/>
      <dgm:spPr/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ABBF7753-B9DD-46B9-A3BB-E569DDAE68C8}" type="parTrans" cxnId="{FDF7EAB3-2415-4244-94EA-097FE34F4B14}">
      <dgm:prSet/>
      <dgm:spPr/>
      <dgm:t>
        <a:bodyPr/>
        <a:lstStyle/>
        <a:p>
          <a:endParaRPr lang="en-US"/>
        </a:p>
      </dgm:t>
    </dgm:pt>
    <dgm:pt modelId="{DAF4BA28-FABD-47ED-A9F6-2E995847CBD5}" type="sibTrans" cxnId="{FDF7EAB3-2415-4244-94EA-097FE34F4B14}">
      <dgm:prSet/>
      <dgm:spPr/>
      <dgm:t>
        <a:bodyPr/>
        <a:lstStyle/>
        <a:p>
          <a:endParaRPr lang="en-US"/>
        </a:p>
      </dgm:t>
    </dgm:pt>
    <dgm:pt modelId="{D6350831-03B0-439C-810F-034C0B1909DE}">
      <dgm:prSet phldrT="[Text]"/>
      <dgm:spPr/>
      <dgm:t>
        <a:bodyPr/>
        <a:lstStyle/>
        <a:p>
          <a:r>
            <a:rPr lang="en-US" b="1" dirty="0" smtClean="0"/>
            <a:t>MySQL Workbench</a:t>
          </a:r>
          <a:endParaRPr lang="en-US" dirty="0"/>
        </a:p>
      </dgm:t>
    </dgm:pt>
    <dgm:pt modelId="{E0C4782C-3A28-4AB8-A6F9-C93B279B5350}" type="parTrans" cxnId="{93C05DD9-571C-48F9-BA9D-C9DD34C984D2}">
      <dgm:prSet/>
      <dgm:spPr/>
      <dgm:t>
        <a:bodyPr/>
        <a:lstStyle/>
        <a:p>
          <a:endParaRPr lang="en-US"/>
        </a:p>
      </dgm:t>
    </dgm:pt>
    <dgm:pt modelId="{1FDE4AC7-D1AA-4B65-8355-2B7975C12227}" type="sibTrans" cxnId="{93C05DD9-571C-48F9-BA9D-C9DD34C984D2}">
      <dgm:prSet/>
      <dgm:spPr/>
      <dgm:t>
        <a:bodyPr/>
        <a:lstStyle/>
        <a:p>
          <a:endParaRPr lang="en-US"/>
        </a:p>
      </dgm:t>
    </dgm:pt>
    <dgm:pt modelId="{B8E784B6-63BF-4CAA-BE2F-87250F5B84EB}">
      <dgm:prSet phldrT="[Text]"/>
      <dgm:spPr/>
      <dgm:t>
        <a:bodyPr/>
        <a:lstStyle/>
        <a:p>
          <a:r>
            <a:rPr lang="en-US" dirty="0" smtClean="0"/>
            <a:t>JAVA Swing</a:t>
          </a:r>
          <a:endParaRPr lang="en-US" dirty="0"/>
        </a:p>
      </dgm:t>
    </dgm:pt>
    <dgm:pt modelId="{02A2BA99-7F7B-4D89-89A1-30DDB2F777BA}" type="parTrans" cxnId="{04ABBD7E-C4C8-46EB-8AAC-750536311C30}">
      <dgm:prSet/>
      <dgm:spPr/>
      <dgm:t>
        <a:bodyPr/>
        <a:lstStyle/>
        <a:p>
          <a:endParaRPr lang="en-US"/>
        </a:p>
      </dgm:t>
    </dgm:pt>
    <dgm:pt modelId="{A5BB33F2-9937-46B1-A651-DE1D4B6A6010}" type="sibTrans" cxnId="{04ABBD7E-C4C8-46EB-8AAC-750536311C30}">
      <dgm:prSet/>
      <dgm:spPr/>
      <dgm:t>
        <a:bodyPr/>
        <a:lstStyle/>
        <a:p>
          <a:endParaRPr lang="en-US"/>
        </a:p>
      </dgm:t>
    </dgm:pt>
    <dgm:pt modelId="{11A3A72F-6C16-439C-9C8E-C08BAF1BA894}" type="pres">
      <dgm:prSet presAssocID="{BB9433D4-72EF-4353-B52F-E9C737B66CB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C06786-D12B-4132-9149-DF8F5E3F0809}" type="pres">
      <dgm:prSet presAssocID="{ED48376A-84E4-4C59-B0CD-E4FCC25F122E}" presName="comp" presStyleCnt="0"/>
      <dgm:spPr/>
    </dgm:pt>
    <dgm:pt modelId="{FB6CE9E2-5244-47AC-B4C9-B8FBDDEA1BAE}" type="pres">
      <dgm:prSet presAssocID="{ED48376A-84E4-4C59-B0CD-E4FCC25F122E}" presName="box" presStyleLbl="node1" presStyleIdx="0" presStyleCnt="2"/>
      <dgm:spPr/>
      <dgm:t>
        <a:bodyPr/>
        <a:lstStyle/>
        <a:p>
          <a:endParaRPr lang="en-US"/>
        </a:p>
      </dgm:t>
    </dgm:pt>
    <dgm:pt modelId="{9D19AB06-91EF-4CE4-B7E1-5B7C32E9E6D5}" type="pres">
      <dgm:prSet presAssocID="{ED48376A-84E4-4C59-B0CD-E4FCC25F122E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2F349F9F-A9ED-4009-80A3-CE79F426819A}" type="pres">
      <dgm:prSet presAssocID="{ED48376A-84E4-4C59-B0CD-E4FCC25F122E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246629-A3DD-4E60-A34E-42DE5D2F3865}" type="pres">
      <dgm:prSet presAssocID="{32126465-9793-42FD-8614-76AA20F0C586}" presName="spacer" presStyleCnt="0"/>
      <dgm:spPr/>
    </dgm:pt>
    <dgm:pt modelId="{C6C50049-2237-4B5A-A346-FE5642CD3DE3}" type="pres">
      <dgm:prSet presAssocID="{F0920239-3EB1-42A7-89B0-2378802DDAE3}" presName="comp" presStyleCnt="0"/>
      <dgm:spPr/>
    </dgm:pt>
    <dgm:pt modelId="{6696C033-9BF3-4D20-A9AF-8B2C05C68E6B}" type="pres">
      <dgm:prSet presAssocID="{F0920239-3EB1-42A7-89B0-2378802DDAE3}" presName="box" presStyleLbl="node1" presStyleIdx="1" presStyleCnt="2" custLinFactNeighborY="2000"/>
      <dgm:spPr/>
      <dgm:t>
        <a:bodyPr/>
        <a:lstStyle/>
        <a:p>
          <a:endParaRPr lang="en-US"/>
        </a:p>
      </dgm:t>
    </dgm:pt>
    <dgm:pt modelId="{AA6A7974-F075-4E3C-8976-A395763A243A}" type="pres">
      <dgm:prSet presAssocID="{F0920239-3EB1-42A7-89B0-2378802DDAE3}" presName="img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ED8CF945-610D-4D96-A4CF-295D8867028C}" type="pres">
      <dgm:prSet presAssocID="{F0920239-3EB1-42A7-89B0-2378802DDAE3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6DE86E-2A7B-42AD-ACDD-2F544B97C353}" srcId="{BB9433D4-72EF-4353-B52F-E9C737B66CB7}" destId="{F0920239-3EB1-42A7-89B0-2378802DDAE3}" srcOrd="1" destOrd="0" parTransId="{596F0138-7FAE-45D9-AB27-DFB50E190154}" sibTransId="{44A48F9A-8A63-4F5A-B285-5219633D6CE3}"/>
    <dgm:cxn modelId="{DA0D4D2C-AA9B-4DEE-88F5-68782C5659ED}" type="presOf" srcId="{ED48376A-84E4-4C59-B0CD-E4FCC25F122E}" destId="{2F349F9F-A9ED-4009-80A3-CE79F426819A}" srcOrd="1" destOrd="0" presId="urn:microsoft.com/office/officeart/2005/8/layout/vList4"/>
    <dgm:cxn modelId="{DEA679C6-E5B1-4BF3-AB44-D40CF0481AAA}" srcId="{BB9433D4-72EF-4353-B52F-E9C737B66CB7}" destId="{ED48376A-84E4-4C59-B0CD-E4FCC25F122E}" srcOrd="0" destOrd="0" parTransId="{8924C860-1D8F-4B04-9E0D-5AE3DDEC9572}" sibTransId="{32126465-9793-42FD-8614-76AA20F0C586}"/>
    <dgm:cxn modelId="{682C5667-2985-4E6A-BC6C-5FA591396B62}" type="presOf" srcId="{F0920239-3EB1-42A7-89B0-2378802DDAE3}" destId="{ED8CF945-610D-4D96-A4CF-295D8867028C}" srcOrd="1" destOrd="0" presId="urn:microsoft.com/office/officeart/2005/8/layout/vList4"/>
    <dgm:cxn modelId="{FDF7EAB3-2415-4244-94EA-097FE34F4B14}" srcId="{F0920239-3EB1-42A7-89B0-2378802DDAE3}" destId="{FA38B14F-6E80-4675-B4E2-8A05C8051B86}" srcOrd="0" destOrd="0" parTransId="{ABBF7753-B9DD-46B9-A3BB-E569DDAE68C8}" sibTransId="{DAF4BA28-FABD-47ED-A9F6-2E995847CBD5}"/>
    <dgm:cxn modelId="{93C05DD9-571C-48F9-BA9D-C9DD34C984D2}" srcId="{F0920239-3EB1-42A7-89B0-2378802DDAE3}" destId="{D6350831-03B0-439C-810F-034C0B1909DE}" srcOrd="1" destOrd="0" parTransId="{E0C4782C-3A28-4AB8-A6F9-C93B279B5350}" sibTransId="{1FDE4AC7-D1AA-4B65-8355-2B7975C12227}"/>
    <dgm:cxn modelId="{B06A4FA3-14F4-4C14-823F-1CC2915B497C}" type="presOf" srcId="{ED48376A-84E4-4C59-B0CD-E4FCC25F122E}" destId="{FB6CE9E2-5244-47AC-B4C9-B8FBDDEA1BAE}" srcOrd="0" destOrd="0" presId="urn:microsoft.com/office/officeart/2005/8/layout/vList4"/>
    <dgm:cxn modelId="{BEE78231-B014-411B-9DC1-158280F06B23}" type="presOf" srcId="{D6350831-03B0-439C-810F-034C0B1909DE}" destId="{6696C033-9BF3-4D20-A9AF-8B2C05C68E6B}" srcOrd="0" destOrd="2" presId="urn:microsoft.com/office/officeart/2005/8/layout/vList4"/>
    <dgm:cxn modelId="{E2A8D36B-BEC5-4EDA-8F14-3530D0301428}" type="presOf" srcId="{F0920239-3EB1-42A7-89B0-2378802DDAE3}" destId="{6696C033-9BF3-4D20-A9AF-8B2C05C68E6B}" srcOrd="0" destOrd="0" presId="urn:microsoft.com/office/officeart/2005/8/layout/vList4"/>
    <dgm:cxn modelId="{16F6E3AD-F46C-4162-8E21-4EEF167F75B8}" srcId="{ED48376A-84E4-4C59-B0CD-E4FCC25F122E}" destId="{31F4A823-89C2-4FC4-946B-4A178821F33F}" srcOrd="1" destOrd="0" parTransId="{0FE5DE70-A194-495B-88FF-144AF1A5B471}" sibTransId="{FF5A0961-C7DA-4650-B608-39BB194F89CF}"/>
    <dgm:cxn modelId="{B8A32CBD-5C29-445B-BF3D-8B2959521AE7}" type="presOf" srcId="{56D86CC0-2475-438F-AC9B-B7C4C28E2386}" destId="{FB6CE9E2-5244-47AC-B4C9-B8FBDDEA1BAE}" srcOrd="0" destOrd="1" presId="urn:microsoft.com/office/officeart/2005/8/layout/vList4"/>
    <dgm:cxn modelId="{04ABBD7E-C4C8-46EB-8AAC-750536311C30}" srcId="{ED48376A-84E4-4C59-B0CD-E4FCC25F122E}" destId="{B8E784B6-63BF-4CAA-BE2F-87250F5B84EB}" srcOrd="2" destOrd="0" parTransId="{02A2BA99-7F7B-4D89-89A1-30DDB2F777BA}" sibTransId="{A5BB33F2-9937-46B1-A651-DE1D4B6A6010}"/>
    <dgm:cxn modelId="{36EA6EA1-346C-4C61-958F-3C12EC79C4D9}" type="presOf" srcId="{56D86CC0-2475-438F-AC9B-B7C4C28E2386}" destId="{2F349F9F-A9ED-4009-80A3-CE79F426819A}" srcOrd="1" destOrd="1" presId="urn:microsoft.com/office/officeart/2005/8/layout/vList4"/>
    <dgm:cxn modelId="{AD58DB70-6B14-4116-8AAF-B3CB2F874A30}" type="presOf" srcId="{BB9433D4-72EF-4353-B52F-E9C737B66CB7}" destId="{11A3A72F-6C16-439C-9C8E-C08BAF1BA894}" srcOrd="0" destOrd="0" presId="urn:microsoft.com/office/officeart/2005/8/layout/vList4"/>
    <dgm:cxn modelId="{86F208B7-5194-49DB-8E00-39F5221892E4}" type="presOf" srcId="{FA38B14F-6E80-4675-B4E2-8A05C8051B86}" destId="{6696C033-9BF3-4D20-A9AF-8B2C05C68E6B}" srcOrd="0" destOrd="1" presId="urn:microsoft.com/office/officeart/2005/8/layout/vList4"/>
    <dgm:cxn modelId="{2CFCB03D-572E-4085-B8D8-F6A794D51C7A}" type="presOf" srcId="{FA38B14F-6E80-4675-B4E2-8A05C8051B86}" destId="{ED8CF945-610D-4D96-A4CF-295D8867028C}" srcOrd="1" destOrd="1" presId="urn:microsoft.com/office/officeart/2005/8/layout/vList4"/>
    <dgm:cxn modelId="{D428339C-B79D-4739-8252-54E0AE4EAC23}" type="presOf" srcId="{31F4A823-89C2-4FC4-946B-4A178821F33F}" destId="{FB6CE9E2-5244-47AC-B4C9-B8FBDDEA1BAE}" srcOrd="0" destOrd="2" presId="urn:microsoft.com/office/officeart/2005/8/layout/vList4"/>
    <dgm:cxn modelId="{31BB255A-80E4-4ECD-B911-8317E559F508}" type="presOf" srcId="{31F4A823-89C2-4FC4-946B-4A178821F33F}" destId="{2F349F9F-A9ED-4009-80A3-CE79F426819A}" srcOrd="1" destOrd="2" presId="urn:microsoft.com/office/officeart/2005/8/layout/vList4"/>
    <dgm:cxn modelId="{6CA463B0-8F44-4AEE-9D60-A16AF9197F2E}" type="presOf" srcId="{B8E784B6-63BF-4CAA-BE2F-87250F5B84EB}" destId="{2F349F9F-A9ED-4009-80A3-CE79F426819A}" srcOrd="1" destOrd="3" presId="urn:microsoft.com/office/officeart/2005/8/layout/vList4"/>
    <dgm:cxn modelId="{30A94CEE-3813-4E73-B00A-71855BEAB662}" srcId="{ED48376A-84E4-4C59-B0CD-E4FCC25F122E}" destId="{56D86CC0-2475-438F-AC9B-B7C4C28E2386}" srcOrd="0" destOrd="0" parTransId="{563F6283-7C53-4609-91CC-78AC40AE4597}" sibTransId="{62F5CC50-283B-4CFC-A8BC-5A02952A31C3}"/>
    <dgm:cxn modelId="{304EEDC4-4B7C-4FC9-BE59-6CC22B37F07D}" type="presOf" srcId="{D6350831-03B0-439C-810F-034C0B1909DE}" destId="{ED8CF945-610D-4D96-A4CF-295D8867028C}" srcOrd="1" destOrd="2" presId="urn:microsoft.com/office/officeart/2005/8/layout/vList4"/>
    <dgm:cxn modelId="{920A1B12-0026-4427-8110-17B34E5E1DD6}" type="presOf" srcId="{B8E784B6-63BF-4CAA-BE2F-87250F5B84EB}" destId="{FB6CE9E2-5244-47AC-B4C9-B8FBDDEA1BAE}" srcOrd="0" destOrd="3" presId="urn:microsoft.com/office/officeart/2005/8/layout/vList4"/>
    <dgm:cxn modelId="{AC261C3F-1FCF-40DB-846E-9C83E6A1EFBB}" type="presParOf" srcId="{11A3A72F-6C16-439C-9C8E-C08BAF1BA894}" destId="{72C06786-D12B-4132-9149-DF8F5E3F0809}" srcOrd="0" destOrd="0" presId="urn:microsoft.com/office/officeart/2005/8/layout/vList4"/>
    <dgm:cxn modelId="{33D8D2A9-80D5-4687-97FD-B79374356C2E}" type="presParOf" srcId="{72C06786-D12B-4132-9149-DF8F5E3F0809}" destId="{FB6CE9E2-5244-47AC-B4C9-B8FBDDEA1BAE}" srcOrd="0" destOrd="0" presId="urn:microsoft.com/office/officeart/2005/8/layout/vList4"/>
    <dgm:cxn modelId="{E507FD96-C128-48CE-81F4-113F36465E31}" type="presParOf" srcId="{72C06786-D12B-4132-9149-DF8F5E3F0809}" destId="{9D19AB06-91EF-4CE4-B7E1-5B7C32E9E6D5}" srcOrd="1" destOrd="0" presId="urn:microsoft.com/office/officeart/2005/8/layout/vList4"/>
    <dgm:cxn modelId="{43541F86-23C3-43A7-92FB-4269567FAD3E}" type="presParOf" srcId="{72C06786-D12B-4132-9149-DF8F5E3F0809}" destId="{2F349F9F-A9ED-4009-80A3-CE79F426819A}" srcOrd="2" destOrd="0" presId="urn:microsoft.com/office/officeart/2005/8/layout/vList4"/>
    <dgm:cxn modelId="{3CBECD2A-A638-431A-AEF7-DD1BC708FB1F}" type="presParOf" srcId="{11A3A72F-6C16-439C-9C8E-C08BAF1BA894}" destId="{A8246629-A3DD-4E60-A34E-42DE5D2F3865}" srcOrd="1" destOrd="0" presId="urn:microsoft.com/office/officeart/2005/8/layout/vList4"/>
    <dgm:cxn modelId="{CB354B77-0C0D-4952-8D32-4D819C026D2B}" type="presParOf" srcId="{11A3A72F-6C16-439C-9C8E-C08BAF1BA894}" destId="{C6C50049-2237-4B5A-A346-FE5642CD3DE3}" srcOrd="2" destOrd="0" presId="urn:microsoft.com/office/officeart/2005/8/layout/vList4"/>
    <dgm:cxn modelId="{03DACB92-130A-4D1C-ABCB-E69148DC1453}" type="presParOf" srcId="{C6C50049-2237-4B5A-A346-FE5642CD3DE3}" destId="{6696C033-9BF3-4D20-A9AF-8B2C05C68E6B}" srcOrd="0" destOrd="0" presId="urn:microsoft.com/office/officeart/2005/8/layout/vList4"/>
    <dgm:cxn modelId="{2600A546-4349-422F-8112-D5163F5B181F}" type="presParOf" srcId="{C6C50049-2237-4B5A-A346-FE5642CD3DE3}" destId="{AA6A7974-F075-4E3C-8976-A395763A243A}" srcOrd="1" destOrd="0" presId="urn:microsoft.com/office/officeart/2005/8/layout/vList4"/>
    <dgm:cxn modelId="{BF10651A-4A36-45B7-A23B-6B9BACAFCDF1}" type="presParOf" srcId="{C6C50049-2237-4B5A-A346-FE5642CD3DE3}" destId="{ED8CF945-610D-4D96-A4CF-295D8867028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CE9E2-5244-47AC-B4C9-B8FBDDEA1BAE}">
      <dsp:nvSpPr>
        <dsp:cNvPr id="0" name=""/>
        <dsp:cNvSpPr/>
      </dsp:nvSpPr>
      <dsp:spPr>
        <a:xfrm>
          <a:off x="0" y="0"/>
          <a:ext cx="6096000" cy="193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JAVA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Jdk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NetBeans IDE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JAVA Swing</a:t>
          </a:r>
          <a:endParaRPr lang="en-US" sz="2300" kern="1200" dirty="0"/>
        </a:p>
      </dsp:txBody>
      <dsp:txXfrm>
        <a:off x="1412676" y="0"/>
        <a:ext cx="4683323" cy="1934765"/>
      </dsp:txXfrm>
    </dsp:sp>
    <dsp:sp modelId="{9D19AB06-91EF-4CE4-B7E1-5B7C32E9E6D5}">
      <dsp:nvSpPr>
        <dsp:cNvPr id="0" name=""/>
        <dsp:cNvSpPr/>
      </dsp:nvSpPr>
      <dsp:spPr>
        <a:xfrm>
          <a:off x="193476" y="193476"/>
          <a:ext cx="1219200" cy="15478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6C033-9BF3-4D20-A9AF-8B2C05C68E6B}">
      <dsp:nvSpPr>
        <dsp:cNvPr id="0" name=""/>
        <dsp:cNvSpPr/>
      </dsp:nvSpPr>
      <dsp:spPr>
        <a:xfrm>
          <a:off x="0" y="2129234"/>
          <a:ext cx="6096000" cy="193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Oracle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MySQL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dirty="0" smtClean="0"/>
            <a:t>MySQL Workbench</a:t>
          </a:r>
          <a:endParaRPr lang="en-US" sz="2300" kern="1200" dirty="0"/>
        </a:p>
      </dsp:txBody>
      <dsp:txXfrm>
        <a:off x="1412676" y="2129234"/>
        <a:ext cx="4683323" cy="1934765"/>
      </dsp:txXfrm>
    </dsp:sp>
    <dsp:sp modelId="{AA6A7974-F075-4E3C-8976-A395763A243A}">
      <dsp:nvSpPr>
        <dsp:cNvPr id="0" name=""/>
        <dsp:cNvSpPr/>
      </dsp:nvSpPr>
      <dsp:spPr>
        <a:xfrm>
          <a:off x="193476" y="2321718"/>
          <a:ext cx="1219200" cy="15478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977B-722B-46AF-AC84-E1C8138F611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CC9F1-6142-40A1-B7C9-521E8B0A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CC9F1-6142-40A1-B7C9-521E8B0AF9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025-A5A5-4409-94E5-74E52862869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6A4-148E-4F6F-8A35-A8DB67583C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025-A5A5-4409-94E5-74E52862869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6A4-148E-4F6F-8A35-A8DB67583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025-A5A5-4409-94E5-74E52862869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6A4-148E-4F6F-8A35-A8DB67583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025-A5A5-4409-94E5-74E52862869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6A4-148E-4F6F-8A35-A8DB67583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025-A5A5-4409-94E5-74E52862869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6A4-148E-4F6F-8A35-A8DB67583C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025-A5A5-4409-94E5-74E52862869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6A4-148E-4F6F-8A35-A8DB67583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025-A5A5-4409-94E5-74E52862869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6A4-148E-4F6F-8A35-A8DB67583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025-A5A5-4409-94E5-74E52862869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6A4-148E-4F6F-8A35-A8DB67583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025-A5A5-4409-94E5-74E52862869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6A4-148E-4F6F-8A35-A8DB67583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025-A5A5-4409-94E5-74E52862869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6A4-148E-4F6F-8A35-A8DB67583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025-A5A5-4409-94E5-74E52862869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3FB76A4-148E-4F6F-8A35-A8DB67583C6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88C025-A5A5-4409-94E5-74E52862869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FB76A4-148E-4F6F-8A35-A8DB67583C6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6308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1107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86000"/>
            <a:ext cx="4648200" cy="38612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Add And Manage Product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87438"/>
            <a:ext cx="4191000" cy="38847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151846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646492" cy="43894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Selling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2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232449" cy="4876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         Creating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9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70" y="1935163"/>
            <a:ext cx="6762860" cy="43894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         Search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9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      Automatic Today Profit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64" y="1935163"/>
            <a:ext cx="6613871" cy="4389437"/>
          </a:xfrm>
        </p:spPr>
      </p:pic>
    </p:spTree>
    <p:extLst>
      <p:ext uri="{BB962C8B-B14F-4D97-AF65-F5344CB8AC3E}">
        <p14:creationId xmlns:p14="http://schemas.microsoft.com/office/powerpoint/2010/main" val="30618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       Profit Search By Date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37" y="1935163"/>
            <a:ext cx="6665125" cy="4389437"/>
          </a:xfrm>
        </p:spPr>
      </p:pic>
    </p:spTree>
    <p:extLst>
      <p:ext uri="{BB962C8B-B14F-4D97-AF65-F5344CB8AC3E}">
        <p14:creationId xmlns:p14="http://schemas.microsoft.com/office/powerpoint/2010/main" val="313750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Using Technology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71949312"/>
              </p:ext>
            </p:extLst>
          </p:nvPr>
        </p:nvGraphicFramePr>
        <p:xfrm>
          <a:off x="15240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63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800"/>
                            </p:stCondLst>
                            <p:childTnLst>
                              <p:par>
                                <p:cTn id="9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5" grpId="1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990600"/>
          </a:xfrm>
          <a:ln w="76200">
            <a:prstDash val="sysDash"/>
          </a:ln>
          <a:effectLst>
            <a:outerShdw blurRad="57150" dist="38100" dir="5400000" algn="ctr" rotWithShape="0">
              <a:schemeClr val="accent5">
                <a:shade val="9000"/>
                <a:alpha val="48000"/>
                <a:satMod val="105000"/>
              </a:schemeClr>
            </a:outerShdw>
            <a:reflection blurRad="6350" stA="50000" endA="300" endPos="55500" dist="101600" dir="5400000" sy="-100000" algn="bl" rotWithShape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0"/>
            <a:ext cx="7851648" cy="1676400"/>
          </a:xfrm>
          <a:solidFill>
            <a:schemeClr val="tx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My e-Shop with </a:t>
            </a:r>
            <a:b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Employee Management</a:t>
            </a:r>
            <a:endParaRPr lang="en-US" sz="5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43400"/>
            <a:ext cx="8153400" cy="17526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        Trainee Name:  Md.Rakibul Hasan</a:t>
            </a:r>
          </a:p>
          <a:p>
            <a:pPr algn="l"/>
            <a:r>
              <a:rPr lang="en-US" dirty="0" smtClean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       </a:t>
            </a:r>
            <a:r>
              <a:rPr lang="en-US" dirty="0" smtClean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Trainee id:  1238174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       Batch Id: ESAD/J2EE/APCL-M/34/01</a:t>
            </a:r>
            <a:endParaRPr lang="en-US" dirty="0">
              <a:solidFill>
                <a:schemeClr val="tx2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1428690"/>
            <a:ext cx="3048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45488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2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934212"/>
            <a:ext cx="3486510" cy="78028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2743200" y="2077212"/>
            <a:ext cx="3505200" cy="533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1.Add Employee</a:t>
            </a:r>
            <a:endParaRPr lang="en-US" sz="2000" dirty="0"/>
          </a:p>
        </p:txBody>
      </p:sp>
      <p:sp>
        <p:nvSpPr>
          <p:cNvPr id="5" name="Snip and Round Single Corner Rectangle 4"/>
          <p:cNvSpPr/>
          <p:nvPr/>
        </p:nvSpPr>
        <p:spPr>
          <a:xfrm>
            <a:off x="2701506" y="4356023"/>
            <a:ext cx="3505200" cy="457200"/>
          </a:xfrm>
          <a:prstGeom prst="snip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4.Stock Maintained</a:t>
            </a:r>
            <a:endParaRPr lang="en-US" dirty="0"/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2724510" y="2839212"/>
            <a:ext cx="3505200" cy="533400"/>
          </a:xfrm>
          <a:prstGeom prst="snip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Manage Employee</a:t>
            </a:r>
            <a:endParaRPr lang="en-US" dirty="0"/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2701506" y="3525012"/>
            <a:ext cx="3505200" cy="60960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3.Product Management</a:t>
            </a:r>
            <a:endParaRPr lang="en-US" dirty="0"/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2700068" y="5049012"/>
            <a:ext cx="3505200" cy="513588"/>
          </a:xfrm>
          <a:prstGeom prst="snip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5.Quick Selling System</a:t>
            </a:r>
            <a:endParaRPr lang="en-US" dirty="0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2700068" y="5734812"/>
            <a:ext cx="3505200" cy="589788"/>
          </a:xfrm>
          <a:prstGeom prst="snip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 Database System </a:t>
            </a:r>
            <a:r>
              <a:rPr lang="en-US" dirty="0" err="1" smtClean="0"/>
              <a:t>Implemention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409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Opening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0"/>
            <a:ext cx="6400800" cy="3082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6458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1790505"/>
            <a:ext cx="5181600" cy="48337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Login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Admin Panels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7421011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6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Manager Panels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8" y="1905000"/>
            <a:ext cx="7840169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800"/>
            <a:ext cx="4760330" cy="4764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38200"/>
          </a:xfr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Manage 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961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481301"/>
            <a:ext cx="4876980" cy="48433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dirty="0" smtClean="0"/>
              <a:t>Add New Employee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2380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</TotalTime>
  <Words>94</Words>
  <Application>Microsoft Office PowerPoint</Application>
  <PresentationFormat>On-screen Show (4:3)</PresentationFormat>
  <Paragraphs>34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PowerPoint Presentation</vt:lpstr>
      <vt:lpstr>My e-Shop with  Employee Management</vt:lpstr>
      <vt:lpstr>OBJECTIVES:</vt:lpstr>
      <vt:lpstr>Opening</vt:lpstr>
      <vt:lpstr>Login Window</vt:lpstr>
      <vt:lpstr>           Admin Panels</vt:lpstr>
      <vt:lpstr>          Manager Panels</vt:lpstr>
      <vt:lpstr>            Manage Employees</vt:lpstr>
      <vt:lpstr>Add New Employee</vt:lpstr>
      <vt:lpstr> Add And Manage Product</vt:lpstr>
      <vt:lpstr>Selling Interface</vt:lpstr>
      <vt:lpstr>            Creating Transaction</vt:lpstr>
      <vt:lpstr>            Search Transaction</vt:lpstr>
      <vt:lpstr>         Automatic Today Profit</vt:lpstr>
      <vt:lpstr>          Profit Search By Date</vt:lpstr>
      <vt:lpstr>            Using Technology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</dc:title>
  <dc:creator>rhm-home</dc:creator>
  <cp:lastModifiedBy>RAKIB</cp:lastModifiedBy>
  <cp:revision>36</cp:revision>
  <dcterms:created xsi:type="dcterms:W3CDTF">2018-02-09T14:12:26Z</dcterms:created>
  <dcterms:modified xsi:type="dcterms:W3CDTF">2018-02-10T16:30:33Z</dcterms:modified>
</cp:coreProperties>
</file>