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80" r:id="rId4"/>
    <p:sldId id="305" r:id="rId5"/>
    <p:sldId id="306" r:id="rId6"/>
    <p:sldId id="282" r:id="rId7"/>
    <p:sldId id="284" r:id="rId8"/>
    <p:sldId id="285" r:id="rId9"/>
    <p:sldId id="304" r:id="rId10"/>
    <p:sldId id="307" r:id="rId11"/>
    <p:sldId id="303" r:id="rId12"/>
    <p:sldId id="288" r:id="rId13"/>
    <p:sldId id="30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00"/>
    <a:srgbClr val="87AE48"/>
    <a:srgbClr val="52F600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6D88-ECFC-43FF-A5ED-038483B9D177}" type="datetimeFigureOut">
              <a:rPr lang="en-US" smtClean="0"/>
              <a:t>10-Apr-23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8D82-9D6F-42E2-910C-C3D3689C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53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6D88-ECFC-43FF-A5ED-038483B9D177}" type="datetimeFigureOut">
              <a:rPr lang="en-US" smtClean="0"/>
              <a:t>10-Apr-23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8D82-9D6F-42E2-910C-C3D3689C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07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6D88-ECFC-43FF-A5ED-038483B9D177}" type="datetimeFigureOut">
              <a:rPr lang="en-US" smtClean="0"/>
              <a:t>10-Apr-23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8D82-9D6F-42E2-910C-C3D3689C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63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F2A29F-7983-4317-A6D1-7211E1E64D4F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10-Apr-23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30FE7-DE21-4C34-8359-382B8E4823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483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2BF5E8-DF8F-4899-AA97-932C9E32C5C6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10-Apr-23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C6EC2F-45E2-4DFE-9A99-6E53152C8E6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963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6E40B8-E7AF-4D32-9552-ADC4F6E5B06A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10-Apr-23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99D1FD-F206-489C-B856-6AC5DB63BD7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825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09ED4A-9A94-465B-B25B-3B5D64706D9E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10-Apr-23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C0FAA2-5335-4425-A9C8-5E6EF88688A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528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79127F-09DB-46FE-8520-F7E8F9B407CE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10-Apr-23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D65969-8381-48D5-AA22-F7433782325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883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BDA3EF-1391-4E47-BE3F-19832F23BBE9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10-Apr-23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35C6F-9E0E-4D7B-ADC2-B70D85E248F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1428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891175-7146-41E0-A892-BE9BEA3824E6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10-Apr-23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2BA831-9DFF-4CF1-B441-627A4166C8B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8895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46A4E7-47FD-4D73-8CA1-400E43D8BFAB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10-Apr-23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939C2F-3F1F-4EC5-8D7F-112ABB78AC6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46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6D88-ECFC-43FF-A5ED-038483B9D177}" type="datetimeFigureOut">
              <a:rPr lang="en-US" smtClean="0"/>
              <a:t>10-Apr-23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8D82-9D6F-42E2-910C-C3D3689C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620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00DF17-2945-4519-B7D0-D6F7409C40C9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10-Apr-23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93195A-8FE1-4BC7-87AE-966FE393186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420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1657DE-DBF9-4588-BC62-20635E8853CA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10-Apr-23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94792A-71BC-4BCC-85F5-1E3A71DE227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9785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089069-177B-4D1D-86DC-7E8664B49F46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10-Apr-23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055E1-EC79-4A87-9FDC-10D37A46324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418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6D88-ECFC-43FF-A5ED-038483B9D177}" type="datetimeFigureOut">
              <a:rPr lang="en-US" smtClean="0"/>
              <a:t>10-Apr-23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8D82-9D6F-42E2-910C-C3D3689C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58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6D88-ECFC-43FF-A5ED-038483B9D177}" type="datetimeFigureOut">
              <a:rPr lang="en-US" smtClean="0"/>
              <a:t>10-Apr-23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8D82-9D6F-42E2-910C-C3D3689C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5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6D88-ECFC-43FF-A5ED-038483B9D177}" type="datetimeFigureOut">
              <a:rPr lang="en-US" smtClean="0"/>
              <a:t>10-Apr-23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8D82-9D6F-42E2-910C-C3D3689C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41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6D88-ECFC-43FF-A5ED-038483B9D177}" type="datetimeFigureOut">
              <a:rPr lang="en-US" smtClean="0"/>
              <a:t>10-Apr-23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8D82-9D6F-42E2-910C-C3D3689C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07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6D88-ECFC-43FF-A5ED-038483B9D177}" type="datetimeFigureOut">
              <a:rPr lang="en-US" smtClean="0"/>
              <a:t>10-Apr-23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8D82-9D6F-42E2-910C-C3D3689C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0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6D88-ECFC-43FF-A5ED-038483B9D177}" type="datetimeFigureOut">
              <a:rPr lang="en-US" smtClean="0"/>
              <a:t>10-Apr-23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8D82-9D6F-42E2-910C-C3D3689C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6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6D88-ECFC-43FF-A5ED-038483B9D177}" type="datetimeFigureOut">
              <a:rPr lang="en-US" smtClean="0"/>
              <a:t>10-Apr-23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8D82-9D6F-42E2-910C-C3D3689C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07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A6D88-ECFC-43FF-A5ED-038483B9D177}" type="datetimeFigureOut">
              <a:rPr lang="en-US" smtClean="0"/>
              <a:t>10-Apr-23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D8D82-9D6F-42E2-910C-C3D3689C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84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2BDC36-6EDD-41F4-87C3-3325C5A5C7B3}" type="datetime1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10-Apr-23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E08685-CCD9-4C20-ABC8-525121F0A5BB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43164"/>
            <a:ext cx="9144000" cy="1806588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121920" tIns="45720" rIns="121920" bIns="60960" rtlCol="0" anchor="ctr" anchorCtr="0">
            <a:noAutofit/>
          </a:bodyPr>
          <a:lstStyle/>
          <a:p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Introduction to C++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02153"/>
            <a:ext cx="9144000" cy="1169975"/>
          </a:xfrm>
        </p:spPr>
        <p:txBody>
          <a:bodyPr/>
          <a:lstStyle/>
          <a:p>
            <a:pPr algn="r"/>
            <a:r>
              <a:rPr lang="en-US" dirty="0"/>
              <a:t>Md. Kamrul Islam</a:t>
            </a:r>
          </a:p>
          <a:p>
            <a:pPr algn="r"/>
            <a:r>
              <a:rPr lang="en-US" dirty="0"/>
              <a:t>Lecturer, Dept. of CSE, RMU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06B5-6058-41AF-9CC7-A36880636D59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220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  <a:latin typeface="Rockwell" panose="02060603020205020403" pitchFamily="18" charset="0"/>
              </a:rPr>
              <a:t>Statement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32509" y="1572594"/>
            <a:ext cx="11637818" cy="8935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 </a:t>
            </a:r>
            <a:r>
              <a:rPr lang="en-US" i="1" dirty="0"/>
              <a:t>statement</a:t>
            </a:r>
            <a:r>
              <a:rPr lang="en-US" dirty="0"/>
              <a:t> causes the computer to carry out some definite action.</a:t>
            </a:r>
            <a:r>
              <a:rPr lang="en-US" b="1" dirty="0"/>
              <a:t>	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04110" y="3237730"/>
            <a:ext cx="7633854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Example:</a:t>
            </a:r>
          </a:p>
          <a:p>
            <a:r>
              <a:rPr lang="pt-BR" sz="2400" dirty="0"/>
              <a:t>a = 6; </a:t>
            </a:r>
          </a:p>
          <a:p>
            <a:r>
              <a:rPr lang="pt-BR" sz="2400" dirty="0"/>
              <a:t>c = a + b;</a:t>
            </a:r>
          </a:p>
          <a:p>
            <a:r>
              <a:rPr lang="pt-BR" sz="2400" dirty="0"/>
              <a:t> ++j;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93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  <a:latin typeface="Rockwell" panose="02060603020205020403" pitchFamily="18" charset="0"/>
              </a:rPr>
              <a:t>Operator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32509" y="1337066"/>
            <a:ext cx="11637818" cy="2168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An operator is a symbol that tells the compiler to perform specific mathematical or logical manipulations.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C++ is rich in built-in operators and provides the following types of operators: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b="1" dirty="0"/>
              <a:t>	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1273" y="3902748"/>
            <a:ext cx="7633854" cy="23083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1.Arithmetic Operators</a:t>
            </a:r>
          </a:p>
          <a:p>
            <a:r>
              <a:rPr lang="en-US" sz="2400" dirty="0"/>
              <a:t>2.Relational Operators</a:t>
            </a:r>
          </a:p>
          <a:p>
            <a:r>
              <a:rPr lang="en-US" sz="2400" dirty="0"/>
              <a:t>3.Logical Operators</a:t>
            </a:r>
          </a:p>
          <a:p>
            <a:r>
              <a:rPr lang="en-US" sz="2400" dirty="0"/>
              <a:t>4.Bitwise Operators</a:t>
            </a:r>
          </a:p>
          <a:p>
            <a:r>
              <a:rPr lang="en-US" sz="2400" dirty="0"/>
              <a:t>5.Assignment Operators</a:t>
            </a:r>
          </a:p>
          <a:p>
            <a:r>
              <a:rPr lang="en-US" sz="2400" dirty="0"/>
              <a:t>6.Misc Operators</a:t>
            </a:r>
          </a:p>
        </p:txBody>
      </p:sp>
    </p:spTree>
    <p:extLst>
      <p:ext uri="{BB962C8B-B14F-4D97-AF65-F5344CB8AC3E}">
        <p14:creationId xmlns:p14="http://schemas.microsoft.com/office/powerpoint/2010/main" val="205728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  <a:latin typeface="Rockwell" panose="02060603020205020403" pitchFamily="18" charset="0"/>
              </a:rPr>
              <a:t>Operator</a:t>
            </a:r>
          </a:p>
        </p:txBody>
      </p:sp>
      <p:pic>
        <p:nvPicPr>
          <p:cNvPr id="3074" name="Picture 2" descr="Operators in C++">
            <a:extLst>
              <a:ext uri="{FF2B5EF4-FFF2-40B4-BE49-F238E27FC236}">
                <a16:creationId xmlns:a16="http://schemas.microsoft.com/office/drawing/2014/main" id="{E704FA24-C715-24BE-F27E-19D62A252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326358"/>
            <a:ext cx="7620000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12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Basic </a:t>
            </a:r>
            <a:r>
              <a:rPr lang="en-US" sz="4800" b="1" dirty="0">
                <a:solidFill>
                  <a:schemeClr val="tx1"/>
                </a:solidFill>
                <a:latin typeface="Rockwell" panose="02060603020205020403" pitchFamily="18" charset="0"/>
              </a:rPr>
              <a:t>Structure of C++ Program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4" y="1447800"/>
            <a:ext cx="10771711" cy="462438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14488" y="1743075"/>
            <a:ext cx="10195447" cy="814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69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  <a:latin typeface="Rockwell" panose="02060603020205020403" pitchFamily="18" charset="0"/>
              </a:rPr>
              <a:t>Variables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3182" y="1570209"/>
            <a:ext cx="11845636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400" dirty="0"/>
              <a:t>A variable provides us with named storage that our programs can manipulate.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/>
              <a:t>A variable is a data name that may be used to store data value.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5409" y="4319050"/>
            <a:ext cx="4454236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Variable Definition in C++: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54726" y="5043772"/>
            <a:ext cx="383770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type </a:t>
            </a:r>
            <a:r>
              <a:rPr lang="en-US" sz="2400" dirty="0" err="1"/>
              <a:t>variable_list</a:t>
            </a:r>
            <a:r>
              <a:rPr lang="en-US" sz="2400" dirty="0"/>
              <a:t>;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41585" y="2660244"/>
            <a:ext cx="10653296" cy="12719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14000"/>
              </a:lnSpc>
              <a:spcBef>
                <a:spcPts val="0"/>
              </a:spcBef>
            </a:pPr>
            <a:r>
              <a:rPr lang="en-US" kern="0" dirty="0">
                <a:solidFill>
                  <a:srgbClr val="000000"/>
                </a:solidFill>
              </a:rPr>
              <a:t>In C we had to declare all variables at the top of the block.</a:t>
            </a:r>
          </a:p>
          <a:p>
            <a:pPr fontAlgn="base">
              <a:lnSpc>
                <a:spcPct val="114000"/>
              </a:lnSpc>
              <a:spcBef>
                <a:spcPts val="0"/>
              </a:spcBef>
            </a:pPr>
            <a:r>
              <a:rPr lang="en-US" kern="0" dirty="0">
                <a:solidFill>
                  <a:srgbClr val="000000"/>
                </a:solidFill>
              </a:rPr>
              <a:t>But in C++ we can declare any variable any where in the program.</a:t>
            </a:r>
          </a:p>
        </p:txBody>
      </p:sp>
    </p:spTree>
    <p:extLst>
      <p:ext uri="{BB962C8B-B14F-4D97-AF65-F5344CB8AC3E}">
        <p14:creationId xmlns:p14="http://schemas.microsoft.com/office/powerpoint/2010/main" val="89869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  <a:latin typeface="Rockwell" panose="02060603020205020403" pitchFamily="18" charset="0"/>
              </a:rPr>
              <a:t>Data Types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3182" y="1570209"/>
            <a:ext cx="11845636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C++ offer the programmer a rich set of built-in as well as user defined data types. Following table lists down seven basic C++ data types: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64" y="2549236"/>
            <a:ext cx="9545781" cy="3768437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284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tx1"/>
                </a:solidFill>
                <a:latin typeface="Rockwell" panose="02060603020205020403" pitchFamily="18" charset="0"/>
              </a:rPr>
              <a:t>Write a program that will print the summation of two integer numbers</a:t>
            </a:r>
          </a:p>
        </p:txBody>
      </p:sp>
    </p:spTree>
    <p:extLst>
      <p:ext uri="{BB962C8B-B14F-4D97-AF65-F5344CB8AC3E}">
        <p14:creationId xmlns:p14="http://schemas.microsoft.com/office/powerpoint/2010/main" val="1996969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  <a:latin typeface="Rockwell" panose="02060603020205020403" pitchFamily="18" charset="0"/>
              </a:rPr>
              <a:t>Constants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3182" y="1570209"/>
            <a:ext cx="11845636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Constants refer to fixed values that the program may not alter and they are called </a:t>
            </a:r>
            <a:r>
              <a:rPr lang="en-US" sz="2400" b="1" dirty="0"/>
              <a:t>literals</a:t>
            </a:r>
            <a:r>
              <a:rPr lang="en-US" sz="2400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3182" y="2350111"/>
            <a:ext cx="11845636" cy="1200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Constants can be of any of the basic data types and can be divided into Integer Numerals, Floating-Point Numerals, Characters, Strings and Boolean Values.</a:t>
            </a:r>
          </a:p>
          <a:p>
            <a:endParaRPr lang="en-US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73182" y="5171216"/>
            <a:ext cx="4655127" cy="8935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const</a:t>
            </a:r>
            <a:r>
              <a:rPr lang="en-US" dirty="0"/>
              <a:t> type variable = value;</a:t>
            </a:r>
            <a:br>
              <a:rPr lang="en-US" dirty="0"/>
            </a:b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a=10;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664035" y="5149983"/>
            <a:ext cx="5354782" cy="8935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#define identifier value</a:t>
            </a:r>
            <a:br>
              <a:rPr lang="en-US" dirty="0"/>
            </a:br>
            <a:r>
              <a:rPr lang="en-US" dirty="0"/>
              <a:t>#define a 10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3182" y="3692662"/>
            <a:ext cx="362296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Constant Declaration: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3183" y="4420448"/>
            <a:ext cx="3803072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const</a:t>
            </a:r>
            <a:r>
              <a:rPr lang="en-US" sz="2400" dirty="0"/>
              <a:t> Keyword: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503613" y="4275381"/>
            <a:ext cx="3515204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 #define Preprocessor:</a:t>
            </a:r>
          </a:p>
        </p:txBody>
      </p:sp>
    </p:spTree>
    <p:extLst>
      <p:ext uri="{BB962C8B-B14F-4D97-AF65-F5344CB8AC3E}">
        <p14:creationId xmlns:p14="http://schemas.microsoft.com/office/powerpoint/2010/main" val="161008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  <a:latin typeface="Rockwell" panose="02060603020205020403" pitchFamily="18" charset="0"/>
              </a:rPr>
              <a:t>Self Test!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50" y="1337066"/>
            <a:ext cx="10653296" cy="5870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>
                <a:latin typeface="+mj-lt"/>
              </a:rPr>
              <a:t>Problem		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5304" y="2001062"/>
            <a:ext cx="10653296" cy="16708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000000"/>
                </a:solidFill>
              </a:rPr>
              <a:t>Write a complete program that calculates and displays the product of three integers. Add comments to the code where appropriate. </a:t>
            </a:r>
          </a:p>
        </p:txBody>
      </p:sp>
    </p:spTree>
    <p:extLst>
      <p:ext uri="{BB962C8B-B14F-4D97-AF65-F5344CB8AC3E}">
        <p14:creationId xmlns:p14="http://schemas.microsoft.com/office/powerpoint/2010/main" val="330039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  <a:latin typeface="Rockwell" panose="02060603020205020403" pitchFamily="18" charset="0"/>
              </a:rPr>
              <a:t>Expression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32509" y="1572593"/>
            <a:ext cx="11637818" cy="12287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GB" b="1" dirty="0">
                <a:solidFill>
                  <a:srgbClr val="000000"/>
                </a:solidFill>
              </a:rPr>
              <a:t>An expression is a combination of operators, constants and variables. An expression may consist of one or more operands, and zero or more operators to produce a value.</a:t>
            </a:r>
          </a:p>
          <a:p>
            <a:pPr>
              <a:buFont typeface="Wingdings" pitchFamily="2" charset="2"/>
              <a:buChar char="q"/>
            </a:pPr>
            <a:endParaRPr lang="en-GB" b="1" dirty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1026" name="Picture 2" descr="Lightbox">
            <a:extLst>
              <a:ext uri="{FF2B5EF4-FFF2-40B4-BE49-F238E27FC236}">
                <a16:creationId xmlns:a16="http://schemas.microsoft.com/office/drawing/2014/main" id="{E8D4A536-11FB-0E68-6B6B-DC86DA326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733" y="2845894"/>
            <a:ext cx="5874327" cy="361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439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  <a:latin typeface="Rockwell" panose="02060603020205020403" pitchFamily="18" charset="0"/>
              </a:rPr>
              <a:t>Types of Expression</a:t>
            </a:r>
          </a:p>
        </p:txBody>
      </p:sp>
      <p:pic>
        <p:nvPicPr>
          <p:cNvPr id="2052" name="Picture 4" descr="Lightbox">
            <a:extLst>
              <a:ext uri="{FF2B5EF4-FFF2-40B4-BE49-F238E27FC236}">
                <a16:creationId xmlns:a16="http://schemas.microsoft.com/office/drawing/2014/main" id="{BC6E5ED7-89D4-3F47-DFC2-A011A6A27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764" y="1324571"/>
            <a:ext cx="8254471" cy="5080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201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327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Rockwell</vt:lpstr>
      <vt:lpstr>Times New Roman</vt:lpstr>
      <vt:lpstr>Wingdings</vt:lpstr>
      <vt:lpstr>Office Theme</vt:lpstr>
      <vt:lpstr>Default Design</vt:lpstr>
      <vt:lpstr>Introduction to C++ programming</vt:lpstr>
      <vt:lpstr>Basic Structure of C++ Program</vt:lpstr>
      <vt:lpstr>Variables</vt:lpstr>
      <vt:lpstr>Data Types</vt:lpstr>
      <vt:lpstr>Write a program that will print the summation of two integer numbers</vt:lpstr>
      <vt:lpstr>Constants</vt:lpstr>
      <vt:lpstr>Self Test!</vt:lpstr>
      <vt:lpstr>Expression</vt:lpstr>
      <vt:lpstr>Types of Expression</vt:lpstr>
      <vt:lpstr>Statement</vt:lpstr>
      <vt:lpstr>Operator</vt:lpstr>
      <vt:lpstr>Operator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Theory</dc:title>
  <dc:creator>T-T</dc:creator>
  <cp:lastModifiedBy>WALTON</cp:lastModifiedBy>
  <cp:revision>87</cp:revision>
  <dcterms:created xsi:type="dcterms:W3CDTF">2014-09-15T17:16:29Z</dcterms:created>
  <dcterms:modified xsi:type="dcterms:W3CDTF">2023-04-10T04:38:50Z</dcterms:modified>
</cp:coreProperties>
</file>