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86E"/>
    <a:srgbClr val="35A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16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3F85-17D7-486E-849E-D4E3FAFFE9F8}" type="datetimeFigureOut">
              <a:rPr lang="en-US" smtClean="0"/>
              <a:t>03-Jun-23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B12B-F946-4C81-BAA5-349BEAC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7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3F85-17D7-486E-849E-D4E3FAFFE9F8}" type="datetimeFigureOut">
              <a:rPr lang="en-US" smtClean="0"/>
              <a:t>03-Jun-23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B12B-F946-4C81-BAA5-349BEAC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2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3F85-17D7-486E-849E-D4E3FAFFE9F8}" type="datetimeFigureOut">
              <a:rPr lang="en-US" smtClean="0"/>
              <a:t>03-Jun-23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B12B-F946-4C81-BAA5-349BEAC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4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3F85-17D7-486E-849E-D4E3FAFFE9F8}" type="datetimeFigureOut">
              <a:rPr lang="en-US" smtClean="0"/>
              <a:t>03-Jun-23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B12B-F946-4C81-BAA5-349BEAC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5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3F85-17D7-486E-849E-D4E3FAFFE9F8}" type="datetimeFigureOut">
              <a:rPr lang="en-US" smtClean="0"/>
              <a:t>03-Jun-23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B12B-F946-4C81-BAA5-349BEAC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3F85-17D7-486E-849E-D4E3FAFFE9F8}" type="datetimeFigureOut">
              <a:rPr lang="en-US" smtClean="0"/>
              <a:t>03-Jun-23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B12B-F946-4C81-BAA5-349BEAC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3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3F85-17D7-486E-849E-D4E3FAFFE9F8}" type="datetimeFigureOut">
              <a:rPr lang="en-US" smtClean="0"/>
              <a:t>03-Jun-23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B12B-F946-4C81-BAA5-349BEAC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2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3F85-17D7-486E-849E-D4E3FAFFE9F8}" type="datetimeFigureOut">
              <a:rPr lang="en-US" smtClean="0"/>
              <a:t>03-Jun-23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B12B-F946-4C81-BAA5-349BEAC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1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3F85-17D7-486E-849E-D4E3FAFFE9F8}" type="datetimeFigureOut">
              <a:rPr lang="en-US" smtClean="0"/>
              <a:t>03-Jun-23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B12B-F946-4C81-BAA5-349BEAC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5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3F85-17D7-486E-849E-D4E3FAFFE9F8}" type="datetimeFigureOut">
              <a:rPr lang="en-US" smtClean="0"/>
              <a:t>03-Jun-23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B12B-F946-4C81-BAA5-349BEAC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0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3F85-17D7-486E-849E-D4E3FAFFE9F8}" type="datetimeFigureOut">
              <a:rPr lang="en-US" smtClean="0"/>
              <a:t>03-Jun-23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B12B-F946-4C81-BAA5-349BEAC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6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73F85-17D7-486E-849E-D4E3FAFFE9F8}" type="datetimeFigureOut">
              <a:rPr lang="en-US" smtClean="0"/>
              <a:t>03-Jun-23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AB12B-F946-4C81-BAA5-349BEAC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0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1533525" y="1514474"/>
            <a:ext cx="9906002" cy="6877049"/>
          </a:xfrm>
          <a:prstGeom prst="rect">
            <a:avLst/>
          </a:prstGeom>
        </p:spPr>
      </p:pic>
      <p:sp>
        <p:nvSpPr>
          <p:cNvPr id="8" name="Pentagon 7"/>
          <p:cNvSpPr/>
          <p:nvPr/>
        </p:nvSpPr>
        <p:spPr>
          <a:xfrm>
            <a:off x="0" y="4269785"/>
            <a:ext cx="2819400" cy="119831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1381125" y="5623100"/>
            <a:ext cx="2819400" cy="1198314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2790825" y="7027561"/>
            <a:ext cx="2819400" cy="1198314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4038600" y="8432022"/>
            <a:ext cx="2819400" cy="1198314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46503" cy="39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3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WALTON</dc:creator>
  <cp:lastModifiedBy>WALTON</cp:lastModifiedBy>
  <cp:revision>16</cp:revision>
  <dcterms:created xsi:type="dcterms:W3CDTF">2023-06-03T05:14:23Z</dcterms:created>
  <dcterms:modified xsi:type="dcterms:W3CDTF">2023-06-03T06:23:41Z</dcterms:modified>
</cp:coreProperties>
</file>