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9" r:id="rId6"/>
    <p:sldId id="300" r:id="rId7"/>
    <p:sldId id="302" r:id="rId8"/>
    <p:sldId id="303" r:id="rId9"/>
    <p:sldId id="304" r:id="rId10"/>
    <p:sldId id="305" r:id="rId11"/>
    <p:sldId id="260" r:id="rId12"/>
    <p:sldId id="301" r:id="rId13"/>
    <p:sldId id="274" r:id="rId14"/>
    <p:sldId id="306" r:id="rId15"/>
    <p:sldId id="262" r:id="rId16"/>
    <p:sldId id="263" r:id="rId17"/>
    <p:sldId id="307" r:id="rId18"/>
    <p:sldId id="308" r:id="rId19"/>
    <p:sldId id="309" r:id="rId20"/>
    <p:sldId id="298" r:id="rId21"/>
    <p:sldId id="267" r:id="rId22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.vsdx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623635" y="1268670"/>
            <a:ext cx="7968960" cy="16617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Aplikasi</a:t>
            </a:r>
            <a:r>
              <a:rPr lang="en-US" sz="5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Chatting Client-Server </a:t>
            </a:r>
            <a:r>
              <a:rPr lang="en-US" sz="5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Berbasis</a:t>
            </a:r>
            <a:r>
              <a:rPr lang="en-US" sz="5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UDP</a:t>
            </a:r>
          </a:p>
        </p:txBody>
      </p:sp>
      <p:sp>
        <p:nvSpPr>
          <p:cNvPr id="84" name="CustomShape 2"/>
          <p:cNvSpPr/>
          <p:nvPr/>
        </p:nvSpPr>
        <p:spPr>
          <a:xfrm>
            <a:off x="1719720" y="3639600"/>
            <a:ext cx="4421520" cy="435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1996920" y="3703680"/>
            <a:ext cx="377568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M. Taufiq, M. Kom</a:t>
            </a: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1924200" y="2167560"/>
            <a:ext cx="221256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0" b="1" strike="noStrike" spc="-1">
                <a:solidFill>
                  <a:srgbClr val="FFFFFF"/>
                </a:solidFill>
                <a:latin typeface="Calibri"/>
                <a:ea typeface="Calibri"/>
              </a:rPr>
              <a:t>02</a:t>
            </a:r>
            <a:endParaRPr lang="en-US" sz="11500" b="0" strike="noStrike" spc="-1">
              <a:latin typeface="Arial" panose="020B0604020202020204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982470" y="4029710"/>
            <a:ext cx="3962400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Alur </a:t>
            </a: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Sistem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UDP</a:t>
            </a:r>
            <a:endParaRPr lang="en-US" sz="2400" b="0" strike="noStrike" spc="-1" dirty="0">
              <a:latin typeface="Arial" panose="020B0604020202020204"/>
            </a:endParaRPr>
          </a:p>
        </p:txBody>
      </p:sp>
      <p:pic>
        <p:nvPicPr>
          <p:cNvPr id="109" name="Picture 6" descr="image_2022-03-06_220016-removebg-preview"/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20220000">
            <a:off x="9599285" y="4916305"/>
            <a:ext cx="4465440" cy="446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Cara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Kerja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UDP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1744222"/>
            <a:ext cx="10753090" cy="2836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Terdapat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channel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berfungsi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sebagai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penghubung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host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dapat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bertukar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data. Channel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tersebut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membutuhkan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aplikasi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di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perangkat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bisa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tersambung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ke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UDP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sekaligus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menyediakan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IP dan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nomor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port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host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tujuan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Kemudian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UDP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mengirimkan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beberapa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data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dalam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waktu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bersamaan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521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20220000">
            <a:off x="9599285" y="491630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Step By Step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764665"/>
            <a:ext cx="10753090" cy="450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50838" indent="-350838" algn="l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1.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berisi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client port dan port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sumber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berbentuk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file text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dikirim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di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dalam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UDP Header</a:t>
            </a:r>
          </a:p>
          <a:p>
            <a:pPr marL="350838" indent="-350838" algn="l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2.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isi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port client dan port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sumber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dikirim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ke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server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dalam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UDP Header</a:t>
            </a:r>
          </a:p>
          <a:p>
            <a:pPr marL="350838" indent="-350838" algn="l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3.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Tujuan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UDP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membaca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nomor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port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tujuan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dan proses data</a:t>
            </a:r>
          </a:p>
          <a:p>
            <a:pPr marL="350838" indent="-350838" algn="l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4.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asli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mempunyai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port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tujuan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sehingga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server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bisa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mengirimkan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kembali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ke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FTFP (fault-tolerance facility placement) Client</a:t>
            </a:r>
          </a:p>
          <a:p>
            <a:pPr marL="350838" indent="-350838" algn="l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5. Point 3 dan 4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berulang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kembali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ketika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file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dikirimkan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client</a:t>
            </a:r>
          </a:p>
          <a:p>
            <a:pPr marL="350838" indent="-350838" algn="l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6. Ketika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aplikasi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ingin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mengirim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data, UDP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akan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membuffer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ataupun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memfragmen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tiap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 yang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masuk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350838" indent="-350838" algn="l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7. Karena data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mengalami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prossesing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 yang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berbelit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terutama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karena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memfragmen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data,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maka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jika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lebih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besar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daripada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MTU,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lapisan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IP yang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harus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memfragmennya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3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4">
            <a:lum bright="60000"/>
          </a:blip>
          <a:stretch>
            <a:fillRect/>
          </a:stretch>
        </p:blipFill>
        <p:spPr>
          <a:xfrm rot="20220000">
            <a:off x="9599285" y="491630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Step By Step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657407" y="3486824"/>
            <a:ext cx="10753090" cy="450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50838" indent="-350838" algn="l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02E0F4-701F-44B9-9E21-F8DCBFA4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7" y="1722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9CC974B-B650-40CC-9E4A-CEFEF2291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386239"/>
              </p:ext>
            </p:extLst>
          </p:nvPr>
        </p:nvGraphicFramePr>
        <p:xfrm>
          <a:off x="3684580" y="1418400"/>
          <a:ext cx="5589678" cy="462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5914996" imgH="4905319" progId="Visio.Drawing.15">
                  <p:embed/>
                </p:oleObj>
              </mc:Choice>
              <mc:Fallback>
                <p:oleObj r:id="rId5" imgW="5914996" imgH="490531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0" y="1418400"/>
                        <a:ext cx="5589678" cy="4621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6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1924200" y="2167560"/>
            <a:ext cx="221256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0" b="1" strike="noStrike" spc="-1">
                <a:solidFill>
                  <a:srgbClr val="FFFFFF"/>
                </a:solidFill>
                <a:latin typeface="Calibri"/>
                <a:ea typeface="Calibri"/>
              </a:rPr>
              <a:t>03</a:t>
            </a:r>
            <a:endParaRPr lang="en-US" sz="115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982470" y="4029710"/>
            <a:ext cx="7164705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Aplikasi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Chat </a:t>
            </a: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Sederhana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</a:t>
            </a: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Berbasis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UDP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Server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(server.py)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5119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Pertama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buatlah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file server.py,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lalu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lakukan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pemanggilan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Class socket dan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inisialisasikan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UDP Server socket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dengan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sintaks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sebagai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berikut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:</a:t>
            </a:r>
          </a:p>
          <a:p>
            <a:pPr marL="0" indent="0" algn="l"/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lnSpc>
                <a:spcPts val="1425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import socket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lnSpc>
                <a:spcPts val="1425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lnSpc>
                <a:spcPts val="1425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#Membuat datagram Socket UDP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lnSpc>
                <a:spcPts val="1425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UDPServerSocket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socket.socket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(family=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socket.AF_INET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type=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socket.SOCK_DGRAM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l"/>
            <a:endParaRPr lang="en-US" sz="2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marL="0" indent="0" algn="l"/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Selanjutnya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binding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alamat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Server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yaitu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IP address dan Port Server, dan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inisialisasikan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variabel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yang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akan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digunakan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sebagai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pengirim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pesan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yang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nantinya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akan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diterima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oleh Client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dengan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sintaks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sebagai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berikut</a:t>
            </a:r>
            <a:r>
              <a:rPr lang="en-US" sz="2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:</a:t>
            </a:r>
          </a:p>
          <a:p>
            <a:pPr marL="0" indent="0" algn="l"/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marL="0" indent="0" algn="l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UDPServerSocket.bind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(('127.0.0.1', 20001))</a:t>
            </a:r>
          </a:p>
          <a:p>
            <a:pPr marL="0" indent="0"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print("UDP Server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Mendengarkan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algn="l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l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msgFromServer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"Halo Client UDP"</a:t>
            </a:r>
          </a:p>
          <a:p>
            <a:pPr marL="0" indent="0" algn="l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bytesToSend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str.encode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msgFromServer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/>
            <a:endParaRPr lang="en-US" sz="2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Server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(server.py)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while(True):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bytesAddressPair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UDPServerSocket.recvfrom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(1024)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message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bytesAddressPair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[0]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Address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bytesAddressPair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[1]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clientMsg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Pesan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dari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Client:{}".format(message)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clientIP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"IP Address Client:{}".format(Address)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print(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clientMsg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print(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clientIP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UDPServerSocket.sendto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bytesToSend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Address)</a:t>
            </a:r>
          </a:p>
        </p:txBody>
      </p:sp>
    </p:spTree>
    <p:extLst>
      <p:ext uri="{BB962C8B-B14F-4D97-AF65-F5344CB8AC3E}">
        <p14:creationId xmlns:p14="http://schemas.microsoft.com/office/powerpoint/2010/main" val="4188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Client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(client.py)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39549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Siapkan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file client.py,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kemudian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selanjutnya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lakukan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pemanggilan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Class socket dan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atur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alamat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IP dan Port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Server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sintaks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berikut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lnSpc>
                <a:spcPts val="1425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import socket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lnSpc>
                <a:spcPts val="1425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lnSpc>
                <a:spcPts val="1425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serverAddressPort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= ("127.0.0.1", 20001)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Selanjutnya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inisialisasikan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variabel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pengirim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pesan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nantinya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diterima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oleh Server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sintaks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berikut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msgFromClient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"Halo UDP Server"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bytesToSend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str.encode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msgFromClient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5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 UDP Client 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(client.py)</a:t>
            </a:r>
            <a:endParaRPr lang="en-US" sz="4000" b="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pic>
        <p:nvPicPr>
          <p:cNvPr id="9" name="Picture 6" descr="image_2022-03-06_220016-removebg-preview">
            <a:extLst>
              <a:ext uri="{FF2B5EF4-FFF2-40B4-BE49-F238E27FC236}">
                <a16:creationId xmlns:a16="http://schemas.microsoft.com/office/drawing/2014/main" id="{E24FD7BD-D8AF-4B5E-874D-7AA4607F0694}"/>
              </a:ext>
            </a:extLst>
          </p:cNvPr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18394765">
            <a:off x="10643704" y="-459800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0B392AAE-5D40-45A6-92AB-0597DDDD6600}"/>
              </a:ext>
            </a:extLst>
          </p:cNvPr>
          <p:cNvSpPr txBox="1"/>
          <p:nvPr/>
        </p:nvSpPr>
        <p:spPr>
          <a:xfrm>
            <a:off x="609480" y="1418400"/>
            <a:ext cx="10339070" cy="32932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Bangun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UDP Socket pada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Client,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lalu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kirim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pesan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pada Server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membuat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socket UDP.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Setelah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dikirimkan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maka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kemudian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tamping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pesan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dikirim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oleh Server pada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variabel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msgFromServer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pesan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tersebut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ditampilkan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sintaks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berikut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:</a:t>
            </a: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UDPClientSocket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socket.socket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(family=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socket.AF_INET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type=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socket.SOCK_DGRAM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UDPClientSocket.sendto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bytesToSend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serverAddressPort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msgFromServer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UDPClientSocket.recvfrom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(1024)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msg = "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Pesan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Server:{}".format(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msgFromServer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[0])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print(msg)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</a:tabLst>
            </a:pPr>
            <a:endParaRPr lang="en-US" sz="20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4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16BC311-9442-411B-A68D-20E8485B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Hasil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8BE5EA-06E4-4CE4-A400-0F98CA8F1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25" t="28551" r="48915" b="52668"/>
          <a:stretch/>
        </p:blipFill>
        <p:spPr>
          <a:xfrm>
            <a:off x="609480" y="1988858"/>
            <a:ext cx="3469802" cy="1287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561D70-3CD8-4D1F-8629-310C2F9B89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t="13094" r="60750" b="63562"/>
          <a:stretch/>
        </p:blipFill>
        <p:spPr>
          <a:xfrm>
            <a:off x="6422340" y="1888237"/>
            <a:ext cx="3810000" cy="1600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F587F6-BFC7-4AE9-AC71-6DDAE93E6A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50" t="26655" r="48375" b="50000"/>
          <a:stretch/>
        </p:blipFill>
        <p:spPr>
          <a:xfrm>
            <a:off x="3413760" y="4709160"/>
            <a:ext cx="3581400" cy="1600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8EAF59-0AE3-419D-B6CE-CCE8BBB6263A}"/>
              </a:ext>
            </a:extLst>
          </p:cNvPr>
          <p:cNvSpPr/>
          <p:nvPr/>
        </p:nvSpPr>
        <p:spPr>
          <a:xfrm>
            <a:off x="792480" y="1448497"/>
            <a:ext cx="1889760" cy="3472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D69636-788D-43C6-B9D4-EBC74B046FF3}"/>
              </a:ext>
            </a:extLst>
          </p:cNvPr>
          <p:cNvSpPr/>
          <p:nvPr/>
        </p:nvSpPr>
        <p:spPr>
          <a:xfrm>
            <a:off x="6437580" y="1437874"/>
            <a:ext cx="1889760" cy="3472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client.py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55B1DF-B555-40F2-8802-1165FEE00890}"/>
              </a:ext>
            </a:extLst>
          </p:cNvPr>
          <p:cNvSpPr/>
          <p:nvPr/>
        </p:nvSpPr>
        <p:spPr>
          <a:xfrm>
            <a:off x="3103440" y="4198867"/>
            <a:ext cx="3995640" cy="3519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server.py 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client </a:t>
            </a:r>
            <a:r>
              <a:rPr lang="en-US" dirty="0" err="1">
                <a:solidFill>
                  <a:schemeClr val="bg1"/>
                </a:solidFill>
              </a:rPr>
              <a:t>terkoneksi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8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CustomShape 3"/>
          <p:cNvSpPr/>
          <p:nvPr/>
        </p:nvSpPr>
        <p:spPr>
          <a:xfrm>
            <a:off x="431280" y="594720"/>
            <a:ext cx="31766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"/>
                <a:ea typeface="Calibri"/>
              </a:rPr>
              <a:t>Yang dibahas :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225320" y="1739160"/>
            <a:ext cx="900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  <a:ea typeface="Calibri"/>
              </a:rPr>
              <a:t>01.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225320" y="2859120"/>
            <a:ext cx="900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  <a:ea typeface="Calibri"/>
              </a:rPr>
              <a:t>02.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4225320" y="3979080"/>
            <a:ext cx="900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  <a:ea typeface="Calibri"/>
              </a:rPr>
              <a:t>03.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5232375" y="1843455"/>
            <a:ext cx="4869000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UDP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5295240" y="2952720"/>
            <a:ext cx="4869000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Alur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Sistem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UDP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5304130" y="4083835"/>
            <a:ext cx="48690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Aplikasi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Chat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Sederhana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Berbasis</a:t>
            </a: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UDP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98" name="Line 12"/>
          <p:cNvSpPr/>
          <p:nvPr/>
        </p:nvSpPr>
        <p:spPr>
          <a:xfrm>
            <a:off x="4271040" y="2511000"/>
            <a:ext cx="43678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3"/>
          <p:cNvSpPr/>
          <p:nvPr/>
        </p:nvSpPr>
        <p:spPr>
          <a:xfrm>
            <a:off x="4271040" y="3727800"/>
            <a:ext cx="43678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14"/>
          <p:cNvSpPr/>
          <p:nvPr/>
        </p:nvSpPr>
        <p:spPr>
          <a:xfrm>
            <a:off x="4271040" y="4835520"/>
            <a:ext cx="43678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Picture 14" descr="image_2022-03-06_215343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128160" y="1363320"/>
            <a:ext cx="4762080" cy="47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643320" y="1790640"/>
            <a:ext cx="7968960" cy="2925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rgbClr val="FFFFFF"/>
                </a:solidFill>
                <a:latin typeface="Calibri"/>
                <a:ea typeface="Calibri"/>
              </a:rPr>
              <a:t>THANK YOU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719720" y="3639600"/>
            <a:ext cx="4421520" cy="435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1996920" y="3703680"/>
            <a:ext cx="3775680" cy="2457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Pemrograman Berbasis Jaringan</a:t>
            </a: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0" y="1656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1924200" y="2167560"/>
            <a:ext cx="221256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0" b="1" strike="noStrike" spc="-1">
                <a:solidFill>
                  <a:srgbClr val="FFFFFF"/>
                </a:solidFill>
                <a:latin typeface="Calibri"/>
                <a:ea typeface="Calibri"/>
              </a:rPr>
              <a:t>01</a:t>
            </a:r>
            <a:endParaRPr lang="en-US" sz="11500" b="0" strike="noStrike" spc="-1">
              <a:latin typeface="Arial" panose="020B0604020202020204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982520" y="4029840"/>
            <a:ext cx="7765200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UDP</a:t>
            </a:r>
            <a:endParaRPr lang="en-US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Pengertian</a:t>
            </a:r>
            <a:endParaRPr lang="en-US" sz="4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1744222"/>
            <a:ext cx="10753090" cy="2355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UDP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adalah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singkatan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User Data Protocol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merupakan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salah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satu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jenis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protokol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internet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memungkinkan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perangkat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lunak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pada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komputer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bisa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mengirimkan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pesan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ke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komputer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lain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melalui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jaringan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tanpa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perlu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ada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komunikasi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awal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. Jadi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saat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Anda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mengirimkan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pesan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melalui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UDP,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komputer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pengirim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penerima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perlu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bernegosiasi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saat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melakukan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pertukaran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Fungsi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UDP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1744222"/>
            <a:ext cx="10753090" cy="3208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Bisa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diandalkan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bertukar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data.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Pengiriman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data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termasuk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cepat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sehingga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lebih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efisien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memakan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waktu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lama.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Bisa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diandalkan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mengirim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transmisi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data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secara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broadcast.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Jenis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protokol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ringan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memerlukan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ruang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besar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dibutuhkan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keahlian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pengguna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bisa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mengirimkan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pesan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sehingga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bisa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digunakan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oleh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semua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orang.</a:t>
            </a:r>
          </a:p>
        </p:txBody>
      </p:sp>
    </p:spTree>
    <p:extLst>
      <p:ext uri="{BB962C8B-B14F-4D97-AF65-F5344CB8AC3E}">
        <p14:creationId xmlns:p14="http://schemas.microsoft.com/office/powerpoint/2010/main" val="312728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Kelebihan</a:t>
            </a:r>
            <a:endParaRPr lang="en-US" sz="4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1744222"/>
            <a:ext cx="10753090" cy="2836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Hanya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membutuhkan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resource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kecil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Bisa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digunakan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mengirim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pesan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secara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broadcast.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membutuhkan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negosiasi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di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awal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sehingga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pembuatan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koneksi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lebih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cepat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Kekurangan</a:t>
            </a:r>
            <a:endParaRPr lang="en-US" sz="4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1744222"/>
            <a:ext cx="10753090" cy="2836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bisa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melakukan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buffering.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mendukung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mekanisme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flow control.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bisa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mengirim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data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ukurannya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terlalu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besar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83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-696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Packet Format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2369062"/>
            <a:ext cx="11131070" cy="2836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Saat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mengirim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menggunakan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UDP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melalui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IP,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bagian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setiap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IP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diformat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sebagai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segmen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UDP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IP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berisi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bagian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header dan data. Bagian data IP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adalah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segmen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UDP, yang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berisi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bagian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header dan data.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Setiap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segmen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UDP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berisi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header 8-byte dan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variabel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panjang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data.</a:t>
            </a:r>
          </a:p>
          <a:p>
            <a:pPr marL="457200" algn="l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•	Source Port: port yang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digunakan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mengirimkan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data.</a:t>
            </a:r>
          </a:p>
          <a:p>
            <a:pPr marL="457200" algn="l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•	Destination Port: port yang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digunakan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tujuan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data.</a:t>
            </a:r>
          </a:p>
          <a:p>
            <a:pPr marL="457200" algn="l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•	Length: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panjang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keseluruhan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457200" algn="l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•	Checksum: 16 bit komplemen-1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pseudo-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ip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-header yang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merupakan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error check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paket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data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3626DE-99C7-4D09-BEB0-1BA02A4AE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10" y="5344160"/>
            <a:ext cx="4323080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69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-696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Port UDP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373C97E-1259-40CE-8FBF-2882BD38ECA6}"/>
              </a:ext>
            </a:extLst>
          </p:cNvPr>
          <p:cNvSpPr/>
          <p:nvPr/>
        </p:nvSpPr>
        <p:spPr>
          <a:xfrm>
            <a:off x="450850" y="1805182"/>
            <a:ext cx="11131070" cy="2836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UDP Port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adalah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saluran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mengirimkan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informasi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antar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host. 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menggunakan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protokol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UDP,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aplikasi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harus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menyediakan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alamat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IP dan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nomor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UDP Port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host yang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dituju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. 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UDP port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berfungsi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sebagai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multiplexed message queue, yang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berarti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bahwa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UDP port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tersebut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dapat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menerima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beberapa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pesan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secara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sekaligus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. 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Setiap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port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diidentifikasi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dengan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nomor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unik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seperti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halnya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TCP,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tetapi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meskipun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begitu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, UDP Port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berbeda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dengan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TCP Port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meskipun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memiliki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nomor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port yang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sama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56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967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Symbol</vt:lpstr>
      <vt:lpstr>Times New Roman</vt:lpstr>
      <vt:lpstr>Wingdings</vt:lpstr>
      <vt:lpstr>Office Theme</vt:lpstr>
      <vt:lpstr>Office Theme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M. Taufiq</cp:lastModifiedBy>
  <cp:revision>32</cp:revision>
  <dcterms:created xsi:type="dcterms:W3CDTF">2022-03-07T04:19:51Z</dcterms:created>
  <dcterms:modified xsi:type="dcterms:W3CDTF">2022-03-28T02:47:49Z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1033-11.1.0.10920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