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9" r:id="rId6"/>
    <p:sldId id="300" r:id="rId7"/>
    <p:sldId id="260" r:id="rId8"/>
    <p:sldId id="301" r:id="rId9"/>
    <p:sldId id="310" r:id="rId10"/>
    <p:sldId id="311" r:id="rId11"/>
    <p:sldId id="262" r:id="rId12"/>
    <p:sldId id="263" r:id="rId13"/>
    <p:sldId id="307" r:id="rId14"/>
    <p:sldId id="312" r:id="rId15"/>
    <p:sldId id="313" r:id="rId16"/>
    <p:sldId id="308" r:id="rId17"/>
    <p:sldId id="314" r:id="rId18"/>
    <p:sldId id="309" r:id="rId19"/>
    <p:sldId id="315" r:id="rId20"/>
    <p:sldId id="316" r:id="rId21"/>
    <p:sldId id="317" r:id="rId22"/>
    <p:sldId id="298" r:id="rId23"/>
    <p:sldId id="267" r:id="rId24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623635" y="1268670"/>
            <a:ext cx="7968960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Aplikasi</a:t>
            </a:r>
            <a:r>
              <a:rPr lang="en-US" sz="4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Chatting Client-Server </a:t>
            </a:r>
            <a:r>
              <a:rPr lang="en-US" sz="48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Berbasis</a:t>
            </a:r>
            <a:r>
              <a:rPr lang="en-US" sz="4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UDP (Part II)</a:t>
            </a:r>
          </a:p>
        </p:txBody>
      </p:sp>
      <p:sp>
        <p:nvSpPr>
          <p:cNvPr id="84" name="CustomShape 2"/>
          <p:cNvSpPr/>
          <p:nvPr/>
        </p:nvSpPr>
        <p:spPr>
          <a:xfrm>
            <a:off x="1719720" y="3639600"/>
            <a:ext cx="4421520" cy="435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1996920" y="3703680"/>
            <a:ext cx="377568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M. Taufiq, M. Kom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"/>
                <a:ea typeface="Calibri"/>
              </a:rPr>
              <a:t>03</a:t>
            </a:r>
            <a:endParaRPr lang="en-US" sz="115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982470" y="4029710"/>
            <a:ext cx="7164705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Aplikasi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Chat 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Sederhana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Berbasis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UDP 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dengan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threading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Threading</a:t>
            </a: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dalam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proses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ini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baik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Server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maupun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Client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dapat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melakukan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proses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pengiriman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dan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penerimaan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secara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simultan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.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Dibutuhkan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bantuan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multi-threading di mana proses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ini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adalah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dapat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menerima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sekaligus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mengirim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pesan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secara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bersamaan</a:t>
            </a:r>
            <a:endParaRPr lang="en-US" sz="28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Server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(server.py)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550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Pertama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buatlah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 server.py,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lalu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lakukan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pemanggilan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Class yang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dibutuhkan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UDP Server socket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antara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lain: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 socket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 threading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 queue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Buatlah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function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dimana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proses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membaca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alamat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IP Server dan Port yang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kemudian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inisialisasikan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Socket dan set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alamat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IP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serta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Port Server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perintah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sebagai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berikut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RunServer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host =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socket.gethostbyname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socket.gethostname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port = 5000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print('Hosting Server pada IP-&gt; ' + str(host))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socket.socket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socket.AF_INET,socket.SOCK_DGRAM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s.bind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((host, port))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clients = set()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recvPackets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queue.Queue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print('Server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Berjalan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...')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threading.Thread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(target=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RecvData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=(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s,recvPackets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)).start()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Server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(server.py)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50475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Sebelum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dilanjutkan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pada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perintah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Threading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tertulis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pemanggilan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function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RecvData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pemberian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berupa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socket dan data yang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masuk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Buat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terlebih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dahulu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function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RecvData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RecvData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(sock,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recvPackets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while True: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data,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sock.recvfrom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(1024)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recvPackets.put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((data,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Masuk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kembali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kedalam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function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dimana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Server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menunggu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koneksi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masuk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oleh Client.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while True: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while not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recvPackets.empty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data,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recvPackets.get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not in clients: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clients.add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continue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clients.add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data =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data.decode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('utf-8')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print(str(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)+data)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for c in clients: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if c!=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s.sendto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((data+"\n&gt;&gt;").encode('utf-8'), c)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s.close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555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Server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(server.py)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pada coding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diatas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proses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pembacaan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data Client yang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masuk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kepada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Server. Dan proses yang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terakhir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pemanggilan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Main Class: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RunServer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976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Client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(client.py)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Pertama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buatlah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file client.py,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lalu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lakukan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pemanggilan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Class yang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dibutuhkan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UDP Client socket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antara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lain::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import socket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import threading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import random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os</a:t>
            </a: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5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Client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(client.py)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Kemudian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buatlah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function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RunClient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dimana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proses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pembacaan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dan port Client,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selanjutnya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pengguna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mengisikan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IP Server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serta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inisialisasi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socket dan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mengikat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IP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serta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Port Client.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def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RunClient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():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host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socket.gethostbyname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socket.gethostname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())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port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random.randint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(6000,10000)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print('Client IP-&gt;'+str(host)+' Port-&gt;'+str(port))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serverIP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= input('Masukkan IP Server: ')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server = (str(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serverIP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), 5000)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s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socket.socket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socket.AF_INET,socket.SOCK_DGRAM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s.bind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((host, port))</a:t>
            </a:r>
          </a:p>
        </p:txBody>
      </p:sp>
    </p:spTree>
    <p:extLst>
      <p:ext uri="{BB962C8B-B14F-4D97-AF65-F5344CB8AC3E}">
        <p14:creationId xmlns:p14="http://schemas.microsoft.com/office/powerpoint/2010/main" val="228033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Client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(client.py)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Masukkan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nama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pengguna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(Client)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dikirimkan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kepada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Server dan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mulai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menjalankan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Threading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pemanggilan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function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ReceiveData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.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name = input('Masukkan Username: ')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print('Nama User:'+name)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s.sendto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name.encode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('utf-8'), server)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threading.Thread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(target=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ReceiveData,args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=(s,)).start()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4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Client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(client.py)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Sebelum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melanjutkan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function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RunClient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maka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dibuatlah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terlebih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dahulu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function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ReceiveData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berikut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	def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ReceiveData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(sock):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while True: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try: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    data,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addr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sock.recvfrom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(1024)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    print(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data.decode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('utf-8'))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except: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    pass</a:t>
            </a:r>
          </a:p>
        </p:txBody>
      </p:sp>
    </p:spTree>
    <p:extLst>
      <p:ext uri="{BB962C8B-B14F-4D97-AF65-F5344CB8AC3E}">
        <p14:creationId xmlns:p14="http://schemas.microsoft.com/office/powerpoint/2010/main" val="409740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Client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(client.py)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beralih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kembali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kedalam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functionRunClient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tambahkan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perintah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pengiriman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kepada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Server yang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kemudian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disebarkan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kepada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Client-Client yang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terhubung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lainnya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.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while True: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data = input('&gt;&gt;')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if data=='':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    continue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data = '['+name+']' + '-&gt;'+ data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s.sendto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data.encode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('utf-8'),server)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s.sendto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data.encode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('utf-8'),server)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s.close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os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._exit(1)</a:t>
            </a:r>
          </a:p>
        </p:txBody>
      </p:sp>
    </p:spTree>
    <p:extLst>
      <p:ext uri="{BB962C8B-B14F-4D97-AF65-F5344CB8AC3E}">
        <p14:creationId xmlns:p14="http://schemas.microsoft.com/office/powerpoint/2010/main" val="22338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8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CustomShape 3"/>
          <p:cNvSpPr/>
          <p:nvPr/>
        </p:nvSpPr>
        <p:spPr>
          <a:xfrm>
            <a:off x="431280" y="594720"/>
            <a:ext cx="31766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Calibri"/>
              </a:rPr>
              <a:t>Yang dibahas :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225320" y="173916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01.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225320" y="285912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02.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225320" y="397908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03.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5125680" y="1843455"/>
            <a:ext cx="48690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Peninjaua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</a:rPr>
              <a:t>n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</a:rPr>
              <a:t> UDP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5125680" y="2801881"/>
            <a:ext cx="4869000" cy="73866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Aplikasi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Chat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Sederhana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Berbasis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UDP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satu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sisi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5125680" y="3977155"/>
            <a:ext cx="4869000" cy="73866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Aplikasi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Chat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Sederhana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Berbasis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UDP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dengan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threading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98" name="Line 12"/>
          <p:cNvSpPr/>
          <p:nvPr/>
        </p:nvSpPr>
        <p:spPr>
          <a:xfrm>
            <a:off x="4271040" y="251100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3"/>
          <p:cNvSpPr/>
          <p:nvPr/>
        </p:nvSpPr>
        <p:spPr>
          <a:xfrm>
            <a:off x="4271040" y="372780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4"/>
          <p:cNvSpPr/>
          <p:nvPr/>
        </p:nvSpPr>
        <p:spPr>
          <a:xfrm>
            <a:off x="4271040" y="483552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Picture 14" descr="image_2022-03-06_215343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128160" y="1363320"/>
            <a:ext cx="476208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Client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(client.py)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Dan proses yang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terakhir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pemanggilan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Main Class Client: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if __name__ == '__main__':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RunClient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cs typeface="Times New Roman" panose="020206030504050203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3017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16BC311-9442-411B-A68D-20E8485B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Hasil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EAF59-0AE3-419D-B6CE-CCE8BBB6263A}"/>
              </a:ext>
            </a:extLst>
          </p:cNvPr>
          <p:cNvSpPr/>
          <p:nvPr/>
        </p:nvSpPr>
        <p:spPr>
          <a:xfrm>
            <a:off x="792480" y="1448497"/>
            <a:ext cx="1889760" cy="3472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D69636-788D-43C6-B9D4-EBC74B046FF3}"/>
              </a:ext>
            </a:extLst>
          </p:cNvPr>
          <p:cNvSpPr/>
          <p:nvPr/>
        </p:nvSpPr>
        <p:spPr>
          <a:xfrm>
            <a:off x="6437580" y="1437874"/>
            <a:ext cx="1889760" cy="3472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823AA-E054-4967-9B11-A90ECC2FA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3" t="70010" r="47198" b="16857"/>
          <a:stretch/>
        </p:blipFill>
        <p:spPr>
          <a:xfrm>
            <a:off x="792480" y="2007894"/>
            <a:ext cx="5370973" cy="81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6B9C2-5F70-4F68-B192-A6630524E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2" t="71344" r="72500" b="11955"/>
          <a:stretch/>
        </p:blipFill>
        <p:spPr>
          <a:xfrm>
            <a:off x="6437580" y="1958760"/>
            <a:ext cx="2873375" cy="1144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643320" y="1790640"/>
            <a:ext cx="796896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latin typeface="Calibri"/>
                <a:ea typeface="Calibri"/>
              </a:rPr>
              <a:t>THANK YOU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719720" y="3639600"/>
            <a:ext cx="4421520" cy="435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1996920" y="3703680"/>
            <a:ext cx="3775680" cy="2457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Pemrograman Berbasis Jaringan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0" y="165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"/>
                <a:ea typeface="Calibri"/>
              </a:rPr>
              <a:t>01</a:t>
            </a:r>
            <a:endParaRPr lang="en-US" sz="11500" b="0" strike="noStrike" spc="-1">
              <a:latin typeface="Arial" panose="020B0604020202020204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982520" y="4029840"/>
            <a:ext cx="77652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Peninjauan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UDP</a:t>
            </a:r>
            <a:endParaRPr lang="en-US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EF823-AFBF-4BEA-9BE9-C112DEA0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3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4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Peninjauan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UDP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2355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DA72E-61F9-4655-8B66-2A72CE13081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UDP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menggunakan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Protokol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Internet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setelan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TCP/IP.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Dalam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komunikasi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menggunakan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UDP, program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klien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ke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server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tujuan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dimana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server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tujuan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juga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berjalan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pada UDP</a:t>
            </a:r>
          </a:p>
          <a:p>
            <a:endParaRPr lang="en-US" sz="2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B81E54-3E18-42F6-BD9D-F6C86ADA7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600" y="2210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9D61E1-B3AD-49C6-AC32-AA2F6C0E9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274952"/>
              </p:ext>
            </p:extLst>
          </p:nvPr>
        </p:nvGraphicFramePr>
        <p:xfrm>
          <a:off x="7170600" y="2210437"/>
          <a:ext cx="36195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5" imgW="5563377" imgH="3115110" progId="Paint.Picture.1">
                  <p:embed/>
                </p:oleObj>
              </mc:Choice>
              <mc:Fallback>
                <p:oleObj name="Bitmap Image" r:id="rId5" imgW="5563377" imgH="3115110" progId="Paint.Picture.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600" y="2210437"/>
                        <a:ext cx="3619500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Properti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UDP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3208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UDP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memberikan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jaminan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dalam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pengiriman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. Jika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terdapat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beberapa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masalah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dalam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jaringan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bisa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hilang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selamanya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Karena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ada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jaminan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pengiriman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terjamin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, UDP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dianggap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sebagai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protokol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dapat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diandalkan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Mekanisme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dasar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mengimplementasikan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UDP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melibatkan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komunikasi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berbasis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koneksi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ada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streaming data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antara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server UDP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atau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Klien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UDP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Klien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UDP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dapat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mengirim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"n"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sejumlah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berbeda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ke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server UDP dan juga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dapat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menerima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"n"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sejumlah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berbeda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sebagai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balasan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server UDP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Karena UDP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protokol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tanpa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koneksi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, overhead yang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terlibat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dalam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UDP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lebih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sedikit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dibandingkan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dengan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protokol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berbasis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koneksi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seperti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TCP.</a:t>
            </a:r>
          </a:p>
        </p:txBody>
      </p:sp>
    </p:spTree>
    <p:extLst>
      <p:ext uri="{BB962C8B-B14F-4D97-AF65-F5344CB8AC3E}">
        <p14:creationId xmlns:p14="http://schemas.microsoft.com/office/powerpoint/2010/main" val="312728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"/>
                <a:ea typeface="Calibri"/>
              </a:rPr>
              <a:t>02</a:t>
            </a:r>
            <a:endParaRPr lang="en-US" sz="11500" b="0" strike="noStrike" spc="-1">
              <a:latin typeface="Arial" panose="020B0604020202020204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982470" y="4029710"/>
            <a:ext cx="460121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Implementasi</a:t>
            </a:r>
            <a:r>
              <a:rPr lang="fr-FR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</a:t>
            </a:r>
            <a:r>
              <a:rPr lang="fr-FR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Client-server</a:t>
            </a:r>
            <a:r>
              <a:rPr lang="fr-FR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Satu </a:t>
            </a:r>
            <a:r>
              <a:rPr lang="fr-FR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Sisi</a:t>
            </a:r>
            <a:endParaRPr lang="en-US" sz="2400" b="0" strike="noStrike" spc="-1" dirty="0">
              <a:latin typeface="Arial" panose="020B0604020202020204"/>
            </a:endParaRPr>
          </a:p>
        </p:txBody>
      </p:sp>
      <p:pic>
        <p:nvPicPr>
          <p:cNvPr id="109" name="Picture 6" descr="image_2022-03-06_220016-removebg-preview"/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20220000">
            <a:off x="9599285" y="4916305"/>
            <a:ext cx="4465440" cy="446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 rot="19664630">
            <a:off x="9462771" y="4969142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server.py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4599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Langkah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awal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buatlah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file server.py,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lalu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import socket dan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lakukan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inisialisasi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socket Server.</a:t>
            </a:r>
          </a:p>
          <a:p>
            <a:pPr algn="l">
              <a:lnSpc>
                <a:spcPct val="100000"/>
              </a:lnSpc>
            </a:pPr>
            <a:endParaRPr lang="en-US" sz="1600" b="0" strike="noStrike" spc="-1" dirty="0">
              <a:solidFill>
                <a:srgbClr val="FFFFFF"/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import socket      </a:t>
            </a: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 = 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socket.socket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(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socket.AF_INET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, 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socket.SOCK_DGRAM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)</a:t>
            </a:r>
          </a:p>
          <a:p>
            <a:pPr algn="l">
              <a:lnSpc>
                <a:spcPct val="100000"/>
              </a:lnSpc>
            </a:pPr>
            <a:endParaRPr lang="en-US" sz="1600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Semudian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set IP address dan port yang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akan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digunakan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.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Dalam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hal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ini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IP yang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digunakan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adalah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IP Localhost.</a:t>
            </a:r>
          </a:p>
          <a:p>
            <a:pPr algn="l">
              <a:lnSpc>
                <a:spcPct val="100000"/>
              </a:lnSpc>
            </a:pPr>
            <a:endParaRPr lang="en-US" sz="1600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s.bind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(("127.0.0.1", 5555))</a:t>
            </a: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print("Server 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dijalankan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{127.0.0.1:5555}")</a:t>
            </a: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print("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Menunggu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respon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Client...") </a:t>
            </a:r>
          </a:p>
          <a:p>
            <a:pPr algn="l">
              <a:lnSpc>
                <a:spcPct val="100000"/>
              </a:lnSpc>
            </a:pPr>
            <a:endParaRPr lang="en-US" sz="1600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Server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akan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membaca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koneksi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yang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dilakukan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oleh Client.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Apabila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terdapat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Client yang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terhubung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dengan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Client,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maka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baca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data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serta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alamat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IP Client yang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terhubung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, dan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tampilkan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data </a:t>
            </a:r>
            <a:r>
              <a:rPr lang="en-US" sz="1600" b="0" strike="noStrike" spc="-1" dirty="0" err="1">
                <a:solidFill>
                  <a:schemeClr val="bg1"/>
                </a:solidFill>
                <a:latin typeface="Calibri"/>
              </a:rPr>
              <a:t>serta</a:t>
            </a:r>
            <a:r>
              <a:rPr lang="en-US" sz="1600" b="0" strike="noStrike" spc="-1" dirty="0">
                <a:solidFill>
                  <a:schemeClr val="bg1"/>
                </a:solidFill>
                <a:latin typeface="Calibri"/>
              </a:rPr>
              <a:t> IP Client.</a:t>
            </a:r>
          </a:p>
          <a:p>
            <a:pPr algn="l">
              <a:lnSpc>
                <a:spcPct val="100000"/>
              </a:lnSpc>
            </a:pPr>
            <a:endParaRPr lang="en-US" sz="1600" b="0" strike="noStrike" spc="-1" dirty="0">
              <a:solidFill>
                <a:schemeClr val="bg1"/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while True:</a:t>
            </a: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   data, 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addr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= 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s.recvfrom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(1024)</a:t>
            </a:r>
          </a:p>
          <a:p>
            <a:pPr algn="l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   print("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Pesan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diterima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: ", 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data.decode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('utf-8'), </a:t>
            </a:r>
            <a:r>
              <a:rPr lang="en-US" sz="1600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addr</a:t>
            </a:r>
            <a:r>
              <a:rPr lang="en-US" sz="16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)</a:t>
            </a:r>
          </a:p>
          <a:p>
            <a:pPr algn="l">
              <a:lnSpc>
                <a:spcPct val="100000"/>
              </a:lnSpc>
            </a:pPr>
            <a:endParaRPr lang="en-US" sz="1600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endParaRPr lang="en-US" sz="1600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21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 rot="19664630">
            <a:off x="9462771" y="4969142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client.py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4599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Langkah </a:t>
            </a: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awal</a:t>
            </a: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buatlah</a:t>
            </a: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 file client.py, </a:t>
            </a: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lalu</a:t>
            </a: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lakukan</a:t>
            </a: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pemanggilan</a:t>
            </a: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 socket dan </a:t>
            </a: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inisialisasikan</a:t>
            </a:r>
            <a:r>
              <a:rPr lang="en-US" b="0" strike="noStrike" spc="-1" dirty="0">
                <a:solidFill>
                  <a:srgbClr val="FFFFFF"/>
                </a:solidFill>
                <a:latin typeface="Calibri"/>
              </a:rPr>
              <a:t> socket Client</a:t>
            </a:r>
          </a:p>
          <a:p>
            <a:pPr algn="l">
              <a:lnSpc>
                <a:spcPct val="100000"/>
              </a:lnSpc>
            </a:pPr>
            <a:endParaRPr lang="en-US" b="0" strike="noStrike" spc="-1" dirty="0">
              <a:solidFill>
                <a:srgbClr val="FFFFFF"/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import socket      </a:t>
            </a:r>
          </a:p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 = 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socket.socket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(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socket.AF_INET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, 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socket.SOCK_DGRAM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)</a:t>
            </a:r>
          </a:p>
          <a:p>
            <a:pPr algn="l">
              <a:lnSpc>
                <a:spcPct val="100000"/>
              </a:lnSpc>
            </a:pPr>
            <a:endParaRPr lang="en-US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Selanjutnya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selama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mencoba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terhubung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dengan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Server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maka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masukkan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IP Address dan Port yang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digunakan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oleh Server.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Kemudian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masukkan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data yang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akan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dikirimkan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kepada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Server dan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tampilkan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hasil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bahwa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pesan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telah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bg1"/>
                </a:solidFill>
                <a:latin typeface="Calibri"/>
              </a:rPr>
              <a:t>terkirim</a:t>
            </a:r>
            <a:r>
              <a:rPr lang="en-US" b="0" strike="noStrike" spc="-1" dirty="0">
                <a:solidFill>
                  <a:schemeClr val="bg1"/>
                </a:solidFill>
                <a:latin typeface="Calibri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while True:</a:t>
            </a:r>
          </a:p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  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ip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= input("Masukkan IP Address Server: ")</a:t>
            </a:r>
          </a:p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  port = input("Masukkan Port Server: ")</a:t>
            </a:r>
          </a:p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  m = input("Masukkan data yang 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dikirim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pada Server: ")</a:t>
            </a:r>
          </a:p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  res = 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s.sendto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(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m.encode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(),(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ip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, int(port))) </a:t>
            </a:r>
          </a:p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  if res:</a:t>
            </a:r>
          </a:p>
          <a:p>
            <a:pPr algn="l">
              <a:lnSpc>
                <a:spcPct val="100000"/>
              </a:lnSpc>
            </a:pP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     print("\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nPesan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terkirim</a:t>
            </a:r>
            <a:r>
              <a:rPr lang="en-US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") </a:t>
            </a:r>
            <a:endParaRPr lang="en-US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endParaRPr lang="en-US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  <a:p>
            <a:pPr algn="l">
              <a:lnSpc>
                <a:spcPct val="100000"/>
              </a:lnSpc>
            </a:pPr>
            <a:endParaRPr lang="en-US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11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 rot="19664630">
            <a:off x="9462771" y="4969142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Kesimpulan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304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Dapat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diperhatikan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bahwa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pada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sisi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Client,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perlu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membuat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koneksi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pada Client dan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dapat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langsung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mengirim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ke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server.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Namun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permasalahan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di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sini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Server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dapat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merespons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kembali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dan Client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dapat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menerima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apa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pun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secara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bersamaan</a:t>
            </a:r>
            <a:endParaRPr lang="en-US" sz="2800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77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1364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M. Taufiq</cp:lastModifiedBy>
  <cp:revision>37</cp:revision>
  <dcterms:created xsi:type="dcterms:W3CDTF">2022-03-07T04:19:51Z</dcterms:created>
  <dcterms:modified xsi:type="dcterms:W3CDTF">2022-04-04T00:57:53Z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1033-11.1.0.10920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