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942A85-222C-4F6B-87F1-BD5B9A4908AD}">
  <a:tblStyle styleId="{2A942A85-222C-4F6B-87F1-BD5B9A4908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{2A942A85-222C-4F6B-87F1-BD5B9A4908AD}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{2A942A85-222C-4F6B-87F1-BD5B9A4908AD}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{2A942A85-222C-4F6B-87F1-BD5B9A4908AD}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{2A942A85-222C-4F6B-87F1-BD5B9A4908AD}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{2A942A85-222C-4F6B-87F1-BD5B9A4908AD}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{2A942A85-222C-4F6B-87F1-BD5B9A4908AD}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{2A942A85-222C-4F6B-87F1-BD5B9A4908AD}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{2A942A85-222C-4F6B-87F1-BD5B9A4908AD}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{2A942A85-222C-4F6B-87F1-BD5B9A4908AD}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