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AED1F5-56B7-44B0-8264-F5ABC9D933B3}">
  <a:tblStyle styleId="{C9AED1F5-56B7-44B0-8264-F5ABC9D933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{C9AED1F5-56B7-44B0-8264-F5ABC9D933B3}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{C9AED1F5-56B7-44B0-8264-F5ABC9D933B3}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{C9AED1F5-56B7-44B0-8264-F5ABC9D933B3}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{C9AED1F5-56B7-44B0-8264-F5ABC9D933B3}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{C9AED1F5-56B7-44B0-8264-F5ABC9D933B3}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{C9AED1F5-56B7-44B0-8264-F5ABC9D933B3}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