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  <p:embeddedFont>
      <p:font typeface="Overpass"/>
      <p:regular r:id="rId63"/>
      <p:bold r:id="rId64"/>
      <p:italic r:id="rId65"/>
      <p:boldItalic r:id="rId66"/>
    </p:embeddedFont>
    <p:embeddedFont>
      <p:font typeface="Source Code Pr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10E32F-2793-42AD-8658-D436E40017FB}">
  <a:tblStyle styleId="{A110E32F-2793-42AD-8658-D436E40017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SourceCodePr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64" Type="http://schemas.openxmlformats.org/officeDocument/2006/relationships/font" Target="fonts/Overpass-bold.fntdata"/><Relationship Id="rId63" Type="http://schemas.openxmlformats.org/officeDocument/2006/relationships/font" Target="fonts/Overpass-regular.fntdata"/><Relationship Id="rId22" Type="http://schemas.openxmlformats.org/officeDocument/2006/relationships/slide" Target="slides/slide17.xml"/><Relationship Id="rId66" Type="http://schemas.openxmlformats.org/officeDocument/2006/relationships/font" Target="fonts/Overpass-boldItalic.fntdata"/><Relationship Id="rId21" Type="http://schemas.openxmlformats.org/officeDocument/2006/relationships/slide" Target="slides/slide16.xml"/><Relationship Id="rId65" Type="http://schemas.openxmlformats.org/officeDocument/2006/relationships/font" Target="fonts/Overpass-italic.fntdata"/><Relationship Id="rId24" Type="http://schemas.openxmlformats.org/officeDocument/2006/relationships/slide" Target="slides/slide19.xml"/><Relationship Id="rId68" Type="http://schemas.openxmlformats.org/officeDocument/2006/relationships/font" Target="fonts/SourceCodePro-bold.fntdata"/><Relationship Id="rId23" Type="http://schemas.openxmlformats.org/officeDocument/2006/relationships/slide" Target="slides/slide18.xml"/><Relationship Id="rId67" Type="http://schemas.openxmlformats.org/officeDocument/2006/relationships/font" Target="fonts/SourceCodePro-regular.fntdata"/><Relationship Id="rId60" Type="http://schemas.openxmlformats.org/officeDocument/2006/relationships/font" Target="fonts/Montserra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ourceCode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4bd2ed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4bd2ed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34bd2ed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34bd2ed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4bd2ed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4bd2ed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4bd2ed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4bd2ed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34bd2ed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34bd2ed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4bd2ed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4bd2ed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34bd2ed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34bd2ed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34bd2e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34bd2e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34bd2e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34bd2e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bd2e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bd2e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34bd2e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34bd2e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34bd2e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34bd2e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34bd2e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634bd2e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34bd2e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34bd2e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34bd2e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34bd2e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34bd2e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34bd2e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34bd2ed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34bd2ed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34bd2e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34bd2e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bd2e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34bd2e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34bd2e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34bd2e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2e4da84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2e4da84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34bd2ed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634bd2e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34bd2e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34bd2e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34bd2ed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34bd2ed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634bd2e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634bd2e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4bd2e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4bd2e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2e4da840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62e4da840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634bd2e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634bd2e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34bd2e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34bd2e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2e4da840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2e4da840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2e4da840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2e4da840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4bd2ed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4bd2ed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62e4da840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62e4da840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2e4da840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62e4da840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2e4da840_2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62e4da840_2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2e4da840_2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2e4da840_2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2e4da840_1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2e4da840_1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2e4da840_2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2e4da840_2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2e4da840_2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2e4da840_2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62e4da840_2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62e4da840_2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2e4da840_2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2e4da840_2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62e4da840_2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62e4da840_2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4bd2ed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4bd2ed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62e4da840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62e4da840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2e4da840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2e4da840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62e4da840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62e4da840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62e4da840_1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62e4da840_1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bd2ed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bd2ed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34bd2ed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34bd2ed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34bd2ed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34bd2ed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4bd2ed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4bd2ed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toscrape.com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" name="Google Shape;145;p22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/>
          <p:nvPr/>
        </p:nvSpPr>
        <p:spPr>
          <a:xfrm>
            <a:off x="888925" y="1491125"/>
            <a:ext cx="1569600" cy="22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52400" y="17084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2499325" y="236045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850" y="2260598"/>
            <a:ext cx="820524" cy="9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7379" y="2246425"/>
            <a:ext cx="2182925" cy="1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5626450" y="2466450"/>
            <a:ext cx="3688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[“Germany”, “France”, “Spain”]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things we need to understand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HTML and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try to get permission before scraping!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make too many scraping attempts or requests your IP Address could get blocked!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sites automatically block scraping software.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every website is unique, which means every web scraping script is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slight change or update to a website may completely break your web scraping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6841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front end components of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482450" y="21265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805000" y="36632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-104025" y="155887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331638" y="21616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654188" y="36983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897638" y="197152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304575" y="221182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6627125" y="3748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JS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899325" y="202882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values = ["Volvo", "Saab", "Fiat"];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firstName: "John",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lastName: "Doe",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age: 50,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eyeColor: "blue"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920700" y="28550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812163" y="29154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viewing a website, the browser doesn’t show you all the source code behind the website, instead it shows you the HTML and some CSS and JS that the website sends to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used to create the basic structure and content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is used for the design and style of a web page, where elements are placed and how it looks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used to define the interactive elements of a webpage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scraping is a general term for techniques involving automating the gathering of data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learn how to use Python to conduct web scraping tasks, such as downloading images or information off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effective basic web scraping we only need to have a basic understanding of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can view these HTML and CSS elements programmatically, and then extract information from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HTML and CSS in more detail.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Hypertext Markup Language and is present on every website on the internet.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right-click on a website and select “View Page Source” to get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small example of HTML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075775" y="1061625"/>
            <a:ext cx="32964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/>
          <p:nvPr/>
        </p:nvSpPr>
        <p:spPr>
          <a:xfrm>
            <a:off x="1114200" y="14458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174400" y="45335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1912075" y="1882550"/>
            <a:ext cx="6855300" cy="112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1873675" y="3081250"/>
            <a:ext cx="6855300" cy="145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gives “style” to a website, such as changing colors and fonts.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uses tags to define what html elements will be styled.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/>
          <p:nvPr/>
        </p:nvSpPr>
        <p:spPr>
          <a:xfrm>
            <a:off x="990025" y="2197575"/>
            <a:ext cx="7842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web scrape with Python we need to understand the basic concepts of how a website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browser loads a website, the user gets to see what is known as the “front-end” of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#para2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class=‘cool’&gt;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font-family: verdana; 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9" name="Google Shape;3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this! We’ll see lots of examples, main ideas to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contains the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contains the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HTML and CSS tags to locate specific information on a 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web scrape with Python we can use the BeautifulSoup and requests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external libraries outside of Python so you need to install them with either conda  or pip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at your command line use: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lxml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bs4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for Anaconda distributions, use conda install instead of pip install.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some examples of web scraping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Setting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necessary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to inspect elements and view source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will suggest you use Chrome so you can follow along exactly as we do, but these tools are available in all major browsers.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 Page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Elements of a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previously mentioned a big part of web scraping with the BeautifulSoup library is figuring out what string syntax to pass into the soup.select()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a table with some common examples (these make a lot of sense if you know CSS syntax)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3" name="Google Shape;4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5" name="Google Shape;435;p55"/>
          <p:cNvGraphicFramePr/>
          <p:nvPr/>
        </p:nvGraphicFramePr>
        <p:xfrm>
          <a:off x="203650" y="11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{A110E32F-2793-42AD-8658-D436E40017FB}</a:tableStyleId>
              </a:tblPr>
              <a:tblGrid>
                <a:gridCol w="4326925"/>
                <a:gridCol w="4489925"/>
              </a:tblGrid>
              <a:tr h="4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Syntax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Match Results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elements with ‘div’ tag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soup.select(‘#some_id’)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id=’some_id’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soup.select(‘.some_class’)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class = ‘some_class’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within a div element.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&gt;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</a:t>
                      </a: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directly</a:t>
                      </a: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within a div element, with nothing in between.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an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grab text information based on tags and element names, let’s explore how to grab images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on a website typically have their own URL link (ending in .jpg or .png)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 Soup can scan a page, locate the &lt;img&gt; tags and grab these URLs.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download the URLs as images and write them to the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should always check copyright permission before downloading and using an image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 and Items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grab elements one at a time, 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want to be able to grab multiple elements, most likely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we can combine our prior python knowledge with the web scraping libraries to create powerful scripts!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site specifically designed to practice web scraping: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www.toscrape.com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practice grabbing elements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7275" y="2094374"/>
            <a:ext cx="495500" cy="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7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>
            <a:stCxn id="128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21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