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C505202-7597-4DAF-9FB6-DB02735ED3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2Market DB1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126FC49-1956-4321-AB45-CEB4A3788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3372E3EA-D271-4782-8874-C2100C0B5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0"/>
            <a:ext cx="10431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50F2DBAC-0169-4DEF-86DE-BF705F0F1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3">
            <a:extLst>
              <a:ext uri="{FF2B5EF4-FFF2-40B4-BE49-F238E27FC236}">
                <a16:creationId xmlns:a16="http://schemas.microsoft.com/office/drawing/2014/main" id="{B49E473E-5C8F-46EF-9C65-307413A0B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2Market DB1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Office</cp:lastModifiedBy>
  <cp:revision>1</cp:revision>
  <dcterms:created xsi:type="dcterms:W3CDTF">2025-07-09T16:29:27Z</dcterms:created>
  <dcterms:modified xsi:type="dcterms:W3CDTF">2025-07-09T16:32:24Z</dcterms:modified>
</cp:coreProperties>
</file>