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CDC9E-173E-4391-8A21-BA695C11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398C3D-E064-415D-ABC5-0EF6699C0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8406D2-3C94-4557-9E0A-1A41640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EB120B-5139-4DF6-87E4-B6939D79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B13C93-1601-47E5-BFEE-77B81622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71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F5F71-9981-48EA-89E2-24A3DB73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E2A7A2-A2C5-42A5-9892-D7379EF7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DD77FB-1741-4919-A728-029ACCB3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AD0B17-E9F2-4B05-82D8-CE49ADA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FE98A5-0D27-4D69-A75E-705F04D9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76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8EB782-BE26-4E41-912F-26BF105BB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A0FD23-2102-4B7B-9D7E-2F991DB6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23FEF2-A8CC-4424-8AE5-D88E5563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FE3BE1-3FA2-4C96-A93A-7ED60B7F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FF447-41F7-41AB-89A0-5FA810D4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817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BC610-EA1E-4675-968C-6B3E53C7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C7A09-EC54-4414-BB00-5381DCDE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2BCBA5-8DFE-4942-980C-CD9D66B0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1B1A3D-EEBC-484A-A170-21BA5B1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895074-ADCF-4E1B-BBDF-6168CD46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64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226F4-7429-4F31-BD7D-FC920AA1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21D7C3-F68C-4821-B6E9-BA706242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D80D27-5017-4069-B608-89EF4431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991479-9BD8-4D80-B19A-5E932AA4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BEBC2A-6C10-402C-842C-AE088F55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358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2FD412-AAD0-406C-984F-474274E6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C9340-08A6-4FF4-9431-6A823F0C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74246F-CCB5-4ABA-AE56-E0985779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5950A0-7836-4F30-A692-93EEB4D0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003B49-B917-4C8B-AAA5-7F1C7BB9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9453FA-E607-419E-B1BA-120DF686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40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F9265-03B9-43C9-A8B1-9E464E24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D1FD32-C872-456D-80FC-1E96F5BA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EE5850-590C-4E8F-9736-00BB1D02A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DCA4D8D-643B-475B-9B50-B99058D2E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FD2E3A-6066-4DD0-A868-C106979CA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BE0585-11C4-410E-9D42-4CBF90A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61343EE-F405-4248-95AF-AC016EA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02727F-77B5-45C7-88B3-C3D4945A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453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26790-E3AE-43F9-B7E1-8FE2A8CE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11AD485-9AA9-4300-9887-0790868B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7DD0E3-9AEB-4C29-8682-9031595C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0E5976-B060-4068-B860-6B8B1617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186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416F44-DAE3-431D-ABBD-23F06F06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821C8F1-314B-441A-94F1-D989F3A6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84CE0B-F67E-4B0A-AFA2-A126ADB8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50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679E9-96CC-47E2-A374-C481BAFA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FC3CE5-0512-4933-A6B6-2DE2B848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EDFAB9-3261-4F1B-8616-AE66CA5B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A88D71-9DE8-4046-AFA2-7F3748D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BFF393-A93A-47F5-B37E-8CAEE0C8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A50D44-768D-4DB1-84E9-9580256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82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6550E-825C-4118-AD6E-68FE38B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912554-56E7-4392-957D-3E200942D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2DEA8F4-57DC-4018-95B9-82938061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25EC67-1241-4122-9EAA-F9576ED2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360EAA-689D-4DCC-ACE2-4E67255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08AE7A-3994-428C-BA86-A1D62079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95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BDF4DC-8D45-4026-8760-4347193B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124A26-D5CA-43E6-B04B-7E771A13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6BAF13-284E-4138-9A0F-19CD080CE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7E09-1F9A-4BD8-B241-7AB2DBF1BDD8}" type="datetimeFigureOut">
              <a:rPr lang="en-IN" smtClean="0"/>
              <a:pPr/>
              <a:t>19-11-2018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7DF6D7-824D-46DD-8AA0-E11C336F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DA648-DF0B-46D0-BAD1-3A65AE6E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AB2C-8105-4D69-A9EB-FE514AD76B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11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C25C4CA-1436-464F-A6C1-74D6745B37D8}"/>
              </a:ext>
            </a:extLst>
          </p:cNvPr>
          <p:cNvSpPr/>
          <p:nvPr/>
        </p:nvSpPr>
        <p:spPr>
          <a:xfrm>
            <a:off x="1287261" y="1208841"/>
            <a:ext cx="2343705" cy="719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98282B-A40B-47FE-AFBB-DE83BB2EB831}"/>
              </a:ext>
            </a:extLst>
          </p:cNvPr>
          <p:cNvSpPr/>
          <p:nvPr/>
        </p:nvSpPr>
        <p:spPr>
          <a:xfrm>
            <a:off x="8561033" y="5442010"/>
            <a:ext cx="2343705" cy="719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2DA923-399D-484E-8EB4-9CF2ECA4D6C0}"/>
              </a:ext>
            </a:extLst>
          </p:cNvPr>
          <p:cNvSpPr/>
          <p:nvPr/>
        </p:nvSpPr>
        <p:spPr>
          <a:xfrm>
            <a:off x="1597836" y="5442010"/>
            <a:ext cx="2343705" cy="719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167F71-0D1E-4CE4-BE1C-34D35EC7C10A}"/>
              </a:ext>
            </a:extLst>
          </p:cNvPr>
          <p:cNvSpPr/>
          <p:nvPr/>
        </p:nvSpPr>
        <p:spPr>
          <a:xfrm>
            <a:off x="8561033" y="1208842"/>
            <a:ext cx="2343705" cy="719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8A259A3-77BF-4444-95FB-4E806C805B4E}"/>
              </a:ext>
            </a:extLst>
          </p:cNvPr>
          <p:cNvSpPr txBox="1"/>
          <p:nvPr/>
        </p:nvSpPr>
        <p:spPr>
          <a:xfrm>
            <a:off x="1349406" y="1367161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0C134AB-96A8-4344-8E5F-346E99F43FB1}"/>
              </a:ext>
            </a:extLst>
          </p:cNvPr>
          <p:cNvSpPr txBox="1"/>
          <p:nvPr/>
        </p:nvSpPr>
        <p:spPr>
          <a:xfrm>
            <a:off x="8852516" y="5591564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1EF0228-D139-4D53-97FD-40032A24C017}"/>
              </a:ext>
            </a:extLst>
          </p:cNvPr>
          <p:cNvSpPr txBox="1"/>
          <p:nvPr/>
        </p:nvSpPr>
        <p:spPr>
          <a:xfrm>
            <a:off x="2061935" y="5649404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D727AAA-B15E-4E50-A446-70734BBC4201}"/>
              </a:ext>
            </a:extLst>
          </p:cNvPr>
          <p:cNvSpPr txBox="1"/>
          <p:nvPr/>
        </p:nvSpPr>
        <p:spPr>
          <a:xfrm>
            <a:off x="8672003" y="133489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763EE3B-F8E5-4ADA-A05B-472732E19D83}"/>
              </a:ext>
            </a:extLst>
          </p:cNvPr>
          <p:cNvSpPr/>
          <p:nvPr/>
        </p:nvSpPr>
        <p:spPr>
          <a:xfrm rot="2550772">
            <a:off x="5639103" y="866563"/>
            <a:ext cx="1020932" cy="9333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95007EA-45D5-4D56-9B81-3B846D5F9D1B}"/>
              </a:ext>
            </a:extLst>
          </p:cNvPr>
          <p:cNvSpPr/>
          <p:nvPr/>
        </p:nvSpPr>
        <p:spPr>
          <a:xfrm rot="2550772">
            <a:off x="1830287" y="3109527"/>
            <a:ext cx="1020932" cy="9333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880E9A9-F13B-49B1-9A50-8D9C9F30552B}"/>
              </a:ext>
            </a:extLst>
          </p:cNvPr>
          <p:cNvSpPr/>
          <p:nvPr/>
        </p:nvSpPr>
        <p:spPr>
          <a:xfrm rot="2550772">
            <a:off x="5216161" y="5273700"/>
            <a:ext cx="902452" cy="901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4B70CC-C216-4D3C-8F9A-8846748167D2}"/>
              </a:ext>
            </a:extLst>
          </p:cNvPr>
          <p:cNvSpPr txBox="1"/>
          <p:nvPr/>
        </p:nvSpPr>
        <p:spPr>
          <a:xfrm>
            <a:off x="5675622" y="1006593"/>
            <a:ext cx="102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Breaks </a:t>
            </a:r>
          </a:p>
          <a:p>
            <a:r>
              <a:rPr lang="en-IN" dirty="0" smtClean="0"/>
              <a:t>in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B6F4A65-24BA-41EB-85A3-DFAFD11EBAB6}"/>
              </a:ext>
            </a:extLst>
          </p:cNvPr>
          <p:cNvSpPr txBox="1"/>
          <p:nvPr/>
        </p:nvSpPr>
        <p:spPr>
          <a:xfrm>
            <a:off x="1895382" y="3253053"/>
            <a:ext cx="102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Booked</a:t>
            </a:r>
          </a:p>
          <a:p>
            <a:r>
              <a:rPr lang="en-IN" dirty="0" smtClean="0"/>
              <a:t>as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4A88BC1-1C76-491B-BC95-5AA01F101D50}"/>
              </a:ext>
            </a:extLst>
          </p:cNvPr>
          <p:cNvSpPr txBox="1"/>
          <p:nvPr/>
        </p:nvSpPr>
        <p:spPr>
          <a:xfrm>
            <a:off x="5285172" y="5437112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C976107-2DD7-4260-86AB-3ABD107F24C1}"/>
              </a:ext>
            </a:extLst>
          </p:cNvPr>
          <p:cNvSpPr/>
          <p:nvPr/>
        </p:nvSpPr>
        <p:spPr>
          <a:xfrm>
            <a:off x="121284" y="4252767"/>
            <a:ext cx="1383296" cy="834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EB87E9-54A6-48DD-B249-0DE28723720A}"/>
              </a:ext>
            </a:extLst>
          </p:cNvPr>
          <p:cNvSpPr/>
          <p:nvPr/>
        </p:nvSpPr>
        <p:spPr>
          <a:xfrm>
            <a:off x="2936500" y="4428309"/>
            <a:ext cx="1217489" cy="6589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57C6ED4-8FD0-4521-9B92-B07B72391409}"/>
              </a:ext>
            </a:extLst>
          </p:cNvPr>
          <p:cNvSpPr/>
          <p:nvPr/>
        </p:nvSpPr>
        <p:spPr>
          <a:xfrm>
            <a:off x="261257" y="6126480"/>
            <a:ext cx="1177176" cy="6405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FDC6FA15-D577-48A0-A300-C6A74BE1EB01}"/>
              </a:ext>
            </a:extLst>
          </p:cNvPr>
          <p:cNvSpPr/>
          <p:nvPr/>
        </p:nvSpPr>
        <p:spPr>
          <a:xfrm>
            <a:off x="8693338" y="4506686"/>
            <a:ext cx="1273622" cy="63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8EDCB73-A04D-4FAF-9D6A-DE52DF10D0DC}"/>
              </a:ext>
            </a:extLst>
          </p:cNvPr>
          <p:cNvSpPr/>
          <p:nvPr/>
        </p:nvSpPr>
        <p:spPr>
          <a:xfrm>
            <a:off x="10542895" y="4389120"/>
            <a:ext cx="1213676" cy="493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2879BB4-F980-406F-97F8-C61E4B82F9FE}"/>
              </a:ext>
            </a:extLst>
          </p:cNvPr>
          <p:cNvSpPr txBox="1"/>
          <p:nvPr/>
        </p:nvSpPr>
        <p:spPr>
          <a:xfrm>
            <a:off x="402680" y="4390093"/>
            <a:ext cx="77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BreakName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C33759-4B98-4C58-AC14-4D1F6F0D830A}"/>
              </a:ext>
            </a:extLst>
          </p:cNvPr>
          <p:cNvSpPr txBox="1"/>
          <p:nvPr/>
        </p:nvSpPr>
        <p:spPr>
          <a:xfrm>
            <a:off x="3223465" y="4571311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7E72120-9125-4EE2-8345-4898B052A80C}"/>
              </a:ext>
            </a:extLst>
          </p:cNvPr>
          <p:cNvSpPr txBox="1"/>
          <p:nvPr/>
        </p:nvSpPr>
        <p:spPr>
          <a:xfrm>
            <a:off x="477638" y="6252541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ime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A7988FA-8C8D-4386-A6E3-EC6271ED67CB}"/>
              </a:ext>
            </a:extLst>
          </p:cNvPr>
          <p:cNvSpPr txBox="1"/>
          <p:nvPr/>
        </p:nvSpPr>
        <p:spPr>
          <a:xfrm>
            <a:off x="9006786" y="4506686"/>
            <a:ext cx="81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266ADA4-38D7-463F-9784-8E12757D9C01}"/>
              </a:ext>
            </a:extLst>
          </p:cNvPr>
          <p:cNvSpPr txBox="1"/>
          <p:nvPr/>
        </p:nvSpPr>
        <p:spPr>
          <a:xfrm>
            <a:off x="10826839" y="4445039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</a:t>
            </a:r>
            <a:r>
              <a:rPr lang="en-IN" dirty="0" smtClean="0"/>
              <a:t>ogs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E3EB84E-DE8E-4504-B6C7-869637BBACA8}"/>
              </a:ext>
            </a:extLst>
          </p:cNvPr>
          <p:cNvSpPr/>
          <p:nvPr/>
        </p:nvSpPr>
        <p:spPr>
          <a:xfrm>
            <a:off x="8160868" y="94695"/>
            <a:ext cx="1383296" cy="834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CBCD68B-1A6C-4591-BA3C-5FDE5FE46698}"/>
              </a:ext>
            </a:extLst>
          </p:cNvPr>
          <p:cNvSpPr/>
          <p:nvPr/>
        </p:nvSpPr>
        <p:spPr>
          <a:xfrm>
            <a:off x="10377854" y="38575"/>
            <a:ext cx="1383296" cy="834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6BFACA5-7A61-43A9-B45F-59C71D1815D4}"/>
              </a:ext>
            </a:extLst>
          </p:cNvPr>
          <p:cNvSpPr/>
          <p:nvPr/>
        </p:nvSpPr>
        <p:spPr>
          <a:xfrm>
            <a:off x="10542895" y="2221221"/>
            <a:ext cx="1383296" cy="834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4930CE6-65F9-4652-9860-DAEFA0F3E8E0}"/>
              </a:ext>
            </a:extLst>
          </p:cNvPr>
          <p:cNvSpPr txBox="1"/>
          <p:nvPr/>
        </p:nvSpPr>
        <p:spPr>
          <a:xfrm>
            <a:off x="8561033" y="300612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 smtClean="0"/>
              <a:t>PId</a:t>
            </a:r>
            <a:endParaRPr lang="en-IN" u="sng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CB734AD-7ECD-4602-BB12-1C7F04D24B6E}"/>
              </a:ext>
            </a:extLst>
          </p:cNvPr>
          <p:cNvSpPr txBox="1"/>
          <p:nvPr/>
        </p:nvSpPr>
        <p:spPr>
          <a:xfrm>
            <a:off x="10767133" y="2425775"/>
            <a:ext cx="11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PRatings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92CACAB-A8A8-4D4E-9509-6DBFE920E502}"/>
              </a:ext>
            </a:extLst>
          </p:cNvPr>
          <p:cNvSpPr txBox="1"/>
          <p:nvPr/>
        </p:nvSpPr>
        <p:spPr>
          <a:xfrm>
            <a:off x="10542895" y="299405"/>
            <a:ext cx="114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PAddress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F4F1E5A9-1D97-4088-9D3E-1B058BE00C37}"/>
              </a:ext>
            </a:extLst>
          </p:cNvPr>
          <p:cNvSpPr/>
          <p:nvPr/>
        </p:nvSpPr>
        <p:spPr>
          <a:xfrm>
            <a:off x="55137" y="81978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8A68170-A5B2-4129-B1E7-672D07FCEAAD}"/>
              </a:ext>
            </a:extLst>
          </p:cNvPr>
          <p:cNvSpPr/>
          <p:nvPr/>
        </p:nvSpPr>
        <p:spPr>
          <a:xfrm>
            <a:off x="3876520" y="761746"/>
            <a:ext cx="1178806" cy="6098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44C9B1D-9D38-4B52-8C9D-4F725F67D2E3}"/>
              </a:ext>
            </a:extLst>
          </p:cNvPr>
          <p:cNvSpPr/>
          <p:nvPr/>
        </p:nvSpPr>
        <p:spPr>
          <a:xfrm>
            <a:off x="3910572" y="1736493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05BF5F-38EE-4ECA-8B4A-57582AEE0699}"/>
              </a:ext>
            </a:extLst>
          </p:cNvPr>
          <p:cNvSpPr/>
          <p:nvPr/>
        </p:nvSpPr>
        <p:spPr>
          <a:xfrm>
            <a:off x="78475" y="1742814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A64C655F-1DC6-411F-8337-4F6FCA858B89}"/>
              </a:ext>
            </a:extLst>
          </p:cNvPr>
          <p:cNvSpPr/>
          <p:nvPr/>
        </p:nvSpPr>
        <p:spPr>
          <a:xfrm>
            <a:off x="62880" y="882432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812B4956-0B42-4C52-B10A-49D03AFD10AF}"/>
              </a:ext>
            </a:extLst>
          </p:cNvPr>
          <p:cNvSpPr/>
          <p:nvPr/>
        </p:nvSpPr>
        <p:spPr>
          <a:xfrm>
            <a:off x="1313841" y="93253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3C51BD39-721A-4AD0-A8A7-99768BFB0FDF}"/>
              </a:ext>
            </a:extLst>
          </p:cNvPr>
          <p:cNvSpPr/>
          <p:nvPr/>
        </p:nvSpPr>
        <p:spPr>
          <a:xfrm>
            <a:off x="2690387" y="229001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25F5B301-6003-49A2-A9A2-5B490F41A8F2}"/>
              </a:ext>
            </a:extLst>
          </p:cNvPr>
          <p:cNvSpPr/>
          <p:nvPr/>
        </p:nvSpPr>
        <p:spPr>
          <a:xfrm>
            <a:off x="3828258" y="46491"/>
            <a:ext cx="1080665" cy="5731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809048A-1266-4346-87D4-66759638727C}"/>
              </a:ext>
            </a:extLst>
          </p:cNvPr>
          <p:cNvSpPr txBox="1"/>
          <p:nvPr/>
        </p:nvSpPr>
        <p:spPr>
          <a:xfrm>
            <a:off x="310262" y="144385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ex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514DC07-28C4-490B-A10D-CE5CD8E57AA9}"/>
              </a:ext>
            </a:extLst>
          </p:cNvPr>
          <p:cNvSpPr txBox="1"/>
          <p:nvPr/>
        </p:nvSpPr>
        <p:spPr>
          <a:xfrm>
            <a:off x="3997068" y="117782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  <a:r>
              <a:rPr lang="en-IN" dirty="0" smtClean="0"/>
              <a:t>mail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59CAF56-0E52-4672-BD0A-2C3682B37263}"/>
              </a:ext>
            </a:extLst>
          </p:cNvPr>
          <p:cNvSpPr txBox="1"/>
          <p:nvPr/>
        </p:nvSpPr>
        <p:spPr>
          <a:xfrm>
            <a:off x="2799460" y="188398"/>
            <a:ext cx="120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Sign_up</a:t>
            </a:r>
            <a:r>
              <a:rPr lang="en-IN" dirty="0"/>
              <a:t> date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8C0AA43-16D4-4DB0-9028-8F49C4921F5A}"/>
              </a:ext>
            </a:extLst>
          </p:cNvPr>
          <p:cNvSpPr txBox="1"/>
          <p:nvPr/>
        </p:nvSpPr>
        <p:spPr>
          <a:xfrm>
            <a:off x="1260578" y="157492"/>
            <a:ext cx="13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UserName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806C82-01E4-4A5B-95BC-8E6713744460}"/>
              </a:ext>
            </a:extLst>
          </p:cNvPr>
          <p:cNvSpPr txBox="1"/>
          <p:nvPr/>
        </p:nvSpPr>
        <p:spPr>
          <a:xfrm>
            <a:off x="303984" y="179567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</a:t>
            </a:r>
            <a:r>
              <a:rPr lang="en-IN" sz="11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78198C2-FD81-441C-A068-196C21DDDA07}"/>
              </a:ext>
            </a:extLst>
          </p:cNvPr>
          <p:cNvSpPr txBox="1"/>
          <p:nvPr/>
        </p:nvSpPr>
        <p:spPr>
          <a:xfrm>
            <a:off x="4008596" y="1815045"/>
            <a:ext cx="9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Phone</a:t>
            </a:r>
            <a:r>
              <a:rPr lang="en-IN" sz="1100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324ACE2-CE2D-469E-8663-B1750E615833}"/>
              </a:ext>
            </a:extLst>
          </p:cNvPr>
          <p:cNvSpPr txBox="1"/>
          <p:nvPr/>
        </p:nvSpPr>
        <p:spPr>
          <a:xfrm>
            <a:off x="82563" y="963563"/>
            <a:ext cx="139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  <a:r>
              <a:rPr lang="en-IN" sz="11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F53332B-0A5B-488A-87A3-74F43C32C411}"/>
              </a:ext>
            </a:extLst>
          </p:cNvPr>
          <p:cNvSpPr txBox="1"/>
          <p:nvPr/>
        </p:nvSpPr>
        <p:spPr>
          <a:xfrm>
            <a:off x="4040781" y="728320"/>
            <a:ext cx="75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Break </a:t>
            </a:r>
            <a:r>
              <a:rPr lang="en-IN" u="sng" dirty="0" smtClean="0"/>
              <a:t>Name</a:t>
            </a:r>
            <a:endParaRPr lang="en-IN" u="sng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8CCEDD71-A238-4065-8399-6DDD7CBA2389}"/>
              </a:ext>
            </a:extLst>
          </p:cNvPr>
          <p:cNvCxnSpPr/>
          <p:nvPr/>
        </p:nvCxnSpPr>
        <p:spPr>
          <a:xfrm flipV="1">
            <a:off x="2251976" y="1946112"/>
            <a:ext cx="0" cy="959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3841EE53-5454-4798-BE0D-CA5D3B6DD68F}"/>
              </a:ext>
            </a:extLst>
          </p:cNvPr>
          <p:cNvCxnSpPr/>
          <p:nvPr/>
        </p:nvCxnSpPr>
        <p:spPr>
          <a:xfrm rot="5400000">
            <a:off x="1817619" y="4838102"/>
            <a:ext cx="1191681" cy="6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ADF90F7F-9E4B-4476-951A-16C14D10FB52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3630966" y="1568387"/>
            <a:ext cx="2203233" cy="1088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4943A37E-6971-4D24-BCF3-72DFBDC244EF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6525846" y="1568388"/>
            <a:ext cx="2035187" cy="10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219C61C2-B5C8-4F34-9F91-1DB1CE245FD6}"/>
              </a:ext>
            </a:extLst>
          </p:cNvPr>
          <p:cNvCxnSpPr/>
          <p:nvPr/>
        </p:nvCxnSpPr>
        <p:spPr>
          <a:xfrm rot="10800000" flipV="1">
            <a:off x="3949766" y="5734595"/>
            <a:ext cx="1105560" cy="15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A6265152-F7AB-4507-B032-5B67A5FD572F}"/>
              </a:ext>
            </a:extLst>
          </p:cNvPr>
          <p:cNvCxnSpPr>
            <a:endCxn id="5" idx="1"/>
          </p:cNvCxnSpPr>
          <p:nvPr/>
        </p:nvCxnSpPr>
        <p:spPr>
          <a:xfrm>
            <a:off x="6288856" y="5700155"/>
            <a:ext cx="2272177" cy="101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46A4912F-A67B-477A-B6E6-0E0AB48D3A41}"/>
              </a:ext>
            </a:extLst>
          </p:cNvPr>
          <p:cNvSpPr/>
          <p:nvPr/>
        </p:nvSpPr>
        <p:spPr>
          <a:xfrm rot="2550772">
            <a:off x="4583886" y="2932331"/>
            <a:ext cx="1020932" cy="9333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40FA7943-6867-462B-AA4E-2209CF788FA3}"/>
              </a:ext>
            </a:extLst>
          </p:cNvPr>
          <p:cNvSpPr txBox="1"/>
          <p:nvPr/>
        </p:nvSpPr>
        <p:spPr>
          <a:xfrm>
            <a:off x="4659678" y="3045392"/>
            <a:ext cx="86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Has</a:t>
            </a:r>
            <a:r>
              <a:rPr lang="en-IN" sz="1100" dirty="0"/>
              <a:t> </a:t>
            </a:r>
            <a:r>
              <a:rPr lang="en-IN" dirty="0"/>
              <a:t>ratings</a:t>
            </a:r>
            <a:r>
              <a:rPr lang="en-IN" sz="1100" dirty="0"/>
              <a:t>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1318A057-4C9C-407B-A3C9-FE65CD77C130}"/>
              </a:ext>
            </a:extLst>
          </p:cNvPr>
          <p:cNvCxnSpPr>
            <a:cxnSpLocks/>
          </p:cNvCxnSpPr>
          <p:nvPr/>
        </p:nvCxnSpPr>
        <p:spPr>
          <a:xfrm>
            <a:off x="1050062" y="517474"/>
            <a:ext cx="669458" cy="670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EAA2004F-0710-4CE0-A7A0-6AEB0418C19B}"/>
              </a:ext>
            </a:extLst>
          </p:cNvPr>
          <p:cNvCxnSpPr/>
          <p:nvPr/>
        </p:nvCxnSpPr>
        <p:spPr>
          <a:xfrm>
            <a:off x="1979532" y="660894"/>
            <a:ext cx="26010" cy="562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C567DFA-30B1-493F-B368-240D3ACFFB24}"/>
              </a:ext>
            </a:extLst>
          </p:cNvPr>
          <p:cNvCxnSpPr>
            <a:cxnSpLocks/>
          </p:cNvCxnSpPr>
          <p:nvPr/>
        </p:nvCxnSpPr>
        <p:spPr>
          <a:xfrm flipH="1">
            <a:off x="2812704" y="800578"/>
            <a:ext cx="418016" cy="406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4C7C807A-D2A1-4459-B4A8-6D986FADAC28}"/>
              </a:ext>
            </a:extLst>
          </p:cNvPr>
          <p:cNvCxnSpPr>
            <a:stCxn id="50" idx="3"/>
          </p:cNvCxnSpPr>
          <p:nvPr/>
        </p:nvCxnSpPr>
        <p:spPr>
          <a:xfrm flipH="1">
            <a:off x="3540101" y="535703"/>
            <a:ext cx="446417" cy="667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9B27B1DA-2360-490D-ACEC-36B313DB912B}"/>
              </a:ext>
            </a:extLst>
          </p:cNvPr>
          <p:cNvCxnSpPr>
            <a:stCxn id="44" idx="3"/>
            <a:endCxn id="4" idx="3"/>
          </p:cNvCxnSpPr>
          <p:nvPr/>
        </p:nvCxnSpPr>
        <p:spPr>
          <a:xfrm rot="5400000">
            <a:off x="3697010" y="1216244"/>
            <a:ext cx="286099" cy="41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55B5E2E2-2C21-4772-A493-63EB7A902074}"/>
              </a:ext>
            </a:extLst>
          </p:cNvPr>
          <p:cNvCxnSpPr>
            <a:stCxn id="45" idx="2"/>
            <a:endCxn id="4" idx="3"/>
          </p:cNvCxnSpPr>
          <p:nvPr/>
        </p:nvCxnSpPr>
        <p:spPr>
          <a:xfrm flipH="1" flipV="1">
            <a:off x="3630966" y="1568387"/>
            <a:ext cx="279606" cy="454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46A0C6FE-C28F-473B-B3CC-31BC6B065712}"/>
              </a:ext>
            </a:extLst>
          </p:cNvPr>
          <p:cNvCxnSpPr>
            <a:stCxn id="46" idx="5"/>
          </p:cNvCxnSpPr>
          <p:nvPr/>
        </p:nvCxnSpPr>
        <p:spPr>
          <a:xfrm flipV="1">
            <a:off x="1000880" y="1946112"/>
            <a:ext cx="682170" cy="285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FB5F97A7-4595-4925-A76A-AEC1D756EF8E}"/>
              </a:ext>
            </a:extLst>
          </p:cNvPr>
          <p:cNvCxnSpPr/>
          <p:nvPr/>
        </p:nvCxnSpPr>
        <p:spPr>
          <a:xfrm flipH="1">
            <a:off x="1056443" y="1682886"/>
            <a:ext cx="684" cy="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62D8DF27-2EBC-43BD-8C54-C67172EDA194}"/>
              </a:ext>
            </a:extLst>
          </p:cNvPr>
          <p:cNvCxnSpPr>
            <a:cxnSpLocks/>
          </p:cNvCxnSpPr>
          <p:nvPr/>
        </p:nvCxnSpPr>
        <p:spPr>
          <a:xfrm>
            <a:off x="1114753" y="1117739"/>
            <a:ext cx="154700" cy="14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82AE20CB-C92C-4126-933A-CF5CD2BE3484}"/>
              </a:ext>
            </a:extLst>
          </p:cNvPr>
          <p:cNvCxnSpPr/>
          <p:nvPr/>
        </p:nvCxnSpPr>
        <p:spPr>
          <a:xfrm>
            <a:off x="9046346" y="929196"/>
            <a:ext cx="94553" cy="258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FFE206F4-BCFD-40F7-ABE3-8C8F004BEF8A}"/>
              </a:ext>
            </a:extLst>
          </p:cNvPr>
          <p:cNvCxnSpPr/>
          <p:nvPr/>
        </p:nvCxnSpPr>
        <p:spPr>
          <a:xfrm flipH="1">
            <a:off x="10619100" y="851161"/>
            <a:ext cx="174666" cy="3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58A21EE2-E27C-4664-B9C8-6DFECB513EA4}"/>
              </a:ext>
            </a:extLst>
          </p:cNvPr>
          <p:cNvCxnSpPr/>
          <p:nvPr/>
        </p:nvCxnSpPr>
        <p:spPr>
          <a:xfrm flipH="1" flipV="1">
            <a:off x="10542895" y="1927932"/>
            <a:ext cx="431384" cy="329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70BB6A79-779B-4825-A992-D535A78BCB13}"/>
              </a:ext>
            </a:extLst>
          </p:cNvPr>
          <p:cNvCxnSpPr>
            <a:endCxn id="18" idx="5"/>
          </p:cNvCxnSpPr>
          <p:nvPr/>
        </p:nvCxnSpPr>
        <p:spPr>
          <a:xfrm flipH="1" flipV="1">
            <a:off x="1302001" y="4965058"/>
            <a:ext cx="295835" cy="558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CE9A1AF3-8A0B-41DD-8659-08D72C038021}"/>
              </a:ext>
            </a:extLst>
          </p:cNvPr>
          <p:cNvCxnSpPr>
            <a:stCxn id="19" idx="4"/>
          </p:cNvCxnSpPr>
          <p:nvPr/>
        </p:nvCxnSpPr>
        <p:spPr>
          <a:xfrm rot="5400000">
            <a:off x="3105750" y="5000066"/>
            <a:ext cx="352292" cy="526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710CB694-B8EB-43AF-98A1-A7284E1F1FE4}"/>
              </a:ext>
            </a:extLst>
          </p:cNvPr>
          <p:cNvCxnSpPr>
            <a:stCxn id="20" idx="6"/>
          </p:cNvCxnSpPr>
          <p:nvPr/>
        </p:nvCxnSpPr>
        <p:spPr>
          <a:xfrm flipV="1">
            <a:off x="1438433" y="6161103"/>
            <a:ext cx="495555" cy="285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DE6B155C-71E3-4A19-85BF-35A6A9BB6AF9}"/>
              </a:ext>
            </a:extLst>
          </p:cNvPr>
          <p:cNvCxnSpPr>
            <a:stCxn id="21" idx="4"/>
            <a:endCxn id="5" idx="0"/>
          </p:cNvCxnSpPr>
          <p:nvPr/>
        </p:nvCxnSpPr>
        <p:spPr>
          <a:xfrm rot="16200000" flipH="1">
            <a:off x="9383475" y="5092599"/>
            <a:ext cx="296084" cy="402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36A02A87-328F-4BAC-9A76-874A69F04F51}"/>
              </a:ext>
            </a:extLst>
          </p:cNvPr>
          <p:cNvCxnSpPr>
            <a:stCxn id="22" idx="4"/>
          </p:cNvCxnSpPr>
          <p:nvPr/>
        </p:nvCxnSpPr>
        <p:spPr>
          <a:xfrm rot="5400000">
            <a:off x="10607221" y="4894599"/>
            <a:ext cx="554393" cy="530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174274" y="1920240"/>
            <a:ext cx="1371600" cy="135853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3"/>
            <a:endCxn id="85" idx="1"/>
          </p:cNvCxnSpPr>
          <p:nvPr/>
        </p:nvCxnSpPr>
        <p:spPr>
          <a:xfrm>
            <a:off x="5470629" y="3743974"/>
            <a:ext cx="734228" cy="416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204857" y="3788229"/>
            <a:ext cx="1998617" cy="7445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STATUS</a:t>
            </a:r>
            <a:endParaRPr lang="en-IN" dirty="0"/>
          </a:p>
        </p:txBody>
      </p:sp>
      <p:cxnSp>
        <p:nvCxnSpPr>
          <p:cNvPr id="107" name="Straight Connector 106"/>
          <p:cNvCxnSpPr/>
          <p:nvPr/>
        </p:nvCxnSpPr>
        <p:spPr>
          <a:xfrm rot="16200000" flipV="1">
            <a:off x="6087293" y="3396344"/>
            <a:ext cx="640079" cy="9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5917474" y="2899953"/>
            <a:ext cx="705395" cy="52251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PId</a:t>
            </a:r>
            <a:endParaRPr lang="en-IN" dirty="0"/>
          </a:p>
        </p:txBody>
      </p:sp>
      <p:cxnSp>
        <p:nvCxnSpPr>
          <p:cNvPr id="118" name="Straight Connector 117"/>
          <p:cNvCxnSpPr/>
          <p:nvPr/>
        </p:nvCxnSpPr>
        <p:spPr>
          <a:xfrm rot="5400000" flipH="1" flipV="1">
            <a:off x="6524897" y="3324498"/>
            <a:ext cx="705395" cy="19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557553" y="2455817"/>
            <a:ext cx="1280161" cy="61395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Break</a:t>
            </a:r>
          </a:p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cxnSp>
        <p:nvCxnSpPr>
          <p:cNvPr id="125" name="Straight Connector 124"/>
          <p:cNvCxnSpPr>
            <a:endCxn id="127" idx="3"/>
          </p:cNvCxnSpPr>
          <p:nvPr/>
        </p:nvCxnSpPr>
        <p:spPr>
          <a:xfrm rot="5400000" flipH="1" flipV="1">
            <a:off x="7429787" y="3054222"/>
            <a:ext cx="1024371" cy="39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929153" y="2325189"/>
            <a:ext cx="1423851" cy="483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Ranking</a:t>
            </a:r>
            <a:endParaRPr lang="en-IN" dirty="0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8216537" y="3331029"/>
            <a:ext cx="705394" cy="470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699862" y="2821578"/>
            <a:ext cx="1410789" cy="5747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Smashes</a:t>
            </a:r>
            <a:endParaRPr lang="en-IN" dirty="0"/>
          </a:p>
        </p:txBody>
      </p:sp>
      <p:cxnSp>
        <p:nvCxnSpPr>
          <p:cNvPr id="134" name="Straight Connector 133"/>
          <p:cNvCxnSpPr>
            <a:stCxn id="85" idx="3"/>
          </p:cNvCxnSpPr>
          <p:nvPr/>
        </p:nvCxnSpPr>
        <p:spPr>
          <a:xfrm flipV="1">
            <a:off x="8203474" y="3801291"/>
            <a:ext cx="1005840" cy="359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9209313" y="3409406"/>
            <a:ext cx="1606731" cy="679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Rationale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695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tejaas mukunda reddy</dc:creator>
  <cp:lastModifiedBy>admin</cp:lastModifiedBy>
  <cp:revision>11</cp:revision>
  <dcterms:created xsi:type="dcterms:W3CDTF">2018-11-19T07:02:49Z</dcterms:created>
  <dcterms:modified xsi:type="dcterms:W3CDTF">2018-11-19T15:58:24Z</dcterms:modified>
</cp:coreProperties>
</file>