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image" Target="../media/image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Relationship Id="rId32" Type="http://schemas.openxmlformats.org/officeDocument/2006/relationships/image" Target="../media/image95.png"/><Relationship Id="rId33" Type="http://schemas.openxmlformats.org/officeDocument/2006/relationships/image" Target="../media/image96.png"/><Relationship Id="rId34" Type="http://schemas.openxmlformats.org/officeDocument/2006/relationships/image" Target="../media/image9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Relationship Id="rId37" Type="http://schemas.openxmlformats.org/officeDocument/2006/relationships/image" Target="../media/image133.png"/><Relationship Id="rId38" Type="http://schemas.openxmlformats.org/officeDocument/2006/relationships/image" Target="../media/image134.png"/><Relationship Id="rId39" Type="http://schemas.openxmlformats.org/officeDocument/2006/relationships/image" Target="../media/image135.png"/><Relationship Id="rId40" Type="http://schemas.openxmlformats.org/officeDocument/2006/relationships/image" Target="../media/image136.png"/><Relationship Id="rId41" Type="http://schemas.openxmlformats.org/officeDocument/2006/relationships/image" Target="../media/image137.png"/><Relationship Id="rId42" Type="http://schemas.openxmlformats.org/officeDocument/2006/relationships/image" Target="../media/image138.png"/><Relationship Id="rId43" Type="http://schemas.openxmlformats.org/officeDocument/2006/relationships/image" Target="../media/image139.png"/><Relationship Id="rId44" Type="http://schemas.openxmlformats.org/officeDocument/2006/relationships/image" Target="../media/image140.png"/><Relationship Id="rId45" Type="http://schemas.openxmlformats.org/officeDocument/2006/relationships/image" Target="../media/image141.png"/><Relationship Id="rId46" Type="http://schemas.openxmlformats.org/officeDocument/2006/relationships/image" Target="../media/image142.png"/><Relationship Id="rId47" Type="http://schemas.openxmlformats.org/officeDocument/2006/relationships/image" Target="../media/image143.png"/><Relationship Id="rId48" Type="http://schemas.openxmlformats.org/officeDocument/2006/relationships/image" Target="../media/image144.png"/><Relationship Id="rId49" Type="http://schemas.openxmlformats.org/officeDocument/2006/relationships/image" Target="../media/image145.png"/><Relationship Id="rId50" Type="http://schemas.openxmlformats.org/officeDocument/2006/relationships/image" Target="../media/image146.png"/><Relationship Id="rId51" Type="http://schemas.openxmlformats.org/officeDocument/2006/relationships/image" Target="../media/image147.png"/><Relationship Id="rId52" Type="http://schemas.openxmlformats.org/officeDocument/2006/relationships/image" Target="../media/image148.png"/><Relationship Id="rId53" Type="http://schemas.openxmlformats.org/officeDocument/2006/relationships/image" Target="../media/image149.png"/><Relationship Id="rId54" Type="http://schemas.openxmlformats.org/officeDocument/2006/relationships/image" Target="../media/image150.png"/><Relationship Id="rId55" Type="http://schemas.openxmlformats.org/officeDocument/2006/relationships/image" Target="../media/image151.png"/><Relationship Id="rId56" Type="http://schemas.openxmlformats.org/officeDocument/2006/relationships/image" Target="../media/image152.png"/><Relationship Id="rId57" Type="http://schemas.openxmlformats.org/officeDocument/2006/relationships/image" Target="../media/image153.png"/><Relationship Id="rId58" Type="http://schemas.openxmlformats.org/officeDocument/2006/relationships/image" Target="../media/image154.png"/><Relationship Id="rId59" Type="http://schemas.openxmlformats.org/officeDocument/2006/relationships/image" Target="../media/image155.png"/><Relationship Id="rId60" Type="http://schemas.openxmlformats.org/officeDocument/2006/relationships/image" Target="../media/image156.png"/><Relationship Id="rId61" Type="http://schemas.openxmlformats.org/officeDocument/2006/relationships/image" Target="../media/image157.png"/><Relationship Id="rId62" Type="http://schemas.openxmlformats.org/officeDocument/2006/relationships/image" Target="../media/image158.png"/><Relationship Id="rId63" Type="http://schemas.openxmlformats.org/officeDocument/2006/relationships/image" Target="../media/image159.png"/><Relationship Id="rId64" Type="http://schemas.openxmlformats.org/officeDocument/2006/relationships/image" Target="../media/image160.png"/><Relationship Id="rId65" Type="http://schemas.openxmlformats.org/officeDocument/2006/relationships/image" Target="../media/image1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Relationship Id="rId22" Type="http://schemas.openxmlformats.org/officeDocument/2006/relationships/image" Target="../media/image182.png"/><Relationship Id="rId23" Type="http://schemas.openxmlformats.org/officeDocument/2006/relationships/image" Target="../media/image183.png"/><Relationship Id="rId24" Type="http://schemas.openxmlformats.org/officeDocument/2006/relationships/image" Target="../media/image184.png"/><Relationship Id="rId25" Type="http://schemas.openxmlformats.org/officeDocument/2006/relationships/image" Target="../media/image185.png"/><Relationship Id="rId26" Type="http://schemas.openxmlformats.org/officeDocument/2006/relationships/image" Target="../media/image186.png"/><Relationship Id="rId27" Type="http://schemas.openxmlformats.org/officeDocument/2006/relationships/image" Target="../media/image187.png"/><Relationship Id="rId28" Type="http://schemas.openxmlformats.org/officeDocument/2006/relationships/image" Target="../media/image188.png"/><Relationship Id="rId29" Type="http://schemas.openxmlformats.org/officeDocument/2006/relationships/image" Target="../media/image189.png"/><Relationship Id="rId30" Type="http://schemas.openxmlformats.org/officeDocument/2006/relationships/image" Target="../media/image190.png"/><Relationship Id="rId31" Type="http://schemas.openxmlformats.org/officeDocument/2006/relationships/image" Target="../media/image191.png"/><Relationship Id="rId32" Type="http://schemas.openxmlformats.org/officeDocument/2006/relationships/image" Target="../media/image192.png"/><Relationship Id="rId33" Type="http://schemas.openxmlformats.org/officeDocument/2006/relationships/image" Target="../media/image193.png"/><Relationship Id="rId34" Type="http://schemas.openxmlformats.org/officeDocument/2006/relationships/image" Target="../media/image194.png"/><Relationship Id="rId35" Type="http://schemas.openxmlformats.org/officeDocument/2006/relationships/image" Target="../media/image195.png"/><Relationship Id="rId36" Type="http://schemas.openxmlformats.org/officeDocument/2006/relationships/image" Target="../media/image196.png"/><Relationship Id="rId37" Type="http://schemas.openxmlformats.org/officeDocument/2006/relationships/image" Target="../media/image197.png"/><Relationship Id="rId38" Type="http://schemas.openxmlformats.org/officeDocument/2006/relationships/image" Target="../media/image198.png"/><Relationship Id="rId39" Type="http://schemas.openxmlformats.org/officeDocument/2006/relationships/image" Target="../media/image199.png"/><Relationship Id="rId40" Type="http://schemas.openxmlformats.org/officeDocument/2006/relationships/image" Target="../media/image200.png"/><Relationship Id="rId41" Type="http://schemas.openxmlformats.org/officeDocument/2006/relationships/image" Target="../media/image2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1062" y="8838607"/>
            <a:ext cx="18587839" cy="191808"/>
            <a:chOff x="-151062" y="8838607"/>
            <a:chExt cx="18587839" cy="1918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1062" y="8838607"/>
              <a:ext cx="18587839" cy="1918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39519" y="8838607"/>
            <a:ext cx="228571" cy="228571"/>
            <a:chOff x="11239519" y="8838607"/>
            <a:chExt cx="228571" cy="2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9519" y="8838607"/>
              <a:ext cx="228571" cy="2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5928" y="8838607"/>
            <a:ext cx="228571" cy="228571"/>
            <a:chOff x="6795928" y="8838607"/>
            <a:chExt cx="228571" cy="2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5928" y="8838607"/>
              <a:ext cx="228571" cy="2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168" y="556908"/>
            <a:ext cx="4984149" cy="16053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461" y="1851339"/>
            <a:ext cx="7370337" cy="613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1905" y="4150311"/>
            <a:ext cx="3485490" cy="3942222"/>
            <a:chOff x="961905" y="4150311"/>
            <a:chExt cx="3485490" cy="39422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80952" y="2312940"/>
              <a:ext cx="6971429" cy="788571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905" y="4150311"/>
              <a:ext cx="3485490" cy="39422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0214" y="4648099"/>
            <a:ext cx="1344603" cy="14215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4353" y="5831001"/>
            <a:ext cx="1377491" cy="4825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6984" y="6492060"/>
            <a:ext cx="2393321" cy="4492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6984" y="6855194"/>
            <a:ext cx="1199852" cy="4492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6984" y="7218336"/>
            <a:ext cx="1687832" cy="4492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33674" y="4198905"/>
            <a:ext cx="3485490" cy="3942222"/>
            <a:chOff x="5233674" y="4198905"/>
            <a:chExt cx="3485490" cy="39422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0817" y="2361534"/>
              <a:ext cx="6971429" cy="788571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3674" y="4198905"/>
              <a:ext cx="3485490" cy="39422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07157" y="4648100"/>
            <a:ext cx="1313177" cy="14215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81296" y="5831001"/>
            <a:ext cx="1554248" cy="4825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83927" y="6492060"/>
            <a:ext cx="1417362" cy="44920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83927" y="6855194"/>
            <a:ext cx="1417362" cy="4492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83927" y="7218336"/>
            <a:ext cx="1417362" cy="7092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17872" y="4198905"/>
            <a:ext cx="3513206" cy="3965592"/>
            <a:chOff x="9517872" y="4198905"/>
            <a:chExt cx="3513206" cy="39655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55968" y="2343552"/>
              <a:ext cx="7028571" cy="793333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17872" y="4198905"/>
              <a:ext cx="3513206" cy="396559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06738" y="4648100"/>
            <a:ext cx="1309436" cy="142159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80858" y="5831001"/>
            <a:ext cx="1086958" cy="48252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83489" y="6492060"/>
            <a:ext cx="2005113" cy="44920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83489" y="6855194"/>
            <a:ext cx="1687832" cy="44920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83489" y="7218336"/>
            <a:ext cx="2102992" cy="4492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22583" y="4198905"/>
            <a:ext cx="3485490" cy="3942222"/>
            <a:chOff x="13822583" y="4198905"/>
            <a:chExt cx="3485490" cy="39422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079726" y="2361534"/>
              <a:ext cx="6971429" cy="788571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822583" y="4198905"/>
              <a:ext cx="3485490" cy="394222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293394" y="4648100"/>
            <a:ext cx="1410498" cy="142159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367525" y="5831001"/>
            <a:ext cx="2078426" cy="48252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370155" y="6492060"/>
            <a:ext cx="929383" cy="44920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370155" y="6855194"/>
            <a:ext cx="2860968" cy="45157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4370155" y="7218336"/>
            <a:ext cx="1199852" cy="44920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52337" y="8838607"/>
            <a:ext cx="228571" cy="228571"/>
            <a:chOff x="2352337" y="8838607"/>
            <a:chExt cx="228571" cy="228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52337" y="8838607"/>
              <a:ext cx="228571" cy="2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83110" y="8838607"/>
            <a:ext cx="228571" cy="228571"/>
            <a:chOff x="15683110" y="8838607"/>
            <a:chExt cx="228571" cy="2285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683110" y="8838607"/>
              <a:ext cx="228571" cy="2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1930" y="3100168"/>
            <a:ext cx="3869524" cy="3867832"/>
            <a:chOff x="2451930" y="3100168"/>
            <a:chExt cx="3869524" cy="38678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789" y="1228595"/>
              <a:ext cx="7742857" cy="77428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1930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7209" y="3100168"/>
            <a:ext cx="3869524" cy="3867832"/>
            <a:chOff x="5617209" y="3100168"/>
            <a:chExt cx="3869524" cy="38678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069" y="1228595"/>
              <a:ext cx="7742857" cy="77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7209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2489" y="3100168"/>
            <a:ext cx="3869524" cy="3867832"/>
            <a:chOff x="8782489" y="3100168"/>
            <a:chExt cx="3869524" cy="38678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3348" y="1228595"/>
              <a:ext cx="7742857" cy="77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2489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47768" y="3100168"/>
            <a:ext cx="3869524" cy="3867832"/>
            <a:chOff x="11947768" y="3100168"/>
            <a:chExt cx="3869524" cy="38678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8628" y="1228595"/>
              <a:ext cx="7742857" cy="77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47768" y="3100168"/>
              <a:ext cx="3869524" cy="386783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323" y="765783"/>
            <a:ext cx="5096620" cy="12613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70370" y="7413913"/>
            <a:ext cx="232644" cy="413306"/>
            <a:chOff x="4270370" y="7413913"/>
            <a:chExt cx="232644" cy="4133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270370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35650" y="7413913"/>
            <a:ext cx="232644" cy="413306"/>
            <a:chOff x="7435650" y="7413913"/>
            <a:chExt cx="232644" cy="4133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7435650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0929" y="7413913"/>
            <a:ext cx="232644" cy="413306"/>
            <a:chOff x="10600929" y="7413913"/>
            <a:chExt cx="232644" cy="4133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0600929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66209" y="7413913"/>
            <a:ext cx="232644" cy="413306"/>
            <a:chOff x="13766209" y="7413913"/>
            <a:chExt cx="232644" cy="4133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3766209" y="7413913"/>
              <a:ext cx="232644" cy="41330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38079" y="4400009"/>
            <a:ext cx="2080587" cy="48252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76808" y="4879634"/>
            <a:ext cx="1569180" cy="70855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60753" y="4400010"/>
            <a:ext cx="1431267" cy="5003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33771" y="4400010"/>
            <a:ext cx="1015911" cy="4962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33917" y="4400010"/>
            <a:ext cx="2119190" cy="48252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68875" y="8096306"/>
            <a:ext cx="2676868" cy="9828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15107" y="8240112"/>
            <a:ext cx="2670313" cy="70855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17987" y="8240112"/>
            <a:ext cx="2641627" cy="7085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41777" y="8096306"/>
            <a:ext cx="2699805" cy="98283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742087" y="4879634"/>
            <a:ext cx="1569180" cy="7085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07367" y="4879634"/>
            <a:ext cx="1569180" cy="70855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072646" y="4879634"/>
            <a:ext cx="1569180" cy="7085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443" y="1772100"/>
            <a:ext cx="4139897" cy="100153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59929" y="1772100"/>
            <a:ext cx="2939346" cy="617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7942" y="4581762"/>
            <a:ext cx="1567807" cy="106463"/>
            <a:chOff x="6427942" y="4581762"/>
            <a:chExt cx="1567807" cy="106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427942" y="4581762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2096" y="7664028"/>
            <a:ext cx="1567807" cy="106463"/>
            <a:chOff x="10252096" y="7664028"/>
            <a:chExt cx="1567807" cy="1064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252096" y="7664028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85144" y="4581762"/>
            <a:ext cx="1567807" cy="106463"/>
            <a:chOff x="13985144" y="4581762"/>
            <a:chExt cx="1567807" cy="1064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85144" y="4581762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09524" y="5985671"/>
            <a:ext cx="18704762" cy="268482"/>
            <a:chOff x="-209524" y="5985671"/>
            <a:chExt cx="18704762" cy="268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09524" y="5985671"/>
              <a:ext cx="18704762" cy="268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2355" y="4748270"/>
            <a:ext cx="2674723" cy="2674723"/>
            <a:chOff x="5912355" y="4748270"/>
            <a:chExt cx="2674723" cy="26747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9498" y="3405412"/>
              <a:ext cx="5352381" cy="535238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2355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98636" y="4748270"/>
            <a:ext cx="2674723" cy="2674723"/>
            <a:chOff x="9698636" y="4748270"/>
            <a:chExt cx="2674723" cy="26747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5779" y="3405412"/>
              <a:ext cx="5352381" cy="535238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98636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84918" y="4748270"/>
            <a:ext cx="2674723" cy="2674723"/>
            <a:chOff x="13484918" y="4748270"/>
            <a:chExt cx="2674723" cy="26747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42060" y="3405412"/>
              <a:ext cx="5352381" cy="535238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84918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17470" y="5253385"/>
            <a:ext cx="1664492" cy="1664492"/>
            <a:chOff x="6417470" y="5253385"/>
            <a:chExt cx="1664492" cy="16644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9375" y="4415290"/>
              <a:ext cx="3333333" cy="333333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7470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03752" y="5253385"/>
            <a:ext cx="1664492" cy="1664492"/>
            <a:chOff x="10203752" y="5253385"/>
            <a:chExt cx="1664492" cy="16644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5657" y="4415290"/>
              <a:ext cx="3333333" cy="33333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03752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90033" y="5253385"/>
            <a:ext cx="1664492" cy="1664492"/>
            <a:chOff x="13990033" y="5253385"/>
            <a:chExt cx="1664492" cy="16644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51938" y="4415290"/>
              <a:ext cx="3333333" cy="333333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90033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79532" y="7664028"/>
            <a:ext cx="1567807" cy="106463"/>
            <a:chOff x="2679532" y="7664028"/>
            <a:chExt cx="1567807" cy="1064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2679532" y="7664028"/>
              <a:ext cx="1567807" cy="1064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26073" y="4748270"/>
            <a:ext cx="2674723" cy="2674723"/>
            <a:chOff x="2126073" y="4748270"/>
            <a:chExt cx="2674723" cy="26747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3216" y="3405412"/>
              <a:ext cx="5352381" cy="5352381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26073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31189" y="5253385"/>
            <a:ext cx="1664492" cy="1664492"/>
            <a:chOff x="2631189" y="5253385"/>
            <a:chExt cx="1664492" cy="166449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3094" y="4415290"/>
              <a:ext cx="3333333" cy="3333333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31189" y="5253385"/>
              <a:ext cx="1664492" cy="166449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04556" y="8709270"/>
            <a:ext cx="3126369" cy="70855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2323" y="765783"/>
            <a:ext cx="3928188" cy="12613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47919" y="5820015"/>
            <a:ext cx="911656" cy="57903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834201" y="5820015"/>
            <a:ext cx="911656" cy="57903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20482" y="5820015"/>
            <a:ext cx="911656" cy="57903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406764" y="5820015"/>
            <a:ext cx="911656" cy="57903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3443" y="1772100"/>
            <a:ext cx="4644542" cy="177691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860290" y="8709270"/>
            <a:ext cx="3126369" cy="70855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627172" y="2940756"/>
            <a:ext cx="3126369" cy="7085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131042" y="2940756"/>
            <a:ext cx="3126369" cy="708552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295034" y="1772100"/>
            <a:ext cx="3886282" cy="617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83733" y="8930099"/>
            <a:ext cx="1451213" cy="638207"/>
            <a:chOff x="15383733" y="8930099"/>
            <a:chExt cx="1451213" cy="6382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7188" y="8710847"/>
              <a:ext cx="2904762" cy="12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3733" y="8930099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3733" y="7999064"/>
            <a:ext cx="1451213" cy="638207"/>
            <a:chOff x="15383733" y="7999064"/>
            <a:chExt cx="1451213" cy="638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7188" y="7779813"/>
              <a:ext cx="2904762" cy="128571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83733" y="7999064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9233" y="3802006"/>
            <a:ext cx="1451213" cy="638207"/>
            <a:chOff x="15379233" y="3802006"/>
            <a:chExt cx="1451213" cy="6382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2688" y="3582754"/>
              <a:ext cx="2904762" cy="128571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79233" y="3802006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79233" y="2902368"/>
            <a:ext cx="1451213" cy="638207"/>
            <a:chOff x="15379233" y="2902368"/>
            <a:chExt cx="1451213" cy="6382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2688" y="2683116"/>
              <a:ext cx="2904762" cy="12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79233" y="2902368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79233" y="1986217"/>
            <a:ext cx="1451213" cy="638207"/>
            <a:chOff x="15379233" y="1986217"/>
            <a:chExt cx="1451213" cy="6382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72688" y="1766965"/>
              <a:ext cx="2904762" cy="128571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79233" y="1986217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49602" y="5757730"/>
            <a:ext cx="2057435" cy="904808"/>
            <a:chOff x="11349602" y="5757730"/>
            <a:chExt cx="2057435" cy="90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07711" y="5448822"/>
              <a:ext cx="4123810" cy="181904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49602" y="5757730"/>
              <a:ext cx="2057435" cy="9048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49602" y="3891491"/>
            <a:ext cx="2057435" cy="904808"/>
            <a:chOff x="11349602" y="3891491"/>
            <a:chExt cx="2057435" cy="9048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07711" y="3582583"/>
              <a:ext cx="4123810" cy="18190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49602" y="3891491"/>
              <a:ext cx="2057435" cy="90480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89095" y="3900762"/>
            <a:ext cx="1039161" cy="4342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89095" y="3001124"/>
            <a:ext cx="1039161" cy="4342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280053" y="3150403"/>
            <a:ext cx="1981196" cy="84406"/>
            <a:chOff x="13280053" y="3150403"/>
            <a:chExt cx="1981196" cy="844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80053" y="3150403"/>
              <a:ext cx="1981196" cy="8440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9095" y="2101486"/>
            <a:ext cx="1039161" cy="43427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52211" y="2269324"/>
            <a:ext cx="1126181" cy="1913537"/>
            <a:chOff x="14152211" y="2269324"/>
            <a:chExt cx="1126181" cy="191353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294935" y="3150049"/>
              <a:ext cx="1847885" cy="133333"/>
              <a:chOff x="13294935" y="3150049"/>
              <a:chExt cx="1847885" cy="1333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5400000">
                <a:off x="13294935" y="3150049"/>
                <a:ext cx="1847885" cy="1333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201735" y="4098455"/>
              <a:ext cx="1059514" cy="84406"/>
              <a:chOff x="14201735" y="4098455"/>
              <a:chExt cx="1059514" cy="8440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201735" y="4098455"/>
                <a:ext cx="1059514" cy="844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218878" y="2269324"/>
              <a:ext cx="1059514" cy="84406"/>
              <a:chOff x="14218878" y="2269324"/>
              <a:chExt cx="1059514" cy="8440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4218878" y="2269324"/>
                <a:ext cx="1059514" cy="84406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3280053" y="8732673"/>
            <a:ext cx="938824" cy="133333"/>
            <a:chOff x="13280053" y="8732673"/>
            <a:chExt cx="938824" cy="1333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3280053" y="8732673"/>
              <a:ext cx="938824" cy="13333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524055" y="9028858"/>
            <a:ext cx="1209340" cy="43427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524055" y="8118172"/>
            <a:ext cx="1209340" cy="43427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152211" y="8278496"/>
            <a:ext cx="1109038" cy="1032458"/>
            <a:chOff x="14152211" y="8278496"/>
            <a:chExt cx="1109038" cy="10324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749465" y="8732673"/>
              <a:ext cx="938824" cy="133333"/>
              <a:chOff x="13749465" y="8732673"/>
              <a:chExt cx="938824" cy="13333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5400000">
                <a:off x="13749465" y="8732673"/>
                <a:ext cx="938824" cy="13333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201735" y="9226549"/>
              <a:ext cx="1059514" cy="84406"/>
              <a:chOff x="14201735" y="9226549"/>
              <a:chExt cx="1059514" cy="8440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201735" y="9226549"/>
                <a:ext cx="1059514" cy="8440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01735" y="8278496"/>
              <a:ext cx="1059514" cy="84406"/>
              <a:chOff x="14201735" y="8278496"/>
              <a:chExt cx="1059514" cy="8440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01735" y="8278496"/>
                <a:ext cx="1059514" cy="84406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8602542" y="3161446"/>
            <a:ext cx="2554258" cy="84406"/>
            <a:chOff x="8602542" y="3161446"/>
            <a:chExt cx="2554258" cy="8440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02542" y="3161446"/>
              <a:ext cx="2554258" cy="8440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583109" y="8867830"/>
            <a:ext cx="2573691" cy="84406"/>
            <a:chOff x="8583109" y="8867830"/>
            <a:chExt cx="2573691" cy="8440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83109" y="8867830"/>
              <a:ext cx="2573691" cy="8440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722224" y="5989286"/>
            <a:ext cx="5740476" cy="133333"/>
            <a:chOff x="5722224" y="5989286"/>
            <a:chExt cx="5740476" cy="1333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5722224" y="5989286"/>
              <a:ext cx="5740476" cy="1333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966667" y="6088583"/>
            <a:ext cx="8190134" cy="84406"/>
            <a:chOff x="2966667" y="6088583"/>
            <a:chExt cx="8190134" cy="8440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66667" y="6088583"/>
              <a:ext cx="8190134" cy="8440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-4404038" y="2651630"/>
            <a:ext cx="7600687" cy="8019760"/>
            <a:chOff x="-4404038" y="2651630"/>
            <a:chExt cx="7600687" cy="801976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-8108003" y="-1227336"/>
              <a:ext cx="15209524" cy="16047619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4404038" y="2651630"/>
              <a:ext cx="7600687" cy="801976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4369108" y="3490530"/>
            <a:ext cx="6378792" cy="6376002"/>
            <a:chOff x="-4369108" y="3490530"/>
            <a:chExt cx="6378792" cy="637600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-7471034" y="417564"/>
              <a:ext cx="12761905" cy="12752381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-4369108" y="3490530"/>
              <a:ext cx="6378792" cy="6376002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62323" y="765783"/>
            <a:ext cx="6265051" cy="12613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13443" y="1772100"/>
            <a:ext cx="4806726" cy="1389227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56085" y="5384147"/>
            <a:ext cx="2914355" cy="1493279"/>
            <a:chOff x="856085" y="5384147"/>
            <a:chExt cx="2914355" cy="149327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-781884" y="4876410"/>
              <a:ext cx="5838095" cy="2990476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6085" y="5384147"/>
              <a:ext cx="2914355" cy="1493279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759928" y="5451254"/>
            <a:ext cx="1309172" cy="94529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777631" y="6198885"/>
            <a:ext cx="1219433" cy="53093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4110217" y="3980369"/>
            <a:ext cx="2384059" cy="1019631"/>
            <a:chOff x="4110217" y="3980369"/>
            <a:chExt cx="2384059" cy="1019631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93250" y="3633130"/>
              <a:ext cx="4771429" cy="2047619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110217" y="3980369"/>
              <a:ext cx="2384059" cy="1019631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697855" y="4223989"/>
            <a:ext cx="1271795" cy="553737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1859320" y="4124109"/>
            <a:ext cx="1092102" cy="475499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743882" y="5983318"/>
            <a:ext cx="1322660" cy="475499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4804242" y="5561268"/>
            <a:ext cx="1052068" cy="85714"/>
            <a:chOff x="4804242" y="5561268"/>
            <a:chExt cx="1052068" cy="8571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-5400000">
              <a:off x="4804242" y="5561268"/>
              <a:ext cx="1052068" cy="8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380897" y="8503920"/>
            <a:ext cx="2384059" cy="1019631"/>
            <a:chOff x="7380897" y="8503920"/>
            <a:chExt cx="2384059" cy="1019631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063930" y="8156681"/>
              <a:ext cx="4771429" cy="2047619"/>
            </a:xfrm>
            <a:prstGeom prst="rect">
              <a:avLst/>
            </a:prstGeom>
          </p:spPr>
        </p:pic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380897" y="8503920"/>
              <a:ext cx="2384059" cy="1019631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7771776" y="8795151"/>
            <a:ext cx="1608564" cy="553737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380897" y="5658728"/>
            <a:ext cx="2384059" cy="1019631"/>
            <a:chOff x="7380897" y="5658728"/>
            <a:chExt cx="2384059" cy="1019631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063930" y="5311488"/>
              <a:ext cx="4771429" cy="2047619"/>
            </a:xfrm>
            <a:prstGeom prst="rect">
              <a:avLst/>
            </a:prstGeom>
          </p:spPr>
        </p:pic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380897" y="5658728"/>
              <a:ext cx="2384059" cy="1019631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7771776" y="5949960"/>
            <a:ext cx="1608566" cy="553738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7410513" y="2813535"/>
            <a:ext cx="2384059" cy="1019631"/>
            <a:chOff x="7410513" y="2813535"/>
            <a:chExt cx="2384059" cy="1019631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093546" y="2466296"/>
              <a:ext cx="4771429" cy="2047619"/>
            </a:xfrm>
            <a:prstGeom prst="rect">
              <a:avLst/>
            </a:prstGeom>
          </p:spPr>
        </p:pic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10513" y="2813535"/>
              <a:ext cx="2384059" cy="1019631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7974483" y="3066675"/>
            <a:ext cx="1271795" cy="553737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1349602" y="2722673"/>
            <a:ext cx="2057435" cy="904808"/>
            <a:chOff x="11349602" y="2722673"/>
            <a:chExt cx="2057435" cy="904808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207711" y="2413765"/>
              <a:ext cx="4123810" cy="1819048"/>
            </a:xfrm>
            <a:prstGeom prst="rect">
              <a:avLst/>
            </a:prstGeom>
          </p:spPr>
        </p:pic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349602" y="2722673"/>
              <a:ext cx="2057435" cy="904808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11859320" y="2937703"/>
            <a:ext cx="1092102" cy="475499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1349602" y="8318364"/>
            <a:ext cx="2057435" cy="904808"/>
            <a:chOff x="11349602" y="8318364"/>
            <a:chExt cx="2057435" cy="904808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207711" y="8009456"/>
              <a:ext cx="4123810" cy="1819048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1349602" y="8318364"/>
              <a:ext cx="2057435" cy="904808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11743758" y="8550251"/>
            <a:ext cx="1322784" cy="475499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913443" y="3483158"/>
            <a:ext cx="1496165" cy="61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26226" y="7409912"/>
            <a:ext cx="5997584" cy="1320123"/>
            <a:chOff x="11326226" y="7409912"/>
            <a:chExt cx="5997584" cy="1320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87" y="6959521"/>
              <a:ext cx="12000000" cy="26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6226" y="7409912"/>
              <a:ext cx="5997584" cy="1320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26226" y="3267203"/>
            <a:ext cx="5997584" cy="1320123"/>
            <a:chOff x="11326226" y="3267203"/>
            <a:chExt cx="5997584" cy="13201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4787" y="2816813"/>
              <a:ext cx="12000000" cy="264761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6226" y="3267203"/>
              <a:ext cx="5997584" cy="1320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905" y="7409912"/>
            <a:ext cx="6028160" cy="1320123"/>
            <a:chOff x="961905" y="7409912"/>
            <a:chExt cx="6028160" cy="13201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208581" y="6959521"/>
              <a:ext cx="12057143" cy="264761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905" y="7409912"/>
              <a:ext cx="6028160" cy="13201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905" y="3267203"/>
            <a:ext cx="6028160" cy="1320123"/>
            <a:chOff x="961905" y="3267203"/>
            <a:chExt cx="6028160" cy="13201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08581" y="2816813"/>
              <a:ext cx="12057143" cy="264761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905" y="3267203"/>
              <a:ext cx="6028160" cy="13201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323" y="765783"/>
            <a:ext cx="3219826" cy="12613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3443" y="1772100"/>
            <a:ext cx="4941772" cy="13892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01516" y="2594397"/>
            <a:ext cx="6846539" cy="6846539"/>
            <a:chOff x="5701516" y="2594397"/>
            <a:chExt cx="6846539" cy="68465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1516" y="2594397"/>
              <a:ext cx="6846539" cy="6846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1726" y="3474607"/>
            <a:ext cx="5086119" cy="5086119"/>
            <a:chOff x="6581726" y="3474607"/>
            <a:chExt cx="5086119" cy="50861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9345" y="1391714"/>
              <a:ext cx="10180952" cy="1018095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1726" y="3474607"/>
              <a:ext cx="5086119" cy="50861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44710" y="4306418"/>
            <a:ext cx="3160150" cy="3160150"/>
            <a:chOff x="7544710" y="4306418"/>
            <a:chExt cx="3160150" cy="31601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3758" y="2725466"/>
              <a:ext cx="6323810" cy="632381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4710" y="4306418"/>
              <a:ext cx="3160150" cy="31601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95650" y="2934750"/>
            <a:ext cx="2057765" cy="2057765"/>
            <a:chOff x="11295650" y="2934750"/>
            <a:chExt cx="2057765" cy="20577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57555" y="1896655"/>
              <a:ext cx="4123810" cy="412381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95650" y="2934750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32299" y="2934750"/>
            <a:ext cx="2057765" cy="2057765"/>
            <a:chOff x="4932299" y="2934750"/>
            <a:chExt cx="2057765" cy="20577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94204" y="1896655"/>
              <a:ext cx="4123810" cy="412381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32299" y="2934750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95650" y="7023245"/>
            <a:ext cx="2057765" cy="2057765"/>
            <a:chOff x="11295650" y="7023245"/>
            <a:chExt cx="2057765" cy="20577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57555" y="5985150"/>
              <a:ext cx="4123810" cy="412381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5650" y="7023245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32299" y="7023245"/>
            <a:ext cx="2057765" cy="2057765"/>
            <a:chOff x="4932299" y="7023245"/>
            <a:chExt cx="2057765" cy="205776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94204" y="5985150"/>
              <a:ext cx="4123810" cy="412381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32299" y="7023245"/>
              <a:ext cx="2057765" cy="205776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90311" y="5769445"/>
            <a:ext cx="2163143" cy="6522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83680" y="6309742"/>
            <a:ext cx="2303768" cy="6691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633952" y="4782772"/>
            <a:ext cx="981666" cy="981666"/>
            <a:chOff x="8633952" y="4782772"/>
            <a:chExt cx="981666" cy="98166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33952" y="4782772"/>
              <a:ext cx="981666" cy="9816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98622" y="3462016"/>
            <a:ext cx="925120" cy="669845"/>
            <a:chOff x="5498622" y="3462016"/>
            <a:chExt cx="925120" cy="66984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98622" y="3462016"/>
              <a:ext cx="925120" cy="66984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480449" y="4172990"/>
            <a:ext cx="996898" cy="44507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614213" y="8315238"/>
            <a:ext cx="690259" cy="44507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480552" y="7312117"/>
            <a:ext cx="961260" cy="959569"/>
            <a:chOff x="5480552" y="7312117"/>
            <a:chExt cx="961260" cy="95956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80552" y="7312117"/>
              <a:ext cx="961260" cy="95956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28596" y="3447433"/>
            <a:ext cx="791873" cy="699010"/>
            <a:chOff x="11928596" y="3447433"/>
            <a:chExt cx="791873" cy="69901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928596" y="3447433"/>
              <a:ext cx="791873" cy="69901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840616" y="4172990"/>
            <a:ext cx="908490" cy="44507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870439" y="7354387"/>
            <a:ext cx="908187" cy="908253"/>
            <a:chOff x="11870439" y="7354387"/>
            <a:chExt cx="908187" cy="90825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840000">
              <a:off x="11870439" y="7354387"/>
              <a:ext cx="908187" cy="90825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924403" y="8315234"/>
            <a:ext cx="880182" cy="45654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83525" y="3517982"/>
            <a:ext cx="3191852" cy="87579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583525" y="7664146"/>
            <a:ext cx="3191852" cy="87579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538737" y="3517982"/>
            <a:ext cx="3191852" cy="87579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538737" y="7669880"/>
            <a:ext cx="3191852" cy="87579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13443" y="3164558"/>
            <a:ext cx="1496165" cy="613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2021-08-27T16:07:18Z</dcterms:created>
  <dcterms:modified xsi:type="dcterms:W3CDTF">2021-08-27T16:07:18Z</dcterms:modified>
</cp:coreProperties>
</file>