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58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A0"/>
    <a:srgbClr val="0099AA"/>
    <a:srgbClr val="0032A1"/>
    <a:srgbClr val="2336D0"/>
    <a:srgbClr val="00BEAF"/>
    <a:srgbClr val="05B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58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5312" y="16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B23D-699D-1048-89FA-DC6030BD959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7657-3379-F747-9ABF-F30D34CB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A7657-3379-F747-9ABF-F30D34CB1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FEE0A0-1616-B640-AF34-FE5F67B9A4A6}"/>
              </a:ext>
            </a:extLst>
          </p:cNvPr>
          <p:cNvSpPr/>
          <p:nvPr/>
        </p:nvSpPr>
        <p:spPr>
          <a:xfrm>
            <a:off x="2468882" y="4958080"/>
            <a:ext cx="5374640" cy="1899920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8E0EC-6F58-344F-8F2E-DC0C757D1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1A5C-803E-A54B-80A5-5536B29E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B153-2D17-5540-B9D1-8B1409AB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C50A-E434-6D49-A12C-5693494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90E5-7828-1B44-ABD5-807DE577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BFC55-2BA2-9C4B-85E3-E8B0BED510B2}"/>
              </a:ext>
            </a:extLst>
          </p:cNvPr>
          <p:cNvSpPr/>
          <p:nvPr/>
        </p:nvSpPr>
        <p:spPr>
          <a:xfrm>
            <a:off x="5312781" y="0"/>
            <a:ext cx="6879220" cy="6858000"/>
          </a:xfrm>
          <a:prstGeom prst="rect">
            <a:avLst/>
          </a:prstGeom>
          <a:gradFill>
            <a:gsLst>
              <a:gs pos="100000">
                <a:srgbClr val="0099AA"/>
              </a:gs>
              <a:gs pos="7000">
                <a:srgbClr val="05BEA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9C7F9-2ECC-7F48-BFAE-21325D19D789}"/>
              </a:ext>
            </a:extLst>
          </p:cNvPr>
          <p:cNvSpPr/>
          <p:nvPr/>
        </p:nvSpPr>
        <p:spPr>
          <a:xfrm>
            <a:off x="1" y="0"/>
            <a:ext cx="7143749" cy="6858000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0206D2-D700-6248-A7AC-CCEB394C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86138" y="0"/>
            <a:ext cx="8670995" cy="6858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8798140-8B17-BB40-8056-A3150D6D57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0920" y="2147570"/>
            <a:ext cx="2692400" cy="11811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4EB9B5B-79E9-114F-8970-19429F93F4C3}"/>
              </a:ext>
            </a:extLst>
          </p:cNvPr>
          <p:cNvSpPr/>
          <p:nvPr userDrawn="1"/>
        </p:nvSpPr>
        <p:spPr>
          <a:xfrm>
            <a:off x="195264" y="4719638"/>
            <a:ext cx="8034336" cy="2138362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55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8B6D-98B1-9247-925D-C82D44DE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A2FE-3D37-684C-BF3E-9F89B3BE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40EB-E56A-FA41-8307-A9F35D6F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17EE-8DD7-9940-8E16-48BDE747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82A8-197B-FA47-9C32-145857F2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395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04680-6D0B-0049-8E3E-60E0A4BDE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56208-5E5A-9E46-A80B-DADD0CDA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F387-46E0-1A47-8D8B-0FAF9B3C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5137-7789-064F-9889-2EF3EDF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0C48-7A33-2F4C-B75A-FAC8A19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5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2DC5-EB13-B24F-B37A-E05EAC6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DBD3-F7B0-2140-BF21-77B44B5A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073F-6700-644D-8C4E-94DA8D78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F463-7844-9F41-9FDF-C270298E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D876-C267-6446-840E-74E370B4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38ADF8-8DF5-7444-B5D0-38E8DB730F8E}"/>
              </a:ext>
            </a:extLst>
          </p:cNvPr>
          <p:cNvGrpSpPr/>
          <p:nvPr userDrawn="1"/>
        </p:nvGrpSpPr>
        <p:grpSpPr>
          <a:xfrm>
            <a:off x="0" y="0"/>
            <a:ext cx="12057134" cy="6858000"/>
            <a:chOff x="-1" y="0"/>
            <a:chExt cx="12057134" cy="68580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1622E07-45F5-B746-B48F-4714B7B5B0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057134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8D796-335F-D640-A798-BDEEC6763E38}"/>
                </a:ext>
              </a:extLst>
            </p:cNvPr>
            <p:cNvSpPr/>
            <p:nvPr/>
          </p:nvSpPr>
          <p:spPr>
            <a:xfrm>
              <a:off x="1" y="0"/>
              <a:ext cx="5374640" cy="6858000"/>
            </a:xfrm>
            <a:prstGeom prst="rect">
              <a:avLst/>
            </a:prstGeom>
            <a:solidFill>
              <a:srgbClr val="003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DD399E9-85F0-8D48-8D93-68B34F08E1CB}"/>
              </a:ext>
            </a:extLst>
          </p:cNvPr>
          <p:cNvSpPr/>
          <p:nvPr/>
        </p:nvSpPr>
        <p:spPr>
          <a:xfrm>
            <a:off x="2468882" y="4958080"/>
            <a:ext cx="5374640" cy="1899920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C42F10D-2EAE-5D4B-96E1-81E0065126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F9594D7-2ACB-3E44-AB1C-64CE741A517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687664" y="182880"/>
            <a:ext cx="1372255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28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A0F8CD-1C94-A747-831F-2AAC15FED5E9}"/>
              </a:ext>
            </a:extLst>
          </p:cNvPr>
          <p:cNvSpPr/>
          <p:nvPr userDrawn="1"/>
        </p:nvSpPr>
        <p:spPr>
          <a:xfrm>
            <a:off x="8686798" y="6106160"/>
            <a:ext cx="3505202" cy="751840"/>
          </a:xfrm>
          <a:prstGeom prst="rect">
            <a:avLst/>
          </a:prstGeom>
          <a:solidFill>
            <a:srgbClr val="00B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B5B7-A7D2-DC40-B9CF-10790675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A33B-8EBF-EA46-87D7-CC23F824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0E46-1BCF-C04E-84C4-DA619B0D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0749-B2EF-C944-97C1-1EE5B1B7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2BBC-54DB-7845-9EB2-8A19E369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F5D8C6A-87C8-5445-B5D8-30A1166DF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52240" y="6107095"/>
            <a:ext cx="7010400" cy="7509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AB98ED-8BE0-364F-9675-D3CD0DF2052F}"/>
              </a:ext>
            </a:extLst>
          </p:cNvPr>
          <p:cNvSpPr/>
          <p:nvPr userDrawn="1"/>
        </p:nvSpPr>
        <p:spPr>
          <a:xfrm>
            <a:off x="0" y="6105525"/>
            <a:ext cx="5374640" cy="752475"/>
          </a:xfrm>
          <a:prstGeom prst="rect">
            <a:avLst/>
          </a:prstGeom>
          <a:solidFill>
            <a:srgbClr val="003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B572C-809C-5F4E-BEFB-DD536A83A86F}"/>
              </a:ext>
            </a:extLst>
          </p:cNvPr>
          <p:cNvSpPr/>
          <p:nvPr userDrawn="1"/>
        </p:nvSpPr>
        <p:spPr>
          <a:xfrm>
            <a:off x="11490960" y="6238240"/>
            <a:ext cx="497840" cy="497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7F7358F-BB59-0143-A15F-5B8E94FCAC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0680" y="6236754"/>
            <a:ext cx="990600" cy="4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61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C1C1-C32C-9842-BE69-E5B4B19F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5D4C-9FBD-DB46-898F-BD72322F2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8B0B7-A9D2-4247-9919-02EB43B87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DD19C-8696-E843-AA38-BBA6F883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123B7-8321-0B4D-872D-FF470B72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3BC8-3AB3-8D45-B0C7-5F995AF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0EC193-0BB1-2347-87F1-388A4D3D65DF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-1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2FF43C-EB05-2149-B98E-56A75A3AE5D9}"/>
                </a:ext>
              </a:extLst>
            </p:cNvPr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37C8ED-EFE3-7345-80AC-4BA305840B7F}"/>
                  </a:ext>
                </a:extLst>
              </p:cNvPr>
              <p:cNvSpPr/>
              <p:nvPr/>
            </p:nvSpPr>
            <p:spPr>
              <a:xfrm>
                <a:off x="1" y="0"/>
                <a:ext cx="5374640" cy="6858000"/>
              </a:xfrm>
              <a:prstGeom prst="rect">
                <a:avLst/>
              </a:prstGeom>
              <a:solidFill>
                <a:srgbClr val="003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F225B9-5C4F-4D4C-AF63-B41CF57B9CAB}"/>
                  </a:ext>
                </a:extLst>
              </p:cNvPr>
              <p:cNvSpPr/>
              <p:nvPr/>
            </p:nvSpPr>
            <p:spPr>
              <a:xfrm>
                <a:off x="5312780" y="0"/>
                <a:ext cx="6879220" cy="6858000"/>
              </a:xfrm>
              <a:prstGeom prst="rect">
                <a:avLst/>
              </a:prstGeom>
              <a:solidFill>
                <a:srgbClr val="0032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F6BAF26-CFA1-AB40-A9A2-A2CDBD019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-1" y="0"/>
                <a:ext cx="12057134" cy="68580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550EB3-0917-414B-BA18-057664BF3491}"/>
                </a:ext>
              </a:extLst>
            </p:cNvPr>
            <p:cNvSpPr/>
            <p:nvPr/>
          </p:nvSpPr>
          <p:spPr>
            <a:xfrm>
              <a:off x="2468881" y="4958080"/>
              <a:ext cx="5374640" cy="1899920"/>
            </a:xfrm>
            <a:prstGeom prst="rect">
              <a:avLst/>
            </a:prstGeom>
            <a:solidFill>
              <a:srgbClr val="003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AF18139E-7039-E247-9D04-14D00C732D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0680" y="6236754"/>
            <a:ext cx="990600" cy="4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494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299-7DC5-CC4D-A53F-7F361FBF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ABF5-3911-894F-9AD4-26094B67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E5FF-BFA7-6C4E-9513-48231193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02AEC-ADA8-4C46-9351-2EB0855E9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99B7-4250-9C44-BABF-9ED57F11B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9C566-2058-C84C-A4BC-86356FE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401BF-B236-E740-865E-2452BFC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F859B-DFA8-9044-A561-FF0AEA84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70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4ACA-D7EF-1F48-BF0F-E74404A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347D0-7D64-234C-BDC2-476AA1A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4E3A4-2E03-AB40-962D-A67D6907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6B041-1309-0549-BC9F-9C2EBCA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54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D3041-86BD-6A45-9EE0-57E3A443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C6399-A8AC-104F-BDC9-46878E71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074B-7755-2F4F-AECF-82C8282B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45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396-65E0-E54A-94A0-C85359C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C2E6-2F04-D948-B50A-7753F236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0E49-4879-334F-B174-84FEC780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AD23-71EF-7F4B-8DF8-C545D164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2D3B4-7FEF-144A-A3F1-49E5D1F1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77C3-FDEB-2547-A242-D0B92C5A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11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163A-8775-F64C-89B9-F004452B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9756C-21C7-7F49-B385-57892FC70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3316-93B2-6049-8661-B8F1A80A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3095-194A-654B-9D00-CD063294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93C4-EF17-D248-A901-FCE8E642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B61F-507A-A342-ABE5-35AB811C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30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D4471-6458-D34E-AD2D-CF11ADF7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0572-AB9D-2C46-8A56-1640F6A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1757-0506-474C-A465-F5CDF8280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B85F-69DF-A74A-8BB4-287A72DD6F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8528-B206-BE48-B76E-867D13AE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CF30-C8C9-1C4E-BBDF-4796B1D3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8BC9-1A0D-D84D-BE4C-1900A2882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3">
            <a:extLst>
              <a:ext uri="{FF2B5EF4-FFF2-40B4-BE49-F238E27FC236}">
                <a16:creationId xmlns:a16="http://schemas.microsoft.com/office/drawing/2014/main" id="{9BECBBB3-E6F4-1E4A-A318-E4AF7E5D07EA}"/>
              </a:ext>
            </a:extLst>
          </p:cNvPr>
          <p:cNvSpPr txBox="1"/>
          <p:nvPr/>
        </p:nvSpPr>
        <p:spPr>
          <a:xfrm>
            <a:off x="1019005" y="3608599"/>
            <a:ext cx="4929411" cy="1283144"/>
          </a:xfrm>
          <a:prstGeom prst="rect">
            <a:avLst/>
          </a:prstGeom>
        </p:spPr>
        <p:txBody>
          <a:bodyPr vert="horz" wrap="square" lIns="0" tIns="13434" rIns="0" bIns="0" rtlCol="0">
            <a:spAutoFit/>
          </a:bodyPr>
          <a:lstStyle/>
          <a:p>
            <a:pPr marL="13434" marR="5374">
              <a:spcBef>
                <a:spcPts val="106"/>
              </a:spcBef>
            </a:pPr>
            <a:r>
              <a:rPr lang="en-US" sz="2750" b="1" spc="-3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I&amp;M Inter University Cyber Security Contest - 20th November 2020</a:t>
            </a:r>
            <a:endParaRPr sz="27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507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AB450AA-42EE-2646-B275-923D712EE177}"/>
              </a:ext>
            </a:extLst>
          </p:cNvPr>
          <p:cNvSpPr txBox="1"/>
          <p:nvPr/>
        </p:nvSpPr>
        <p:spPr>
          <a:xfrm>
            <a:off x="268355" y="331823"/>
            <a:ext cx="4493215" cy="6253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spc="-5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Lato" panose="020F0502020204030203" pitchFamily="34" charset="0"/>
              </a:rPr>
              <a:t>Instructions</a:t>
            </a:r>
            <a:endParaRPr lang="id-ID" sz="2800" b="1" dirty="0">
              <a:solidFill>
                <a:srgbClr val="0032A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CA9BC6-CEDE-A646-88D1-C7748B3D419A}"/>
              </a:ext>
            </a:extLst>
          </p:cNvPr>
          <p:cNvSpPr txBox="1"/>
          <p:nvPr/>
        </p:nvSpPr>
        <p:spPr>
          <a:xfrm>
            <a:off x="371101" y="1150520"/>
            <a:ext cx="11286529" cy="3758746"/>
          </a:xfrm>
          <a:prstGeom prst="rect">
            <a:avLst/>
          </a:prstGeom>
        </p:spPr>
        <p:txBody>
          <a:bodyPr vert="horz" wrap="square" lIns="0" tIns="128294" rIns="0" bIns="0" rtlCol="0">
            <a:spAutoFit/>
          </a:bodyPr>
          <a:lstStyle/>
          <a:p>
            <a:pPr marL="13434" marR="5374">
              <a:lnSpc>
                <a:spcPts val="2539"/>
              </a:lnSpc>
              <a:spcBef>
                <a:spcPts val="85"/>
              </a:spcBef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access the challenge do the following:-</a:t>
            </a:r>
          </a:p>
          <a:p>
            <a:pPr marL="13434" marR="5374">
              <a:lnSpc>
                <a:spcPts val="2539"/>
              </a:lnSpc>
              <a:spcBef>
                <a:spcPts val="85"/>
              </a:spcBef>
            </a:pPr>
            <a:endParaRPr lang="en-US" sz="2000" b="1" spc="-11" dirty="0">
              <a:solidFill>
                <a:srgbClr val="0032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</a:t>
            </a:r>
            <a:r>
              <a:rPr lang="en-US" sz="2000" b="1" spc="-11" dirty="0" err="1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Training_AP</a:t>
            </a: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wireless network</a:t>
            </a: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is Tr@1n1ng2020!</a:t>
            </a: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Navigate to http://10.50.240.97 where you will access the OVERALL INSTRUCTIONS document and the </a:t>
            </a:r>
            <a:r>
              <a:rPr lang="en-US" sz="2000" b="1" spc="-11" dirty="0" err="1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FlagX</a:t>
            </a: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folders where you will access individual instructions for each challenge. (X is 1 through 4). Read it…</a:t>
            </a: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there, you can start the challenge.</a:t>
            </a: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endParaRPr lang="en-US" sz="2000" b="1" spc="-11" dirty="0">
              <a:solidFill>
                <a:srgbClr val="0032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6334" marR="5374" indent="-342900">
              <a:lnSpc>
                <a:spcPts val="2539"/>
              </a:lnSpc>
              <a:spcBef>
                <a:spcPts val="85"/>
              </a:spcBef>
              <a:buFontTx/>
              <a:buChar char="-"/>
            </a:pPr>
            <a:endParaRPr lang="en-US" sz="2000" b="1" spc="-11" dirty="0" smtClean="0">
              <a:solidFill>
                <a:srgbClr val="0032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434" marR="5374" algn="ctr">
              <a:lnSpc>
                <a:spcPts val="2539"/>
              </a:lnSpc>
              <a:spcBef>
                <a:spcPts val="85"/>
              </a:spcBef>
            </a:pPr>
            <a:r>
              <a:rPr lang="en-US" sz="2000" b="1" spc="-11" dirty="0" smtClean="0">
                <a:solidFill>
                  <a:srgbClr val="0032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Luck!!!</a:t>
            </a:r>
            <a:endParaRPr sz="2400" spc="-1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5ABBA-91EE-3440-9766-52B0D0128881}"/>
              </a:ext>
            </a:extLst>
          </p:cNvPr>
          <p:cNvCxnSpPr>
            <a:cxnSpLocks/>
          </p:cNvCxnSpPr>
          <p:nvPr/>
        </p:nvCxnSpPr>
        <p:spPr>
          <a:xfrm>
            <a:off x="371101" y="836342"/>
            <a:ext cx="1134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9C4FA60E-A0B6-5947-9259-1DA394372DC7}"/>
              </a:ext>
            </a:extLst>
          </p:cNvPr>
          <p:cNvSpPr txBox="1"/>
          <p:nvPr/>
        </p:nvSpPr>
        <p:spPr>
          <a:xfrm>
            <a:off x="11679181" y="6271160"/>
            <a:ext cx="441699" cy="314213"/>
          </a:xfrm>
          <a:prstGeom prst="rect">
            <a:avLst/>
          </a:prstGeom>
        </p:spPr>
        <p:txBody>
          <a:bodyPr vert="horz" wrap="square" lIns="0" tIns="128294" rIns="0" bIns="0" rtlCol="0">
            <a:spAutoFit/>
          </a:bodyPr>
          <a:lstStyle/>
          <a:p>
            <a:pPr marL="13434">
              <a:spcBef>
                <a:spcPts val="1010"/>
              </a:spcBef>
            </a:pPr>
            <a:r>
              <a:rPr lang="en-US" sz="1200" b="1" spc="-5" dirty="0">
                <a:solidFill>
                  <a:srgbClr val="233D9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640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3D024C-750F-F245-A600-C5BF60D19A65}"/>
              </a:ext>
            </a:extLst>
          </p:cNvPr>
          <p:cNvSpPr/>
          <p:nvPr/>
        </p:nvSpPr>
        <p:spPr>
          <a:xfrm>
            <a:off x="3236081" y="6571989"/>
            <a:ext cx="4792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I&amp;M is regulated by the Central Bank of Kenya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F3A67C-F735-5A4C-B476-DD1C3B7B759E}"/>
              </a:ext>
            </a:extLst>
          </p:cNvPr>
          <p:cNvSpPr/>
          <p:nvPr/>
        </p:nvSpPr>
        <p:spPr>
          <a:xfrm>
            <a:off x="3742508" y="3192037"/>
            <a:ext cx="70528" cy="6717"/>
          </a:xfrm>
          <a:custGeom>
            <a:avLst/>
            <a:gdLst/>
            <a:ahLst/>
            <a:cxnLst/>
            <a:rect l="l" t="t" r="r" b="b"/>
            <a:pathLst>
              <a:path w="66675" h="6350">
                <a:moveTo>
                  <a:pt x="30708" y="0"/>
                </a:moveTo>
                <a:lnTo>
                  <a:pt x="23429" y="2484"/>
                </a:lnTo>
                <a:lnTo>
                  <a:pt x="15863" y="4308"/>
                </a:lnTo>
                <a:lnTo>
                  <a:pt x="8043" y="5432"/>
                </a:lnTo>
                <a:lnTo>
                  <a:pt x="0" y="5816"/>
                </a:lnTo>
                <a:lnTo>
                  <a:pt x="65836" y="5816"/>
                </a:lnTo>
                <a:lnTo>
                  <a:pt x="66382" y="5778"/>
                </a:lnTo>
                <a:lnTo>
                  <a:pt x="57285" y="5329"/>
                </a:lnTo>
                <a:lnTo>
                  <a:pt x="48274" y="4203"/>
                </a:lnTo>
                <a:lnTo>
                  <a:pt x="39399" y="2420"/>
                </a:lnTo>
                <a:lnTo>
                  <a:pt x="30708" y="0"/>
                </a:lnTo>
                <a:close/>
              </a:path>
            </a:pathLst>
          </a:custGeom>
          <a:solidFill>
            <a:srgbClr val="16BECF"/>
          </a:solidFill>
        </p:spPr>
        <p:txBody>
          <a:bodyPr wrap="square" lIns="0" tIns="0" rIns="0" bIns="0" rtlCol="0"/>
          <a:lstStyle/>
          <a:p>
            <a:endParaRPr sz="1904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FE9B3-284A-CE42-85EC-55EB0538805B}"/>
              </a:ext>
            </a:extLst>
          </p:cNvPr>
          <p:cNvSpPr txBox="1"/>
          <p:nvPr/>
        </p:nvSpPr>
        <p:spPr>
          <a:xfrm>
            <a:off x="393814" y="3567285"/>
            <a:ext cx="433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69798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1.13"/>
  <p:tag name="AS_TITLE" val="Aspose.Slides for .NET 4.0"/>
  <p:tag name="AS_VERSION" val="16.12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89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Elijah Mandila Syoyi</cp:lastModifiedBy>
  <cp:revision>62</cp:revision>
  <dcterms:created xsi:type="dcterms:W3CDTF">2020-06-23T11:04:08Z</dcterms:created>
  <dcterms:modified xsi:type="dcterms:W3CDTF">2020-11-20T04:04:30Z</dcterms:modified>
</cp:coreProperties>
</file>