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5" r:id="rId3"/>
    <p:sldId id="281" r:id="rId4"/>
    <p:sldId id="276" r:id="rId5"/>
    <p:sldId id="277" r:id="rId6"/>
    <p:sldId id="278" r:id="rId7"/>
    <p:sldId id="279" r:id="rId8"/>
    <p:sldId id="280" r:id="rId9"/>
    <p:sldId id="259" r:id="rId10"/>
    <p:sldId id="282" r:id="rId11"/>
    <p:sldId id="283" r:id="rId12"/>
    <p:sldId id="284" r:id="rId13"/>
    <p:sldId id="260" r:id="rId14"/>
    <p:sldId id="261" r:id="rId15"/>
    <p:sldId id="289" r:id="rId16"/>
    <p:sldId id="288" r:id="rId17"/>
    <p:sldId id="262" r:id="rId18"/>
    <p:sldId id="285" r:id="rId19"/>
    <p:sldId id="286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616F1-3B9A-4E59-A2FE-1F73DA8C9C7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E3ACB-C91E-48F8-BF20-ADCF1CB0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5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5920F0-CFF8-416F-AE1A-6981FA2CBB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CCFF2B-B348-457A-B78C-1B44ABC3F6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International Cancer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Rhoda Jiao and Maytee Chantharayukhonthorn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1938"/>
            <a:ext cx="7162799" cy="567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72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61938"/>
            <a:ext cx="7086600" cy="561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4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7290468" cy="577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9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4071"/>
            <a:ext cx="6705600" cy="606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4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09" y="412716"/>
            <a:ext cx="6726382" cy="603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4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95460"/>
              </p:ext>
            </p:extLst>
          </p:nvPr>
        </p:nvGraphicFramePr>
        <p:xfrm>
          <a:off x="990600" y="13855"/>
          <a:ext cx="7543800" cy="6841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2476"/>
                <a:gridCol w="1167021"/>
                <a:gridCol w="953935"/>
                <a:gridCol w="1159072"/>
                <a:gridCol w="1186895"/>
                <a:gridCol w="1264401"/>
              </a:tblGrid>
              <a:tr h="151777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Male Stomach Cancer Mortality Ranked Across Continents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COUNTRY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CONTINENT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STOMACH_M_MORTALITY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MORTALITY_MIN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MORTALITY_DIFF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MORTALITY_RANK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4037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Congo, Dem. Rep.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Africa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139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Mali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Africa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139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Angola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Africa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63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……………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4037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Korea, Dem. Rep.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Asia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37.1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35.7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139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Mongolia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Asia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Korea, Rep.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Asia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32.72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31.32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67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……………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139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Belarus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Europe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29.67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5.11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24.56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139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Ukraine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Europe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22.48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5.11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17.37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67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Azerbaijan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Europe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21.97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5.11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16.86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67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……………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Haiti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N. </a:t>
                      </a:r>
                      <a:r>
                        <a:rPr lang="en-US" sz="1200" dirty="0">
                          <a:effectLst/>
                        </a:rPr>
                        <a:t>America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25.1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3.38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21.72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Costa Rica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N. </a:t>
                      </a:r>
                      <a:r>
                        <a:rPr lang="en-US" sz="1200" dirty="0">
                          <a:effectLst/>
                        </a:rPr>
                        <a:t>America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21.36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17.98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Jamaica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N. </a:t>
                      </a:r>
                      <a:r>
                        <a:rPr lang="en-US" sz="1200" dirty="0">
                          <a:effectLst/>
                        </a:rPr>
                        <a:t>America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3.38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16.62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67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……………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1391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Samoa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Oceania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French Polynesia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Oceania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Solomon Islands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Oceania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67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……………...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……………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………..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…………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Peru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S. </a:t>
                      </a:r>
                      <a:r>
                        <a:rPr lang="en-US" sz="1200" dirty="0">
                          <a:effectLst/>
                        </a:rPr>
                        <a:t>America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29.5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9.15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20.35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Chile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S. </a:t>
                      </a:r>
                      <a:r>
                        <a:rPr lang="en-US" sz="1200" dirty="0">
                          <a:effectLst/>
                        </a:rPr>
                        <a:t>America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28.34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9.15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19.19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  <a:tr h="27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Colombia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S. </a:t>
                      </a:r>
                      <a:r>
                        <a:rPr lang="en-US" sz="1200" dirty="0">
                          <a:effectLst/>
                        </a:rPr>
                        <a:t>America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17.665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9.15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8.515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625" marR="4462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4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6125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6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553"/>
            <a:ext cx="9144000" cy="577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1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61939"/>
            <a:ext cx="7239000" cy="573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61938"/>
            <a:ext cx="7238999" cy="573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8216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1938"/>
            <a:ext cx="7070747" cy="560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9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55012"/>
            <a:ext cx="7162799" cy="567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7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3887"/>
            <a:ext cx="9144001" cy="461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7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4609"/>
            <a:ext cx="9144000" cy="466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2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1583"/>
            <a:ext cx="9144000" cy="3834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6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69572"/>
            <a:ext cx="9143999" cy="391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1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303026"/>
              </p:ext>
            </p:extLst>
          </p:nvPr>
        </p:nvGraphicFramePr>
        <p:xfrm>
          <a:off x="0" y="1371600"/>
          <a:ext cx="9144000" cy="30484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0019"/>
                <a:gridCol w="1297276"/>
                <a:gridCol w="1613647"/>
                <a:gridCol w="1306286"/>
                <a:gridCol w="1362030"/>
                <a:gridCol w="1634742"/>
              </a:tblGrid>
              <a:tr h="325466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HDI Category Count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Continent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Low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Medium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High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VeryHigh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Africa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Asia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Europe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North America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Oceania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96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South America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49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177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8909"/>
            <a:ext cx="7162800" cy="60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8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</TotalTime>
  <Words>242</Words>
  <Application>Microsoft Office PowerPoint</Application>
  <PresentationFormat>On-screen Show (4:3)</PresentationFormat>
  <Paragraphs>196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International Cancer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Cancer Data</dc:title>
  <dc:creator>Maytee</dc:creator>
  <cp:lastModifiedBy>Maytee</cp:lastModifiedBy>
  <cp:revision>15</cp:revision>
  <dcterms:created xsi:type="dcterms:W3CDTF">2015-05-11T16:16:59Z</dcterms:created>
  <dcterms:modified xsi:type="dcterms:W3CDTF">2015-05-11T17:45:21Z</dcterms:modified>
</cp:coreProperties>
</file>