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81" r:id="rId4"/>
    <p:sldId id="276" r:id="rId5"/>
    <p:sldId id="277" r:id="rId6"/>
    <p:sldId id="279" r:id="rId7"/>
    <p:sldId id="278" r:id="rId8"/>
    <p:sldId id="280" r:id="rId9"/>
    <p:sldId id="259" r:id="rId10"/>
    <p:sldId id="260" r:id="rId11"/>
    <p:sldId id="261" r:id="rId12"/>
    <p:sldId id="290" r:id="rId13"/>
    <p:sldId id="291" r:id="rId14"/>
    <p:sldId id="292" r:id="rId15"/>
    <p:sldId id="289" r:id="rId16"/>
    <p:sldId id="288" r:id="rId17"/>
    <p:sldId id="262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16F1-3B9A-4E59-A2FE-1F73DA8C9C7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E3ACB-C91E-48F8-BF20-ADCF1CB0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1ED62-785C-46FA-BD7A-BD6E39D4DA98}" type="datetime1">
              <a:rPr lang="en-US" smtClean="0"/>
              <a:t>5/11/2015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2AE87-BB2E-44B8-880B-9D64FD71646D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3DEF-D26F-475A-91B0-FDB47EEF81C1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B0B5A-ABAC-4F79-B571-3CEF747B74AA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B7409-4B7F-4539-BCF7-91BBCEF2A92C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801A5-783E-4DCD-B70B-752EA616DE3A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77F45-C7B5-4364-9EE9-7E6893E4E2BC}" type="datetime1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68854-3CB6-4F21-935F-15504E10D54B}" type="datetime1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EA2EE9-ACB5-4952-BA9E-26ED3D54A462}" type="datetime1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E9BAD8-5C66-47FC-A45C-AD6D6D586152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F26E74-0B84-43E7-824B-C591605BA071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F32D43-D8D8-4888-865F-DACCFE5708F1}" type="datetime1">
              <a:rPr lang="en-US" smtClean="0"/>
              <a:t>5/11/2015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Cancer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Rhoda Jiao and Maytee Chantharayukhonthorn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4071"/>
            <a:ext cx="6705600" cy="606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09" y="412716"/>
            <a:ext cx="6726382" cy="603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589782"/>
            <a:ext cx="7162799" cy="567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19986"/>
            <a:ext cx="7086600" cy="561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66" y="539750"/>
            <a:ext cx="7290468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95460"/>
              </p:ext>
            </p:extLst>
          </p:nvPr>
        </p:nvGraphicFramePr>
        <p:xfrm>
          <a:off x="990600" y="13855"/>
          <a:ext cx="7543800" cy="6841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476"/>
                <a:gridCol w="1167021"/>
                <a:gridCol w="953935"/>
                <a:gridCol w="1159072"/>
                <a:gridCol w="1186895"/>
                <a:gridCol w="1264401"/>
              </a:tblGrid>
              <a:tr h="15177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Male Stomach Cancer Mortality Ranked Across Continents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COUNTRY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CONTINENT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STOMACH_M_MORTALITY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MORTALITY_MIN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MORTALITY_DIFF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MORTALITY_RANK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403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Congo, Dem.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Angola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Africa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3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403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Korea, Dem.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37.1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Mongolia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Korea,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31.32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Belarus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29.67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Ukraine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22.48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17.37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Azerbaijan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Haiti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25.1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Costa 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17.98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Jamaica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Samoa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French Polynesia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Solomon Islands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……………...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………..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Peru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20.35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28.34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Colombia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17.665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8.515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6" y="1181100"/>
            <a:ext cx="916125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53"/>
            <a:ext cx="9144000" cy="577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59577"/>
            <a:ext cx="7239000" cy="573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559578"/>
            <a:ext cx="7238999" cy="573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821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371600"/>
            <a:ext cx="3276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Life Expectancy by Continent (2013)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7" y="626270"/>
            <a:ext cx="7070747" cy="560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589782"/>
            <a:ext cx="7162799" cy="567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887"/>
            <a:ext cx="9144001" cy="46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609"/>
            <a:ext cx="9144000" cy="466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9572"/>
            <a:ext cx="9143999" cy="39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1583"/>
            <a:ext cx="9144000" cy="383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303026"/>
              </p:ext>
            </p:extLst>
          </p:nvPr>
        </p:nvGraphicFramePr>
        <p:xfrm>
          <a:off x="0" y="1371600"/>
          <a:ext cx="9144000" cy="3048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019"/>
                <a:gridCol w="1297276"/>
                <a:gridCol w="1613647"/>
                <a:gridCol w="1306286"/>
                <a:gridCol w="1362030"/>
                <a:gridCol w="1634742"/>
              </a:tblGrid>
              <a:tr h="32546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HDI Category Count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VeryHigh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Africa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Asia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Europe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North America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Oceania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96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South America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8909"/>
            <a:ext cx="7162800" cy="60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F2B-B348-457A-B78C-1B44ABC3F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269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International Cancer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Cancer Data</dc:title>
  <dc:creator>Maytee</dc:creator>
  <cp:lastModifiedBy>Maytee</cp:lastModifiedBy>
  <cp:revision>20</cp:revision>
  <dcterms:created xsi:type="dcterms:W3CDTF">2015-05-11T16:16:59Z</dcterms:created>
  <dcterms:modified xsi:type="dcterms:W3CDTF">2015-05-11T18:19:02Z</dcterms:modified>
</cp:coreProperties>
</file>